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2"/>
    <a:srgbClr val="ACCED7"/>
    <a:srgbClr val="E6B9BA"/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9"/>
    <p:restoredTop sz="94699"/>
  </p:normalViewPr>
  <p:slideViewPr>
    <p:cSldViewPr snapToGrid="0">
      <p:cViewPr>
        <p:scale>
          <a:sx n="231" d="100"/>
          <a:sy n="231" d="100"/>
        </p:scale>
        <p:origin x="792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E7A2-0A2E-E943-9AAA-8BAD30DF95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1042763" y="216523"/>
            <a:ext cx="2295297" cy="6539878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46326" y="3469763"/>
            <a:ext cx="2356303" cy="3286638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3452713" y="6794234"/>
            <a:ext cx="2356302" cy="1749897"/>
          </a:xfrm>
          <a:prstGeom prst="rect">
            <a:avLst/>
          </a:prstGeom>
          <a:solidFill>
            <a:srgbClr val="FFF9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49654" y="216714"/>
            <a:ext cx="2352975" cy="3253049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1040532" y="21798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1040531" y="182881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1040532" y="505460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1071438" y="34364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3442466" y="343193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3391336" y="505310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3490364" y="680975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3446326" y="21652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1055961" y="678576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772876-0FF1-4AB6-3733-5F804E83183E}"/>
              </a:ext>
            </a:extLst>
          </p:cNvPr>
          <p:cNvSpPr txBox="1"/>
          <p:nvPr/>
        </p:nvSpPr>
        <p:spPr>
          <a:xfrm>
            <a:off x="2677549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0640D-7B17-BBC8-A3A6-CC4345B19F33}"/>
              </a:ext>
            </a:extLst>
          </p:cNvPr>
          <p:cNvSpPr txBox="1"/>
          <p:nvPr/>
        </p:nvSpPr>
        <p:spPr>
          <a:xfrm>
            <a:off x="2748520" y="186233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6044FB-D22B-EFBB-06FF-B734B55F4B7C}"/>
              </a:ext>
            </a:extLst>
          </p:cNvPr>
          <p:cNvSpPr txBox="1"/>
          <p:nvPr/>
        </p:nvSpPr>
        <p:spPr>
          <a:xfrm>
            <a:off x="2738013" y="5118639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1C44A2-D476-8A78-18E8-471405F51A89}"/>
              </a:ext>
            </a:extLst>
          </p:cNvPr>
          <p:cNvSpPr txBox="1"/>
          <p:nvPr/>
        </p:nvSpPr>
        <p:spPr>
          <a:xfrm>
            <a:off x="2677549" y="3496199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4253E-BDE2-458C-E388-E8FC43221888}"/>
              </a:ext>
            </a:extLst>
          </p:cNvPr>
          <p:cNvSpPr txBox="1"/>
          <p:nvPr/>
        </p:nvSpPr>
        <p:spPr>
          <a:xfrm>
            <a:off x="5111254" y="347217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881430-F712-D7E2-B475-B50325F5EE90}"/>
              </a:ext>
            </a:extLst>
          </p:cNvPr>
          <p:cNvSpPr txBox="1"/>
          <p:nvPr/>
        </p:nvSpPr>
        <p:spPr>
          <a:xfrm>
            <a:off x="5144994" y="510081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1E1D6-84C2-DE30-6C86-46712DC4A834}"/>
              </a:ext>
            </a:extLst>
          </p:cNvPr>
          <p:cNvSpPr txBox="1"/>
          <p:nvPr/>
        </p:nvSpPr>
        <p:spPr>
          <a:xfrm>
            <a:off x="5131210" y="687765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95E8F4-0D99-3593-F1E6-32A1A5126882}"/>
              </a:ext>
            </a:extLst>
          </p:cNvPr>
          <p:cNvSpPr txBox="1"/>
          <p:nvPr/>
        </p:nvSpPr>
        <p:spPr>
          <a:xfrm>
            <a:off x="5087500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0E2789-E1FD-E455-1D32-3550D793E12E}"/>
              </a:ext>
            </a:extLst>
          </p:cNvPr>
          <p:cNvSpPr txBox="1"/>
          <p:nvPr/>
        </p:nvSpPr>
        <p:spPr>
          <a:xfrm>
            <a:off x="2653127" y="687669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FA8294-F604-F2B9-B44C-677AD7FAAE94}"/>
              </a:ext>
            </a:extLst>
          </p:cNvPr>
          <p:cNvSpPr txBox="1"/>
          <p:nvPr/>
        </p:nvSpPr>
        <p:spPr>
          <a:xfrm>
            <a:off x="3446326" y="184314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1M1C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7819C2-9708-FAB2-DFBF-ED0E858A4543}"/>
              </a:ext>
            </a:extLst>
          </p:cNvPr>
          <p:cNvSpPr txBox="1"/>
          <p:nvPr/>
        </p:nvSpPr>
        <p:spPr>
          <a:xfrm>
            <a:off x="5087500" y="189724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7FA1DD-C6BE-A19B-FA16-AD9ED3FBB0FC}"/>
              </a:ext>
            </a:extLst>
          </p:cNvPr>
          <p:cNvSpPr txBox="1"/>
          <p:nvPr/>
        </p:nvSpPr>
        <p:spPr>
          <a:xfrm>
            <a:off x="993728" y="9227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A6C813-0242-DA9C-C1B4-853184AAB3CD}"/>
              </a:ext>
            </a:extLst>
          </p:cNvPr>
          <p:cNvSpPr txBox="1"/>
          <p:nvPr/>
        </p:nvSpPr>
        <p:spPr>
          <a:xfrm>
            <a:off x="3363257" y="1404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10D466-717B-48D2-4555-308A247A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42" y="7642078"/>
            <a:ext cx="962373" cy="7888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0A5E8DE-C75A-EC03-E10C-333E45417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1" y="440254"/>
            <a:ext cx="2090714" cy="139380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DB829DB-E0E6-7B82-6270-AFFDA9F1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11" y="2048874"/>
            <a:ext cx="2085443" cy="139029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174439B-9AEC-2BDE-3222-EB2551F66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11" y="3664055"/>
            <a:ext cx="2081038" cy="138735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9074362-F0A2-2787-DE05-45BCDAB99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12" y="5285430"/>
            <a:ext cx="2081038" cy="138735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61D3B01-84FC-AD64-5AAF-7F7066469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030" y="438363"/>
            <a:ext cx="2090714" cy="13938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CC15FC39-0113-92F6-9801-E56EAD456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783" y="2048901"/>
            <a:ext cx="2087923" cy="13919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C4D003D-3AA0-FC16-EE4D-64F695BACE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3225" y="3660860"/>
            <a:ext cx="2081038" cy="138735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12657DC-16D1-DD62-F4D1-8F7C1D4119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3936" y="5290058"/>
            <a:ext cx="2074097" cy="138273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1561610-1BE8-6136-6CC9-94CE957B1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012" y="7055972"/>
            <a:ext cx="2081038" cy="13873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262BDCE-F828-8685-EBB2-B9FB68EBE5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6668" y="7055972"/>
            <a:ext cx="2081038" cy="13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53</Words>
  <Application>Microsoft Macintosh PowerPoint</Application>
  <PresentationFormat>レター サイズ 8.5x11 インチ</PresentationFormat>
  <Paragraphs>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79</cp:revision>
  <cp:lastPrinted>2019-06-25T04:46:34Z</cp:lastPrinted>
  <dcterms:created xsi:type="dcterms:W3CDTF">2016-05-17T03:53:45Z</dcterms:created>
  <dcterms:modified xsi:type="dcterms:W3CDTF">2024-10-14T04:39:03Z</dcterms:modified>
</cp:coreProperties>
</file>