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3"/>
  </p:sldMasterIdLst>
  <p:notesMasterIdLst>
    <p:notesMasterId r:id="rId11"/>
  </p:notesMasterIdLst>
  <p:sldIdLst>
    <p:sldId id="287" r:id="rId4"/>
    <p:sldId id="282" r:id="rId5"/>
    <p:sldId id="283" r:id="rId6"/>
    <p:sldId id="289" r:id="rId7"/>
    <p:sldId id="284" r:id="rId8"/>
    <p:sldId id="286" r:id="rId9"/>
    <p:sldId id="288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EE3DB19-9A77-D24D-9359-D43133A5513D}">
          <p14:sldIdLst>
            <p14:sldId id="287"/>
            <p14:sldId id="282"/>
            <p14:sldId id="283"/>
            <p14:sldId id="289"/>
            <p14:sldId id="284"/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4647545-32E6-52D4-7A7E-52F68DB93333}" name="s.homma" initials="" userId="S::s.homma.858@ms.saitama-u.ac.jp::36d577c1-210f-4739-a998-408615027e1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/>
    <p:restoredTop sz="94762"/>
  </p:normalViewPr>
  <p:slideViewPr>
    <p:cSldViewPr snapToGrid="0">
      <p:cViewPr varScale="1">
        <p:scale>
          <a:sx n="117" d="100"/>
          <a:sy n="117" d="100"/>
        </p:scale>
        <p:origin x="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E773F-8175-FB43-89E7-ED77506F04F6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73E5-3835-0048-9E3C-C329B6239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51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881204" y="1415593"/>
            <a:ext cx="10770606" cy="238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400" b="1">
                <a:solidFill>
                  <a:schemeClr val="bg1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この発表の内容がわかるタイトル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881203" y="4510620"/>
            <a:ext cx="11051263" cy="785657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埼玉</a:t>
            </a:r>
            <a:r>
              <a:rPr kumimoji="1" lang="en-US" altLang="ja-JP" dirty="0"/>
              <a:t> </a:t>
            </a:r>
            <a:r>
              <a:rPr kumimoji="1" lang="ja-JP" altLang="en-US"/>
              <a:t>太郎</a:t>
            </a:r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>
            <a:off x="881203" y="5296277"/>
            <a:ext cx="11051262" cy="136012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30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埼玉大学</a:t>
            </a:r>
            <a:r>
              <a:rPr kumimoji="1" lang="en-US" altLang="ja-JP" dirty="0"/>
              <a:t> </a:t>
            </a:r>
            <a:r>
              <a:rPr kumimoji="1" lang="ja-JP" altLang="en-US"/>
              <a:t>工学部</a:t>
            </a:r>
            <a:r>
              <a:rPr kumimoji="1" lang="en-US" altLang="ja-JP" dirty="0"/>
              <a:t> </a:t>
            </a:r>
            <a:r>
              <a:rPr kumimoji="1" lang="ja-JP" altLang="en-US"/>
              <a:t>情報工学科 松永研究室</a:t>
            </a:r>
            <a:r>
              <a:rPr kumimoji="1" lang="en-US" altLang="ja-JP" dirty="0"/>
              <a:t> </a:t>
            </a:r>
            <a:r>
              <a:rPr kumimoji="1" lang="ja-JP" altLang="en-US"/>
              <a:t>または 埼玉大学院理工学研究科</a:t>
            </a:r>
            <a:r>
              <a:rPr kumimoji="1" lang="en-US" altLang="ja-JP" dirty="0"/>
              <a:t> </a:t>
            </a:r>
            <a:r>
              <a:rPr kumimoji="1" lang="ja-JP" altLang="en-US"/>
              <a:t>数理電子情報</a:t>
            </a:r>
            <a:r>
              <a:rPr kumimoji="1" lang="en" altLang="ja-JP" dirty="0"/>
              <a:t>PG </a:t>
            </a:r>
            <a:r>
              <a:rPr kumimoji="1" lang="ja-JP" altLang="en-US"/>
              <a:t>松永研究室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0" y="4512469"/>
            <a:ext cx="12192000" cy="0"/>
          </a:xfrm>
          <a:prstGeom prst="line">
            <a:avLst/>
          </a:prstGeom>
          <a:ln w="28575">
            <a:solidFill>
              <a:srgbClr val="C42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4"/>
          <p:cNvSpPr>
            <a:spLocks noGrp="1"/>
          </p:cNvSpPr>
          <p:nvPr>
            <p:ph type="body" sz="quarter" idx="12" hasCustomPrompt="1"/>
          </p:nvPr>
        </p:nvSpPr>
        <p:spPr>
          <a:xfrm>
            <a:off x="7007382" y="152399"/>
            <a:ext cx="5006817" cy="555761"/>
          </a:xfrm>
          <a:ln>
            <a:noFill/>
          </a:ln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会議名</a:t>
            </a:r>
            <a:r>
              <a:rPr kumimoji="1" lang="en-US" altLang="ja-JP" dirty="0"/>
              <a:t> 2024</a:t>
            </a:r>
            <a:r>
              <a:rPr kumimoji="1" lang="ja-JP" altLang="en-US"/>
              <a:t>年</a:t>
            </a:r>
            <a:r>
              <a:rPr kumimoji="1" lang="en-US" altLang="ja-JP" dirty="0"/>
              <a:t>1</a:t>
            </a:r>
            <a:r>
              <a:rPr kumimoji="1" lang="ja-JP" altLang="en-US"/>
              <a:t>月</a:t>
            </a:r>
            <a:r>
              <a:rPr kumimoji="1" lang="en-US" altLang="ja-JP" dirty="0"/>
              <a:t>1</a:t>
            </a:r>
            <a:r>
              <a:rPr kumimoji="1" lang="ja-JP" altLang="en-US"/>
              <a:t>日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0721993-1EBB-8089-7859-A7A77D5E72E0}"/>
              </a:ext>
            </a:extLst>
          </p:cNvPr>
          <p:cNvCxnSpPr>
            <a:cxnSpLocks/>
          </p:cNvCxnSpPr>
          <p:nvPr/>
        </p:nvCxnSpPr>
        <p:spPr>
          <a:xfrm>
            <a:off x="6096000" y="4512469"/>
            <a:ext cx="60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1827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ラグラフスライド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45882A-EAE9-9505-343E-BA9017B83BB5}"/>
              </a:ext>
            </a:extLst>
          </p:cNvPr>
          <p:cNvSpPr/>
          <p:nvPr/>
        </p:nvSpPr>
        <p:spPr>
          <a:xfrm>
            <a:off x="0" y="0"/>
            <a:ext cx="12192000" cy="647375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10574" y="653532"/>
            <a:ext cx="11770852" cy="938159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bg1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このスライドで伝えたいメッセージ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0573" y="1513778"/>
            <a:ext cx="11770851" cy="5282557"/>
          </a:xfrm>
        </p:spPr>
        <p:txBody>
          <a:bodyPr/>
          <a:lstStyle>
            <a:lvl1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  <a:defRPr>
                <a:solidFill>
                  <a:schemeClr val="bg1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メッセージの補足説明（根拠／解説／具体例）</a:t>
            </a:r>
            <a:endParaRPr kumimoji="1" lang="en-US" altLang="ja-JP" dirty="0"/>
          </a:p>
          <a:p>
            <a:pPr lvl="1"/>
            <a:r>
              <a:rPr kumimoji="1" lang="ja-JP" altLang="en-US"/>
              <a:t>図はめいいっぱい大きく貼ること</a:t>
            </a:r>
            <a:endParaRPr kumimoji="1" lang="en-US" altLang="ja-JP" dirty="0"/>
          </a:p>
          <a:p>
            <a:pPr lvl="2"/>
            <a:r>
              <a:rPr kumimoji="1" lang="ja-JP" altLang="en-US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/>
              <a:t>第５弾</a:t>
            </a:r>
            <a:endParaRPr kumimoji="1"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122622"/>
            <a:ext cx="11282926" cy="469900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スライドの文脈（背景・目的・手法・結果・まとめなど）</a:t>
            </a:r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493500" y="13752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bg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bg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0" y="647375"/>
            <a:ext cx="12192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41066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ラグラフスライド(強調するとき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45882A-EAE9-9505-343E-BA9017B83BB5}"/>
              </a:ext>
            </a:extLst>
          </p:cNvPr>
          <p:cNvSpPr/>
          <p:nvPr/>
        </p:nvSpPr>
        <p:spPr>
          <a:xfrm>
            <a:off x="0" y="0"/>
            <a:ext cx="12192000" cy="64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10574" y="650160"/>
            <a:ext cx="11770852" cy="938159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bg1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このスライドで伝えたいメッセージ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0574" y="1515235"/>
            <a:ext cx="11770852" cy="5256029"/>
          </a:xfrm>
        </p:spPr>
        <p:txBody>
          <a:bodyPr/>
          <a:lstStyle>
            <a:lvl1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  <a:defRPr>
                <a:solidFill>
                  <a:schemeClr val="bg1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メッセージの補足説明（根拠／解説／具体例）</a:t>
            </a:r>
            <a:endParaRPr kumimoji="1" lang="en-US" altLang="ja-JP" dirty="0"/>
          </a:p>
          <a:p>
            <a:pPr lvl="1"/>
            <a:r>
              <a:rPr kumimoji="1" lang="ja-JP" altLang="en-US"/>
              <a:t>図はめいいっぱい大きく貼ること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第５弾</a:t>
            </a:r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122622"/>
            <a:ext cx="11282926" cy="469900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スライドの文脈（背景・目的・手法・結果・まとめなど）</a:t>
            </a:r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493500" y="13752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bg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bg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0" y="647375"/>
            <a:ext cx="12192000" cy="0"/>
          </a:xfrm>
          <a:prstGeom prst="lin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0690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動画専用スライド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45882A-EAE9-9505-343E-BA9017B83BB5}"/>
              </a:ext>
            </a:extLst>
          </p:cNvPr>
          <p:cNvSpPr/>
          <p:nvPr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10574" y="654994"/>
            <a:ext cx="11770852" cy="938159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背景黒のスライドは動画をみせるのに有効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0574" y="1523674"/>
            <a:ext cx="11770852" cy="5171765"/>
          </a:xfrm>
        </p:spPr>
        <p:txBody>
          <a:bodyPr/>
          <a:lstStyle>
            <a:lvl1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>
                <a:solidFill>
                  <a:schemeClr val="bg1">
                    <a:lumMod val="90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  <a:lvl3pPr>
              <a:lnSpc>
                <a:spcPct val="150000"/>
              </a:lnSpc>
              <a:defRPr>
                <a:solidFill>
                  <a:schemeClr val="bg1">
                    <a:lumMod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bg1">
                    <a:lumMod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bg1">
                    <a:lumMod val="90000"/>
                  </a:schemeClr>
                </a:solidFill>
              </a:defRPr>
            </a:lvl5pPr>
          </a:lstStyle>
          <a:p>
            <a:pPr lvl="0"/>
            <a:r>
              <a:rPr kumimoji="1" lang="ja-JP" altLang="en-US"/>
              <a:t>動画はめいっぱい大きく貼ること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第２段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第５弾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119301"/>
            <a:ext cx="11282926" cy="469900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スライドの文脈（背景・目的・手法・結果・まとめなど）</a:t>
            </a:r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493500" y="13752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bg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bg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0" y="647375"/>
            <a:ext cx="12192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88E1223-8D25-4C58-CAAD-11539D934830}"/>
              </a:ext>
            </a:extLst>
          </p:cNvPr>
          <p:cNvCxnSpPr>
            <a:cxnSpLocks/>
          </p:cNvCxnSpPr>
          <p:nvPr/>
        </p:nvCxnSpPr>
        <p:spPr>
          <a:xfrm>
            <a:off x="6096000" y="647375"/>
            <a:ext cx="60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8826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カード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80747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付録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10574" y="647375"/>
            <a:ext cx="11770852" cy="938159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bg1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このスライドで伝えたいメッセージ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0574" y="1521055"/>
            <a:ext cx="11770852" cy="5250221"/>
          </a:xfrm>
        </p:spPr>
        <p:txBody>
          <a:bodyPr/>
          <a:lstStyle>
            <a:lvl1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  <a:defRPr>
                <a:solidFill>
                  <a:schemeClr val="bg1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メッセージの補足説明（根拠／解説／具体例）</a:t>
            </a:r>
            <a:endParaRPr kumimoji="1" lang="en-US" altLang="ja-JP" dirty="0"/>
          </a:p>
          <a:p>
            <a:pPr lvl="1"/>
            <a:r>
              <a:rPr kumimoji="1" lang="ja-JP" altLang="en-US"/>
              <a:t>図はめいいっぱい大きく貼ること</a:t>
            </a:r>
            <a:endParaRPr kumimoji="1" lang="en-US" altLang="ja-JP" dirty="0"/>
          </a:p>
          <a:p>
            <a:pPr lvl="2"/>
            <a:r>
              <a:rPr kumimoji="1" lang="ja-JP" altLang="en-US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/>
              <a:t>第５弾</a:t>
            </a:r>
            <a:endParaRPr kumimoji="1"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102129"/>
            <a:ext cx="11282926" cy="469900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スライドの文脈（背景・目的・手法・結果・まとめなど）</a:t>
            </a:r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493500" y="13752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tx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tx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0" y="647375"/>
            <a:ext cx="12192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4636DEC-542B-A17F-B6F6-F683D2F23755}"/>
              </a:ext>
            </a:extLst>
          </p:cNvPr>
          <p:cNvCxnSpPr>
            <a:cxnSpLocks/>
          </p:cNvCxnSpPr>
          <p:nvPr/>
        </p:nvCxnSpPr>
        <p:spPr>
          <a:xfrm>
            <a:off x="6096000" y="647375"/>
            <a:ext cx="60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5736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</a:t>
            </a:r>
            <a:r>
              <a:rPr kumimoji="1" lang="ja-JP" altLang="en-US" dirty="0"/>
              <a:t>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DE795-9266-D64D-9C29-2CBA3E572420}" type="datetime1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BC50-7310-4941-998D-EB7E92A3C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10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  <p:sldLayoutId id="2147483686" r:id="rId4"/>
    <p:sldLayoutId id="2147483687" r:id="rId5"/>
    <p:sldLayoutId id="2147483683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bg1">
              <a:lumMod val="10000"/>
            </a:schemeClr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446088" indent="-446088" algn="l" defTabSz="914400" rtl="0" eaLnBrk="1" latinLnBrk="0" hangingPunct="1">
        <a:lnSpc>
          <a:spcPct val="150000"/>
        </a:lnSpc>
        <a:spcBef>
          <a:spcPts val="1800"/>
        </a:spcBef>
        <a:buClr>
          <a:schemeClr val="accent2"/>
        </a:buClr>
        <a:buFont typeface="Wingdings" panose="05000000000000000000" pitchFamily="2" charset="2"/>
        <a:buChar char="l"/>
        <a:defRPr kumimoji="1" sz="3200" b="1" kern="1200">
          <a:solidFill>
            <a:schemeClr val="bg1">
              <a:lumMod val="10000"/>
            </a:schemeClr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1pPr>
      <a:lvl2pPr marL="898525" indent="-441325" algn="l" defTabSz="914400" rtl="0" eaLnBrk="1" latinLnBrk="0" hangingPunct="1">
        <a:lnSpc>
          <a:spcPct val="150000"/>
        </a:lnSpc>
        <a:spcBef>
          <a:spcPts val="0"/>
        </a:spcBef>
        <a:buFont typeface="Wingdings" panose="05000000000000000000" pitchFamily="2" charset="2"/>
        <a:buChar char="l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2538" indent="-338138" algn="l" defTabSz="914400" rtl="0" eaLnBrk="1" latinLnBrk="0" hangingPunct="1">
        <a:lnSpc>
          <a:spcPct val="150000"/>
        </a:lnSpc>
        <a:spcBef>
          <a:spcPts val="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06563" indent="-334963" algn="l" defTabSz="914400" rtl="0" eaLnBrk="1" latinLnBrk="0" hangingPunct="1">
        <a:lnSpc>
          <a:spcPct val="150000"/>
        </a:lnSpc>
        <a:spcBef>
          <a:spcPts val="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1063" indent="-322263" algn="l" defTabSz="914400" rtl="0" eaLnBrk="1" latinLnBrk="0" hangingPunct="1">
        <a:lnSpc>
          <a:spcPct val="150000"/>
        </a:lnSpc>
        <a:spcBef>
          <a:spcPts val="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BBF21-CCD8-2C44-66DA-0388391D5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報告の内容がわかるタイトル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1479D68-E560-91F5-5A1C-FE342F5C2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A8C9C2-3007-0F0E-DB6E-D9521C17A2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C6E4F9-8AAB-F118-F606-AC78E8AA4B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/>
              <a:t>研究進捗</a:t>
            </a:r>
            <a:r>
              <a:rPr kumimoji="1" lang="en-US" altLang="ja-JP" dirty="0"/>
              <a:t> 2024</a:t>
            </a:r>
            <a:r>
              <a:rPr kumimoji="1" lang="ja-JP" altLang="en-US"/>
              <a:t>年</a:t>
            </a:r>
            <a:r>
              <a:rPr kumimoji="1" lang="en-US" altLang="ja-JP" dirty="0"/>
              <a:t>4</a:t>
            </a:r>
            <a:r>
              <a:rPr kumimoji="1" lang="ja-JP" altLang="en-US"/>
              <a:t>月</a:t>
            </a:r>
            <a:r>
              <a:rPr kumimoji="1" lang="en-US" altLang="ja-JP" dirty="0"/>
              <a:t>1</a:t>
            </a:r>
            <a:r>
              <a:rPr kumimoji="1" lang="ja-JP" altLang="en-US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406361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9CDDB-E089-16CF-3226-F2F945E4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報告</a:t>
            </a:r>
            <a:r>
              <a:rPr kumimoji="1" lang="ja-JP" altLang="en-US"/>
              <a:t>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6B61AD-A13C-033E-E16A-F38096975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/>
              <a:t>研究の背景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/>
              <a:t>前回からの進捗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/>
              <a:t>現在の</a:t>
            </a:r>
            <a:r>
              <a:rPr lang="en-US" altLang="ja-JP" dirty="0"/>
              <a:t>TODO</a:t>
            </a:r>
            <a:r>
              <a:rPr lang="ja-JP" altLang="en-US"/>
              <a:t>と困っていること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/>
              <a:t>やってみたいこと</a:t>
            </a:r>
            <a:r>
              <a:rPr lang="en-US" altLang="ja-JP" dirty="0"/>
              <a:t>(</a:t>
            </a:r>
            <a:r>
              <a:rPr lang="ja-JP" altLang="en-US"/>
              <a:t>調べてみたこと、軽い先行研究紹介</a:t>
            </a:r>
            <a:r>
              <a:rPr lang="en-US" altLang="ja-JP" dirty="0"/>
              <a:t>)</a:t>
            </a:r>
          </a:p>
          <a:p>
            <a:pPr>
              <a:lnSpc>
                <a:spcPct val="100000"/>
              </a:lnSpc>
            </a:pPr>
            <a:r>
              <a:rPr lang="ja-JP" altLang="en-US"/>
              <a:t>研究室への要望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745A1B-63BB-8599-D8D0-394B5C26A2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/>
              <a:t>目次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1552E7-9D86-E248-7529-6254AE8CB2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7C6CEB8F-54A7-884C-81C8-67B25201454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31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FE7DCC-3A81-5442-9176-9BC1A63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○○の紹介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E358A3-1ACC-BB2E-17C3-6781BD49E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〇〇とは△△に関連がある</a:t>
            </a:r>
            <a:endParaRPr kumimoji="1" lang="en-US" altLang="ja-JP" dirty="0"/>
          </a:p>
          <a:p>
            <a:r>
              <a:rPr lang="ja-JP" altLang="en-US"/>
              <a:t>△△は重要である</a:t>
            </a:r>
            <a:endParaRPr lang="en-US" altLang="ja-JP" dirty="0"/>
          </a:p>
          <a:p>
            <a:r>
              <a:rPr lang="ja-JP" altLang="en-US"/>
              <a:t>しかし未だ</a:t>
            </a:r>
            <a:r>
              <a:rPr lang="en-US" altLang="ja-JP" dirty="0"/>
              <a:t>××</a:t>
            </a:r>
            <a:r>
              <a:rPr lang="ja-JP" altLang="en-US"/>
              <a:t>の問題が解かれていない</a:t>
            </a:r>
            <a:endParaRPr lang="en-US" altLang="ja-JP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ADE9BD-C4D8-C1FD-85EF-6FBD561228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/>
              <a:t>研究の背景</a:t>
            </a:r>
          </a:p>
        </p:txBody>
      </p:sp>
    </p:spTree>
    <p:extLst>
      <p:ext uri="{BB962C8B-B14F-4D97-AF65-F5344CB8AC3E}">
        <p14:creationId xmlns:p14="http://schemas.microsoft.com/office/powerpoint/2010/main" val="282952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FE7DCC-3A81-5442-9176-9BC1A63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前回からの進捗</a:t>
            </a:r>
            <a:r>
              <a:rPr kumimoji="1" lang="en-US" altLang="ja-JP" dirty="0"/>
              <a:t>(</a:t>
            </a:r>
            <a:r>
              <a:rPr lang="ja-JP" altLang="en-US"/>
              <a:t>１ミリでも進んでたら</a:t>
            </a:r>
            <a:r>
              <a:rPr lang="en-US" altLang="ja-JP" dirty="0"/>
              <a:t>OK</a:t>
            </a:r>
            <a:r>
              <a:rPr lang="ja-JP" altLang="en-US"/>
              <a:t>です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E358A3-1ACC-BB2E-17C3-6781BD49E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〇〇を先生と相談し△△の使い方を調べた</a:t>
            </a:r>
            <a:endParaRPr lang="en-US" altLang="ja-JP" dirty="0"/>
          </a:p>
          <a:p>
            <a:r>
              <a:rPr kumimoji="1" lang="ja-JP" altLang="en-US"/>
              <a:t>具体的に〇〇の使い方について</a:t>
            </a:r>
            <a:r>
              <a:rPr kumimoji="1" lang="en-US" altLang="ja-JP" dirty="0"/>
              <a:t>M1</a:t>
            </a:r>
            <a:r>
              <a:rPr kumimoji="1" lang="ja-JP" altLang="en-US"/>
              <a:t>でプログラムを書いてみた</a:t>
            </a:r>
            <a:endParaRPr kumimoji="1" lang="en-US" altLang="ja-JP" dirty="0"/>
          </a:p>
          <a:p>
            <a:r>
              <a:rPr lang="ja-JP" altLang="en-US"/>
              <a:t>〇〇のシミュレーションを流してみた。</a:t>
            </a:r>
            <a:r>
              <a:rPr lang="en-US" altLang="ja-JP" dirty="0"/>
              <a:t>etc...</a:t>
            </a:r>
          </a:p>
          <a:p>
            <a:endParaRPr kumimoji="1" lang="en-US" altLang="ja-JP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ADE9BD-C4D8-C1FD-85EF-6FBD561228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/>
              <a:t>前回からの進捗</a:t>
            </a:r>
          </a:p>
        </p:txBody>
      </p:sp>
    </p:spTree>
    <p:extLst>
      <p:ext uri="{BB962C8B-B14F-4D97-AF65-F5344CB8AC3E}">
        <p14:creationId xmlns:p14="http://schemas.microsoft.com/office/powerpoint/2010/main" val="232820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BCED8A-F20A-E817-ABA9-9A2B72D70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74" y="957369"/>
            <a:ext cx="11099800" cy="5595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dirty="0" err="1">
                <a:latin typeface="游ゴシック"/>
                <a:ea typeface="游ゴシック"/>
              </a:rPr>
              <a:t>現在</a:t>
            </a:r>
            <a:r>
              <a:rPr lang="ja-JP" altLang="en-US" sz="3200">
                <a:latin typeface="游ゴシック"/>
                <a:ea typeface="游ゴシック"/>
              </a:rPr>
              <a:t>の</a:t>
            </a:r>
            <a:r>
              <a:rPr lang="en-US" altLang="ja-JP" sz="3200" dirty="0">
                <a:latin typeface="游ゴシック"/>
                <a:ea typeface="游ゴシック"/>
              </a:rPr>
              <a:t>TODO</a:t>
            </a:r>
            <a:endParaRPr lang="en-US" altLang="ja-JP" sz="3200" dirty="0"/>
          </a:p>
          <a:p>
            <a:pPr lvl="1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 altLang="ja-JP" sz="2800" b="1" dirty="0">
                <a:solidFill>
                  <a:srgbClr val="191919"/>
                </a:solidFill>
                <a:latin typeface="游ゴシック"/>
                <a:ea typeface="游ゴシック"/>
              </a:rPr>
              <a:t>やってること１</a:t>
            </a:r>
          </a:p>
          <a:p>
            <a:pPr lvl="1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 altLang="ja-JP" sz="2800" b="1" dirty="0">
                <a:solidFill>
                  <a:srgbClr val="191919"/>
                </a:solidFill>
                <a:latin typeface="游ゴシック"/>
                <a:ea typeface="游ゴシック"/>
              </a:rPr>
              <a:t>やってること２</a:t>
            </a:r>
            <a:endParaRPr lang="en-US" altLang="ja-JP" sz="3200" dirty="0">
              <a:solidFill>
                <a:srgbClr val="191919"/>
              </a:solidFill>
              <a:latin typeface="游ゴシック"/>
              <a:ea typeface="游ゴシック"/>
            </a:endParaRPr>
          </a:p>
          <a:p>
            <a:pPr>
              <a:lnSpc>
                <a:spcPct val="150000"/>
              </a:lnSpc>
              <a:buClr>
                <a:srgbClr val="C32A3B"/>
              </a:buClr>
            </a:pPr>
            <a:r>
              <a:rPr lang="ja-JP" altLang="en-US" sz="3200">
                <a:solidFill>
                  <a:srgbClr val="191919"/>
                </a:solidFill>
                <a:latin typeface="游ゴシック"/>
                <a:ea typeface="游ゴシック"/>
              </a:rPr>
              <a:t>困っていること</a:t>
            </a:r>
            <a:endParaRPr lang="en-US" altLang="ja-JP" sz="3200" dirty="0">
              <a:solidFill>
                <a:srgbClr val="191919"/>
              </a:solidFill>
              <a:latin typeface="游ゴシック"/>
              <a:ea typeface="游ゴシック"/>
            </a:endParaRPr>
          </a:p>
          <a:p>
            <a:pPr lvl="1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 altLang="ja-JP" sz="2800" b="1" dirty="0">
                <a:solidFill>
                  <a:srgbClr val="191919"/>
                </a:solidFill>
                <a:latin typeface="游ゴシック"/>
                <a:ea typeface="游ゴシック"/>
              </a:rPr>
              <a:t>1の実装に困ってる</a:t>
            </a:r>
          </a:p>
          <a:p>
            <a:pPr lvl="1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 altLang="ja-JP" sz="2800" b="1" dirty="0" err="1">
                <a:solidFill>
                  <a:srgbClr val="191919"/>
                </a:solidFill>
                <a:latin typeface="游ゴシック"/>
                <a:ea typeface="游ゴシック"/>
              </a:rPr>
              <a:t>理論がわからない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A67E2C-3ACF-2E98-EDB7-3A5FA5BB0C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ja-JP" altLang="en-US">
                <a:latin typeface="游ゴシック Medium"/>
                <a:ea typeface="游ゴシック Medium"/>
              </a:rPr>
              <a:t>現在の</a:t>
            </a:r>
            <a:r>
              <a:rPr lang="en-US" altLang="ja-JP" dirty="0">
                <a:latin typeface="游ゴシック Medium"/>
                <a:ea typeface="游ゴシック Medium"/>
              </a:rPr>
              <a:t>TODO</a:t>
            </a:r>
            <a:r>
              <a:rPr lang="ja-JP" altLang="en-US">
                <a:latin typeface="游ゴシック Medium"/>
                <a:ea typeface="游ゴシック Medium"/>
              </a:rPr>
              <a:t>と困っていること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036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940210-31F4-9A4B-5D1E-9DEE1CF0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やってみたいこと</a:t>
            </a:r>
            <a:r>
              <a:rPr kumimoji="1" lang="en-US" altLang="ja-JP" dirty="0"/>
              <a:t> (</a:t>
            </a:r>
            <a:r>
              <a:rPr kumimoji="1" lang="ja-JP" altLang="en-US"/>
              <a:t>調べてみたこと、軽い先行研究紹介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6AC52E-7D46-B7B8-41EF-12C6D88A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〇〇</a:t>
            </a:r>
            <a:r>
              <a:rPr lang="ja-JP" altLang="en-US"/>
              <a:t>が良さそうなので</a:t>
            </a:r>
            <a:r>
              <a:rPr kumimoji="1" lang="ja-JP" altLang="en-US"/>
              <a:t>実装してみたい</a:t>
            </a:r>
            <a:endParaRPr kumimoji="1" lang="en-US" altLang="ja-JP" dirty="0"/>
          </a:p>
          <a:p>
            <a:r>
              <a:rPr lang="ja-JP" altLang="en-US"/>
              <a:t>別のアプローチでもっとうまくいくかどうかやってみたい</a:t>
            </a:r>
            <a:r>
              <a:rPr lang="en-US" altLang="ja-JP" dirty="0"/>
              <a:t>etc...</a:t>
            </a:r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E62A49-4710-DF65-C0C4-56D091B56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/>
              <a:t>やってみたいこと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90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DE0C5-CD00-5CDB-8070-CDF540C7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些細なことでもしなにかあれば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537060-212E-45DD-C0AE-579321D1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ミーティングの時間をずらしてほしい</a:t>
            </a:r>
            <a:endParaRPr lang="en-US" altLang="ja-JP" dirty="0"/>
          </a:p>
          <a:p>
            <a:r>
              <a:rPr kumimoji="1" lang="ja-JP" altLang="en-US"/>
              <a:t>○○を買って欲しい</a:t>
            </a:r>
            <a:endParaRPr kumimoji="1" lang="en-US" altLang="ja-JP" dirty="0"/>
          </a:p>
          <a:p>
            <a:r>
              <a:rPr kumimoji="1" lang="ja-JP" altLang="en-US"/>
              <a:t>研究室サーバの利用方法について不満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etc</a:t>
            </a:r>
            <a:endParaRPr kumimoji="1" lang="en-US" altLang="ja-JP" dirty="0"/>
          </a:p>
          <a:p>
            <a:r>
              <a:rPr kumimoji="1" lang="ja-JP" altLang="en-US"/>
              <a:t>そろそろエアコンのフィルターを掃除してはどうか</a:t>
            </a:r>
            <a:endParaRPr kumimoji="1" lang="en-US" altLang="ja-JP" dirty="0"/>
          </a:p>
          <a:p>
            <a:r>
              <a:rPr lang="ja-JP" altLang="en-US"/>
              <a:t>机のレイアウトを再検討してはどうか</a:t>
            </a:r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081769-81A1-10E6-4AC9-D451BF3BF3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/>
              <a:t>研究室への要望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724165"/>
      </p:ext>
    </p:extLst>
  </p:cSld>
  <p:clrMapOvr>
    <a:masterClrMapping/>
  </p:clrMapOvr>
</p:sld>
</file>

<file path=ppt/theme/theme1.xml><?xml version="1.0" encoding="utf-8"?>
<a:theme xmlns:a="http://schemas.openxmlformats.org/drawingml/2006/main" name="matsunagalab">
  <a:themeElements>
    <a:clrScheme name="warm">
      <a:dk1>
        <a:srgbClr val="4D4D4D"/>
      </a:dk1>
      <a:lt1>
        <a:srgbClr val="F8F8F8"/>
      </a:lt1>
      <a:dk2>
        <a:srgbClr val="7F7F7F"/>
      </a:dk2>
      <a:lt2>
        <a:srgbClr val="B2B2B2"/>
      </a:lt2>
      <a:accent1>
        <a:srgbClr val="2E5B96"/>
      </a:accent1>
      <a:accent2>
        <a:srgbClr val="C32A3B"/>
      </a:accent2>
      <a:accent3>
        <a:srgbClr val="ED7D31"/>
      </a:accent3>
      <a:accent4>
        <a:srgbClr val="3E9288"/>
      </a:accent4>
      <a:accent5>
        <a:srgbClr val="4747C1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游ゴシック Medium"/>
        <a:cs typeface=""/>
      </a:majorFont>
      <a:minorFont>
        <a:latin typeface="Segoe UI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sunagalab" id="{1CEBA831-515C-BE44-8F18-E0CDE828E9DE}" vid="{29580CA5-BFC9-CB48-A1A0-97B64E3F90C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203812109988649908560152F41EA96" ma:contentTypeVersion="14" ma:contentTypeDescription="新しいドキュメントを作成します。" ma:contentTypeScope="" ma:versionID="cfed0265e5ab8ab296b496ee92aec9a2">
  <xsd:schema xmlns:xsd="http://www.w3.org/2001/XMLSchema" xmlns:xs="http://www.w3.org/2001/XMLSchema" xmlns:p="http://schemas.microsoft.com/office/2006/metadata/properties" xmlns:ns2="c5504273-a1d9-4d07-b707-55eeebbc1060" xmlns:ns3="88ebc585-e692-4c04-9bd6-1fae7c9c83be" targetNamespace="http://schemas.microsoft.com/office/2006/metadata/properties" ma:root="true" ma:fieldsID="622ae92f911966a228be1c0face41edc" ns2:_="" ns3:_="">
    <xsd:import namespace="c5504273-a1d9-4d07-b707-55eeebbc1060"/>
    <xsd:import namespace="88ebc585-e692-4c04-9bd6-1fae7c9c83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04273-a1d9-4d07-b707-55eeebbc10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4b47bf68-0d70-4eb4-b344-fe6d0c10e3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ebc585-e692-4c04-9bd6-1fae7c9c83b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38ae0e1-f904-4d24-bc4e-e20c6bd14015}" ma:internalName="TaxCatchAll" ma:showField="CatchAllData" ma:web="88ebc585-e692-4c04-9bd6-1fae7c9c83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48CB56-9F00-4CF6-8073-94DDB04B2E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ACEC2D-1D44-45E2-8244-5BF6F76BB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504273-a1d9-4d07-b707-55eeebbc1060"/>
    <ds:schemaRef ds:uri="88ebc585-e692-4c04-9bd6-1fae7c9c83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matsunagalab</Template>
  <TotalTime>15394</TotalTime>
  <Words>234</Words>
  <Application>Microsoft Macintosh PowerPoint</Application>
  <PresentationFormat>ワイド画面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Yu Gothic</vt:lpstr>
      <vt:lpstr>Yu Gothic</vt:lpstr>
      <vt:lpstr>游ゴシック Medium</vt:lpstr>
      <vt:lpstr>Arial</vt:lpstr>
      <vt:lpstr>Courier New</vt:lpstr>
      <vt:lpstr>Segoe UI</vt:lpstr>
      <vt:lpstr>Wingdings</vt:lpstr>
      <vt:lpstr>matsunagalab</vt:lpstr>
      <vt:lpstr>報告の内容がわかるタイトル</vt:lpstr>
      <vt:lpstr>報告内容</vt:lpstr>
      <vt:lpstr>○○の紹介</vt:lpstr>
      <vt:lpstr>前回からの進捗(１ミリでも進んでたらOKです)</vt:lpstr>
      <vt:lpstr>PowerPoint プレゼンテーション</vt:lpstr>
      <vt:lpstr>やってみたいこと (調べてみたこと、軽い先行研究紹介)</vt:lpstr>
      <vt:lpstr>些細なことでもしなにかあれば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Atg13のMDとHS-AFMデータの統合</dc:title>
  <dc:creator>s.homma</dc:creator>
  <cp:lastModifiedBy>MATSUNAGA Yasuhiro</cp:lastModifiedBy>
  <cp:revision>126</cp:revision>
  <dcterms:created xsi:type="dcterms:W3CDTF">2023-08-23T09:56:43Z</dcterms:created>
  <dcterms:modified xsi:type="dcterms:W3CDTF">2024-05-01T04:14:37Z</dcterms:modified>
</cp:coreProperties>
</file>