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1" r:id="rId3"/>
  </p:sldMasterIdLst>
  <p:notesMasterIdLst>
    <p:notesMasterId r:id="rId5"/>
  </p:notesMasterIdLst>
  <p:sldIdLst>
    <p:sldId id="289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BEE3DB19-9A77-D24D-9359-D43133A5513D}">
          <p14:sldIdLst>
            <p14:sldId id="28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74647545-32E6-52D4-7A7E-52F68DB93333}" name="s.homma" initials="" userId="S::s.homma.858@ms.saitama-u.ac.jp::36d577c1-210f-4739-a998-408615027e18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03447BB-5D67-496B-8E87-E561075AD55C}" styleName="濃色スタイル 1 - アクセント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スタイル (淡色)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D083AE6-46FA-4A59-8FB0-9F97EB10719F}" styleName="淡色スタイル 3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F2DE63D5-997A-4646-A377-4702673A728D}" styleName="淡色スタイル 2 - アクセント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57"/>
    <p:restoredTop sz="94762"/>
  </p:normalViewPr>
  <p:slideViewPr>
    <p:cSldViewPr snapToGrid="0">
      <p:cViewPr varScale="1">
        <p:scale>
          <a:sx n="117" d="100"/>
          <a:sy n="117" d="100"/>
        </p:scale>
        <p:origin x="88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Master" Target="slideMasters/slideMaster1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8/10/relationships/authors" Target="authors.xml"/><Relationship Id="rId4" Type="http://schemas.openxmlformats.org/officeDocument/2006/relationships/slide" Target="slides/slid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2E773F-8175-FB43-89E7-ED77506F04F6}" type="datetimeFigureOut">
              <a:rPr kumimoji="1" lang="ja-JP" altLang="en-US" smtClean="0"/>
              <a:t>2024/5/16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4073E5-3835-0048-9E3C-C329B62394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75181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 スライド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881204" y="1415593"/>
            <a:ext cx="10770606" cy="2387600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400" b="1">
                <a:solidFill>
                  <a:schemeClr val="bg1">
                    <a:lumMod val="10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</a:lstStyle>
          <a:p>
            <a:r>
              <a:rPr kumimoji="1" lang="ja-JP" altLang="en-US"/>
              <a:t>この発表の内容がわかるタイトル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881203" y="4510620"/>
            <a:ext cx="11051263" cy="785657"/>
          </a:xfrm>
        </p:spPr>
        <p:txBody>
          <a:bodyPr>
            <a:noAutofit/>
          </a:bodyPr>
          <a:lstStyle>
            <a:lvl1pPr marL="0" indent="0" algn="l">
              <a:buNone/>
              <a:defRPr sz="3000">
                <a:solidFill>
                  <a:schemeClr val="bg1">
                    <a:lumMod val="10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埼玉</a:t>
            </a:r>
            <a:r>
              <a:rPr kumimoji="1" lang="en-US" altLang="ja-JP" dirty="0"/>
              <a:t> </a:t>
            </a:r>
            <a:r>
              <a:rPr kumimoji="1" lang="ja-JP" altLang="en-US"/>
              <a:t>太郎</a:t>
            </a:r>
            <a:endParaRPr kumimoji="1" lang="en-US" altLang="ja-JP" dirty="0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1" hasCustomPrompt="1"/>
          </p:nvPr>
        </p:nvSpPr>
        <p:spPr>
          <a:xfrm>
            <a:off x="881203" y="5296277"/>
            <a:ext cx="11051262" cy="136012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3000">
                <a:latin typeface="游ゴシック Medium" panose="020B0500000000000000" pitchFamily="50" charset="-128"/>
                <a:ea typeface="游ゴシック Medium" panose="020B0500000000000000" pitchFamily="50" charset="-128"/>
              </a:defRPr>
            </a:lvl1pPr>
          </a:lstStyle>
          <a:p>
            <a:pPr lvl="0"/>
            <a:r>
              <a:rPr kumimoji="1" lang="ja-JP" altLang="en-US"/>
              <a:t>埼玉大学</a:t>
            </a:r>
            <a:r>
              <a:rPr kumimoji="1" lang="en-US" altLang="ja-JP" dirty="0"/>
              <a:t> </a:t>
            </a:r>
            <a:r>
              <a:rPr kumimoji="1" lang="ja-JP" altLang="en-US"/>
              <a:t>工学部</a:t>
            </a:r>
            <a:r>
              <a:rPr kumimoji="1" lang="en-US" altLang="ja-JP" dirty="0"/>
              <a:t> </a:t>
            </a:r>
            <a:r>
              <a:rPr kumimoji="1" lang="ja-JP" altLang="en-US"/>
              <a:t>情報工学科 松永研究室</a:t>
            </a:r>
            <a:r>
              <a:rPr kumimoji="1" lang="en-US" altLang="ja-JP" dirty="0"/>
              <a:t> </a:t>
            </a:r>
            <a:r>
              <a:rPr kumimoji="1" lang="ja-JP" altLang="en-US"/>
              <a:t>または 埼玉大学院理工学研究科</a:t>
            </a:r>
            <a:r>
              <a:rPr kumimoji="1" lang="en-US" altLang="ja-JP" dirty="0"/>
              <a:t> </a:t>
            </a:r>
            <a:r>
              <a:rPr kumimoji="1" lang="ja-JP" altLang="en-US"/>
              <a:t>数理電子情報</a:t>
            </a:r>
            <a:r>
              <a:rPr kumimoji="1" lang="en" altLang="ja-JP" dirty="0"/>
              <a:t>PG </a:t>
            </a:r>
            <a:r>
              <a:rPr kumimoji="1" lang="ja-JP" altLang="en-US"/>
              <a:t>松永研究室</a:t>
            </a:r>
            <a:endParaRPr kumimoji="1" lang="ja-JP" altLang="en-US" dirty="0"/>
          </a:p>
        </p:txBody>
      </p:sp>
      <p:cxnSp>
        <p:nvCxnSpPr>
          <p:cNvPr id="13" name="直線コネクタ 12"/>
          <p:cNvCxnSpPr/>
          <p:nvPr/>
        </p:nvCxnSpPr>
        <p:spPr>
          <a:xfrm flipV="1">
            <a:off x="0" y="4512469"/>
            <a:ext cx="12192000" cy="0"/>
          </a:xfrm>
          <a:prstGeom prst="line">
            <a:avLst/>
          </a:prstGeom>
          <a:ln w="28575">
            <a:solidFill>
              <a:srgbClr val="C42A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プレースホルダー 14"/>
          <p:cNvSpPr>
            <a:spLocks noGrp="1"/>
          </p:cNvSpPr>
          <p:nvPr>
            <p:ph type="body" sz="quarter" idx="12" hasCustomPrompt="1"/>
          </p:nvPr>
        </p:nvSpPr>
        <p:spPr>
          <a:xfrm>
            <a:off x="7007382" y="152399"/>
            <a:ext cx="5006817" cy="555761"/>
          </a:xfrm>
          <a:ln>
            <a:noFill/>
          </a:ln>
        </p:spPr>
        <p:txBody>
          <a:bodyPr>
            <a:noAutofit/>
          </a:bodyPr>
          <a:lstStyle>
            <a:lvl1pPr marL="0" indent="0" algn="r">
              <a:buNone/>
              <a:defRPr sz="1800" b="0">
                <a:solidFill>
                  <a:schemeClr val="tx2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defRPr>
            </a:lvl1pPr>
          </a:lstStyle>
          <a:p>
            <a:pPr lvl="0"/>
            <a:r>
              <a:rPr kumimoji="1" lang="ja-JP" altLang="en-US"/>
              <a:t>会議名</a:t>
            </a:r>
            <a:r>
              <a:rPr kumimoji="1" lang="en-US" altLang="ja-JP" dirty="0"/>
              <a:t> 2024</a:t>
            </a:r>
            <a:r>
              <a:rPr kumimoji="1" lang="ja-JP" altLang="en-US"/>
              <a:t>年</a:t>
            </a:r>
            <a:r>
              <a:rPr kumimoji="1" lang="en-US" altLang="ja-JP" dirty="0"/>
              <a:t>1</a:t>
            </a:r>
            <a:r>
              <a:rPr kumimoji="1" lang="ja-JP" altLang="en-US"/>
              <a:t>月</a:t>
            </a:r>
            <a:r>
              <a:rPr kumimoji="1" lang="en-US" altLang="ja-JP" dirty="0"/>
              <a:t>1</a:t>
            </a:r>
            <a:r>
              <a:rPr kumimoji="1" lang="ja-JP" altLang="en-US"/>
              <a:t>日</a:t>
            </a:r>
            <a:endParaRPr kumimoji="1" lang="ja-JP" altLang="en-US" dirty="0"/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60721993-1EBB-8089-7859-A7A77D5E72E0}"/>
              </a:ext>
            </a:extLst>
          </p:cNvPr>
          <p:cNvCxnSpPr>
            <a:cxnSpLocks/>
          </p:cNvCxnSpPr>
          <p:nvPr/>
        </p:nvCxnSpPr>
        <p:spPr>
          <a:xfrm>
            <a:off x="6096000" y="4512469"/>
            <a:ext cx="6096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2618271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ラグラフスライド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E45882A-EAE9-9505-343E-BA9017B83BB5}"/>
              </a:ext>
            </a:extLst>
          </p:cNvPr>
          <p:cNvSpPr/>
          <p:nvPr/>
        </p:nvSpPr>
        <p:spPr>
          <a:xfrm>
            <a:off x="0" y="0"/>
            <a:ext cx="12192000" cy="647375"/>
          </a:xfrm>
          <a:prstGeom prst="rect">
            <a:avLst/>
          </a:prstGeom>
          <a:solidFill>
            <a:schemeClr val="bg1">
              <a:lumMod val="10000"/>
            </a:schemeClr>
          </a:solidFill>
          <a:ln>
            <a:solidFill>
              <a:schemeClr val="bg1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210574" y="653532"/>
            <a:ext cx="11770852" cy="938159"/>
          </a:xfrm>
        </p:spPr>
        <p:txBody>
          <a:bodyPr>
            <a:noAutofit/>
          </a:bodyPr>
          <a:lstStyle>
            <a:lvl1pPr>
              <a:defRPr sz="3600" b="1">
                <a:solidFill>
                  <a:schemeClr val="bg1">
                    <a:lumMod val="10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</a:lstStyle>
          <a:p>
            <a:r>
              <a:rPr kumimoji="1" lang="ja-JP" altLang="en-US"/>
              <a:t>このスライドで伝えたいメッセージ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 hasCustomPrompt="1"/>
          </p:nvPr>
        </p:nvSpPr>
        <p:spPr>
          <a:xfrm>
            <a:off x="210573" y="1513778"/>
            <a:ext cx="11770851" cy="5282557"/>
          </a:xfrm>
        </p:spPr>
        <p:txBody>
          <a:bodyPr/>
          <a:lstStyle>
            <a:lvl1pPr marL="457200" indent="-45720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l"/>
              <a:defRPr>
                <a:solidFill>
                  <a:schemeClr val="bg1">
                    <a:lumMod val="10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  <a:lvl2pPr marL="800100" marR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  <a:lvl5pPr>
              <a:lnSpc>
                <a:spcPct val="150000"/>
              </a:lnSpc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ja-JP" altLang="en-US" dirty="0"/>
              <a:t>メッセージの補足説明（根拠／解説／具体例）</a:t>
            </a:r>
            <a:endParaRPr kumimoji="1" lang="en-US" altLang="ja-JP" dirty="0"/>
          </a:p>
          <a:p>
            <a:pPr lvl="1"/>
            <a:r>
              <a:rPr kumimoji="1" lang="ja-JP" altLang="en-US"/>
              <a:t>図はめいいっぱい大きく貼ること</a:t>
            </a:r>
            <a:endParaRPr kumimoji="1" lang="en-US" altLang="ja-JP" dirty="0"/>
          </a:p>
          <a:p>
            <a:pPr lvl="2"/>
            <a:r>
              <a:rPr kumimoji="1" lang="ja-JP" altLang="en-US"/>
              <a:t>第３段</a:t>
            </a:r>
            <a:endParaRPr kumimoji="1" lang="en-US" altLang="ja-JP" dirty="0"/>
          </a:p>
          <a:p>
            <a:pPr lvl="3"/>
            <a:r>
              <a:rPr kumimoji="1" lang="ja-JP" altLang="en-US" dirty="0"/>
              <a:t>第４段</a:t>
            </a:r>
            <a:endParaRPr kumimoji="1" lang="en-US" altLang="ja-JP" dirty="0"/>
          </a:p>
          <a:p>
            <a:pPr lvl="4"/>
            <a:r>
              <a:rPr kumimoji="1" lang="ja-JP" altLang="en-US"/>
              <a:t>第５弾</a:t>
            </a:r>
            <a:endParaRPr kumimoji="1" lang="en-US" altLang="ja-JP" dirty="0"/>
          </a:p>
        </p:txBody>
      </p:sp>
      <p:sp>
        <p:nvSpPr>
          <p:cNvPr id="18" name="テキスト プレースホルダー 17"/>
          <p:cNvSpPr>
            <a:spLocks noGrp="1"/>
          </p:cNvSpPr>
          <p:nvPr>
            <p:ph type="body" sz="quarter" idx="11" hasCustomPrompt="1"/>
          </p:nvPr>
        </p:nvSpPr>
        <p:spPr>
          <a:xfrm>
            <a:off x="210574" y="122622"/>
            <a:ext cx="11282926" cy="469900"/>
          </a:xfrm>
        </p:spPr>
        <p:txBody>
          <a:bodyPr>
            <a:noAutofit/>
          </a:bodyPr>
          <a:lstStyle>
            <a:lvl1pPr marL="0" indent="0">
              <a:buNone/>
              <a:defRPr sz="2000" b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ja-JP" altLang="en-US"/>
              <a:t>スライドの文脈（背景・目的・手法・結果・まとめなど）</a:t>
            </a:r>
            <a:endParaRPr kumimoji="1" lang="en-US" altLang="ja-JP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11493500" y="137523"/>
            <a:ext cx="561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86695743-78A6-41C5-8EC9-B94E39B9B94D}" type="slidenum">
              <a:rPr kumimoji="1" lang="ja-JP" altLang="en-US" sz="2400" smtClean="0">
                <a:solidFill>
                  <a:schemeClr val="bg1"/>
                </a:solidFill>
                <a:latin typeface="+mn-lt"/>
                <a:ea typeface="游ゴシック Medium" panose="020B0500000000000000" pitchFamily="50" charset="-128"/>
              </a:rPr>
              <a:t>‹#›</a:t>
            </a:fld>
            <a:endParaRPr kumimoji="1" lang="ja-JP" altLang="en-US" sz="2400" dirty="0">
              <a:solidFill>
                <a:schemeClr val="bg1"/>
              </a:solidFill>
              <a:latin typeface="+mn-lt"/>
              <a:ea typeface="游ゴシック Medium" panose="020B0500000000000000" pitchFamily="50" charset="-128"/>
            </a:endParaRPr>
          </a:p>
        </p:txBody>
      </p:sp>
      <p:cxnSp>
        <p:nvCxnSpPr>
          <p:cNvPr id="26" name="直線コネクタ 25"/>
          <p:cNvCxnSpPr/>
          <p:nvPr/>
        </p:nvCxnSpPr>
        <p:spPr>
          <a:xfrm>
            <a:off x="0" y="647375"/>
            <a:ext cx="1219200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8410663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ラグラフスライド(強調するとき)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E45882A-EAE9-9505-343E-BA9017B83BB5}"/>
              </a:ext>
            </a:extLst>
          </p:cNvPr>
          <p:cNvSpPr/>
          <p:nvPr/>
        </p:nvSpPr>
        <p:spPr>
          <a:xfrm>
            <a:off x="0" y="0"/>
            <a:ext cx="12192000" cy="6400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210574" y="650160"/>
            <a:ext cx="11770852" cy="938159"/>
          </a:xfrm>
        </p:spPr>
        <p:txBody>
          <a:bodyPr>
            <a:noAutofit/>
          </a:bodyPr>
          <a:lstStyle>
            <a:lvl1pPr>
              <a:defRPr sz="3600" b="1">
                <a:solidFill>
                  <a:schemeClr val="bg1">
                    <a:lumMod val="10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</a:lstStyle>
          <a:p>
            <a:r>
              <a:rPr kumimoji="1" lang="ja-JP" altLang="en-US"/>
              <a:t>このスライドで伝えたいメッセージ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 hasCustomPrompt="1"/>
          </p:nvPr>
        </p:nvSpPr>
        <p:spPr>
          <a:xfrm>
            <a:off x="210574" y="1515235"/>
            <a:ext cx="11770852" cy="5256029"/>
          </a:xfrm>
        </p:spPr>
        <p:txBody>
          <a:bodyPr/>
          <a:lstStyle>
            <a:lvl1pPr marL="457200" indent="-45720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l"/>
              <a:defRPr>
                <a:solidFill>
                  <a:schemeClr val="bg1">
                    <a:lumMod val="10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  <a:lvl2pPr marL="800100" marR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  <a:lvl5pPr>
              <a:lnSpc>
                <a:spcPct val="150000"/>
              </a:lnSpc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ja-JP" altLang="en-US" dirty="0"/>
              <a:t>メッセージの補足説明（根拠／解説／具体例）</a:t>
            </a:r>
            <a:endParaRPr kumimoji="1" lang="en-US" altLang="ja-JP" dirty="0"/>
          </a:p>
          <a:p>
            <a:pPr lvl="1"/>
            <a:r>
              <a:rPr kumimoji="1" lang="ja-JP" altLang="en-US"/>
              <a:t>図はめいいっぱい大きく貼ること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第３段</a:t>
            </a:r>
            <a:endParaRPr kumimoji="1" lang="en-US" altLang="ja-JP" dirty="0"/>
          </a:p>
          <a:p>
            <a:pPr lvl="3"/>
            <a:r>
              <a:rPr kumimoji="1" lang="ja-JP" altLang="en-US" dirty="0"/>
              <a:t>第４段</a:t>
            </a:r>
            <a:endParaRPr kumimoji="1" lang="en-US" altLang="ja-JP" dirty="0"/>
          </a:p>
          <a:p>
            <a:pPr lvl="4"/>
            <a:r>
              <a:rPr kumimoji="1" lang="ja-JP" altLang="en-US" dirty="0"/>
              <a:t>第５弾</a:t>
            </a:r>
            <a:endParaRPr kumimoji="1" lang="en-US" altLang="ja-JP" dirty="0"/>
          </a:p>
          <a:p>
            <a:pPr lvl="3"/>
            <a:endParaRPr kumimoji="1" lang="en-US" altLang="ja-JP" dirty="0"/>
          </a:p>
          <a:p>
            <a:pPr lvl="1"/>
            <a:endParaRPr kumimoji="1" lang="en-US" altLang="ja-JP" dirty="0"/>
          </a:p>
        </p:txBody>
      </p:sp>
      <p:sp>
        <p:nvSpPr>
          <p:cNvPr id="18" name="テキスト プレースホルダー 17"/>
          <p:cNvSpPr>
            <a:spLocks noGrp="1"/>
          </p:cNvSpPr>
          <p:nvPr>
            <p:ph type="body" sz="quarter" idx="11" hasCustomPrompt="1"/>
          </p:nvPr>
        </p:nvSpPr>
        <p:spPr>
          <a:xfrm>
            <a:off x="210574" y="122622"/>
            <a:ext cx="11282926" cy="469900"/>
          </a:xfrm>
        </p:spPr>
        <p:txBody>
          <a:bodyPr>
            <a:noAutofit/>
          </a:bodyPr>
          <a:lstStyle>
            <a:lvl1pPr marL="0" indent="0">
              <a:buNone/>
              <a:defRPr sz="2000" b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ja-JP" altLang="en-US"/>
              <a:t>スライドの文脈（背景・目的・手法・結果・まとめなど）</a:t>
            </a:r>
            <a:endParaRPr kumimoji="1" lang="en-US" altLang="ja-JP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11493500" y="137523"/>
            <a:ext cx="561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86695743-78A6-41C5-8EC9-B94E39B9B94D}" type="slidenum">
              <a:rPr kumimoji="1" lang="ja-JP" altLang="en-US" sz="2400" smtClean="0">
                <a:solidFill>
                  <a:schemeClr val="bg1"/>
                </a:solidFill>
                <a:latin typeface="+mn-lt"/>
                <a:ea typeface="游ゴシック Medium" panose="020B0500000000000000" pitchFamily="50" charset="-128"/>
              </a:rPr>
              <a:t>‹#›</a:t>
            </a:fld>
            <a:endParaRPr kumimoji="1" lang="ja-JP" altLang="en-US" sz="2400" dirty="0">
              <a:solidFill>
                <a:schemeClr val="bg1"/>
              </a:solidFill>
              <a:latin typeface="+mn-lt"/>
              <a:ea typeface="游ゴシック Medium" panose="020B0500000000000000" pitchFamily="50" charset="-128"/>
            </a:endParaRPr>
          </a:p>
        </p:txBody>
      </p:sp>
      <p:cxnSp>
        <p:nvCxnSpPr>
          <p:cNvPr id="26" name="直線コネクタ 25"/>
          <p:cNvCxnSpPr/>
          <p:nvPr/>
        </p:nvCxnSpPr>
        <p:spPr>
          <a:xfrm>
            <a:off x="0" y="647375"/>
            <a:ext cx="12192000" cy="0"/>
          </a:xfrm>
          <a:prstGeom prst="line">
            <a:avLst/>
          </a:prstGeom>
          <a:ln w="28575">
            <a:solidFill>
              <a:schemeClr val="bg1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2069003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動画専用スライド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E45882A-EAE9-9505-343E-BA9017B83BB5}"/>
              </a:ext>
            </a:extLst>
          </p:cNvPr>
          <p:cNvSpPr/>
          <p:nvPr/>
        </p:nvSpPr>
        <p:spPr>
          <a:xfrm>
            <a:off x="0" y="0"/>
            <a:ext cx="12192000" cy="82550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210574" y="654994"/>
            <a:ext cx="11770852" cy="938159"/>
          </a:xfrm>
        </p:spPr>
        <p:txBody>
          <a:bodyPr>
            <a:noAutofit/>
          </a:bodyPr>
          <a:lstStyle>
            <a:lvl1pPr>
              <a:defRPr sz="3600" b="1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</a:lstStyle>
          <a:p>
            <a:r>
              <a:rPr kumimoji="1" lang="ja-JP" altLang="en-US"/>
              <a:t>背景黒のスライドは動画をみせるのに有効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 hasCustomPrompt="1"/>
          </p:nvPr>
        </p:nvSpPr>
        <p:spPr>
          <a:xfrm>
            <a:off x="210574" y="1523674"/>
            <a:ext cx="11770852" cy="5171765"/>
          </a:xfrm>
        </p:spPr>
        <p:txBody>
          <a:bodyPr/>
          <a:lstStyle>
            <a:lvl1pPr marL="457200" indent="-45720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l"/>
              <a:defRPr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  <a:lvl2pPr marL="800100" marR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>
                <a:solidFill>
                  <a:schemeClr val="bg1">
                    <a:lumMod val="90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defRPr>
            </a:lvl2pPr>
            <a:lvl3pPr>
              <a:lnSpc>
                <a:spcPct val="150000"/>
              </a:lnSpc>
              <a:defRPr>
                <a:solidFill>
                  <a:schemeClr val="bg1">
                    <a:lumMod val="90000"/>
                  </a:schemeClr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bg1">
                    <a:lumMod val="90000"/>
                  </a:schemeClr>
                </a:solidFill>
              </a:defRPr>
            </a:lvl4pPr>
            <a:lvl5pPr>
              <a:lnSpc>
                <a:spcPct val="150000"/>
              </a:lnSpc>
              <a:defRPr>
                <a:solidFill>
                  <a:schemeClr val="bg1">
                    <a:lumMod val="90000"/>
                  </a:schemeClr>
                </a:solidFill>
              </a:defRPr>
            </a:lvl5pPr>
          </a:lstStyle>
          <a:p>
            <a:pPr lvl="0"/>
            <a:r>
              <a:rPr kumimoji="1" lang="ja-JP" altLang="en-US"/>
              <a:t>動画はめいっぱい大きく貼ること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第２段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第３段</a:t>
            </a:r>
            <a:endParaRPr kumimoji="1" lang="en-US" altLang="ja-JP" dirty="0"/>
          </a:p>
          <a:p>
            <a:pPr lvl="3"/>
            <a:r>
              <a:rPr kumimoji="1" lang="ja-JP" altLang="en-US" dirty="0"/>
              <a:t>第４段</a:t>
            </a:r>
            <a:endParaRPr kumimoji="1" lang="en-US" altLang="ja-JP" dirty="0"/>
          </a:p>
          <a:p>
            <a:pPr lvl="4"/>
            <a:r>
              <a:rPr kumimoji="1" lang="ja-JP" altLang="en-US" dirty="0"/>
              <a:t>第５弾</a:t>
            </a:r>
            <a:endParaRPr kumimoji="1" lang="en-US" altLang="ja-JP" dirty="0"/>
          </a:p>
          <a:p>
            <a:pPr lvl="1"/>
            <a:endParaRPr kumimoji="1" lang="en-US" altLang="ja-JP" dirty="0"/>
          </a:p>
        </p:txBody>
      </p:sp>
      <p:sp>
        <p:nvSpPr>
          <p:cNvPr id="18" name="テキスト プレースホルダー 17"/>
          <p:cNvSpPr>
            <a:spLocks noGrp="1"/>
          </p:cNvSpPr>
          <p:nvPr>
            <p:ph type="body" sz="quarter" idx="11" hasCustomPrompt="1"/>
          </p:nvPr>
        </p:nvSpPr>
        <p:spPr>
          <a:xfrm>
            <a:off x="210574" y="119301"/>
            <a:ext cx="11282926" cy="469900"/>
          </a:xfrm>
        </p:spPr>
        <p:txBody>
          <a:bodyPr>
            <a:noAutofit/>
          </a:bodyPr>
          <a:lstStyle>
            <a:lvl1pPr marL="0" indent="0">
              <a:buNone/>
              <a:defRPr sz="2000" b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ja-JP" altLang="en-US"/>
              <a:t>スライドの文脈（背景・目的・手法・結果・まとめなど）</a:t>
            </a:r>
            <a:endParaRPr kumimoji="1" lang="en-US" altLang="ja-JP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11493500" y="137523"/>
            <a:ext cx="561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86695743-78A6-41C5-8EC9-B94E39B9B94D}" type="slidenum">
              <a:rPr kumimoji="1" lang="ja-JP" altLang="en-US" sz="2400" smtClean="0">
                <a:solidFill>
                  <a:schemeClr val="bg1"/>
                </a:solidFill>
                <a:latin typeface="+mn-lt"/>
                <a:ea typeface="游ゴシック Medium" panose="020B0500000000000000" pitchFamily="50" charset="-128"/>
              </a:rPr>
              <a:t>‹#›</a:t>
            </a:fld>
            <a:endParaRPr kumimoji="1" lang="ja-JP" altLang="en-US" sz="2400" dirty="0">
              <a:solidFill>
                <a:schemeClr val="bg1"/>
              </a:solidFill>
              <a:latin typeface="+mn-lt"/>
              <a:ea typeface="游ゴシック Medium" panose="020B0500000000000000" pitchFamily="50" charset="-128"/>
            </a:endParaRPr>
          </a:p>
        </p:txBody>
      </p:sp>
      <p:cxnSp>
        <p:nvCxnSpPr>
          <p:cNvPr id="26" name="直線コネクタ 25"/>
          <p:cNvCxnSpPr/>
          <p:nvPr/>
        </p:nvCxnSpPr>
        <p:spPr>
          <a:xfrm>
            <a:off x="0" y="647375"/>
            <a:ext cx="1219200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388E1223-8D25-4C58-CAAD-11539D934830}"/>
              </a:ext>
            </a:extLst>
          </p:cNvPr>
          <p:cNvCxnSpPr>
            <a:cxnSpLocks/>
          </p:cNvCxnSpPr>
          <p:nvPr/>
        </p:nvCxnSpPr>
        <p:spPr>
          <a:xfrm>
            <a:off x="6096000" y="647375"/>
            <a:ext cx="6096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5882698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カード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180747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付録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210574" y="647375"/>
            <a:ext cx="11770852" cy="938159"/>
          </a:xfrm>
        </p:spPr>
        <p:txBody>
          <a:bodyPr>
            <a:noAutofit/>
          </a:bodyPr>
          <a:lstStyle>
            <a:lvl1pPr>
              <a:defRPr sz="3600" b="1">
                <a:solidFill>
                  <a:schemeClr val="bg1">
                    <a:lumMod val="10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</a:lstStyle>
          <a:p>
            <a:r>
              <a:rPr kumimoji="1" lang="ja-JP" altLang="en-US"/>
              <a:t>このスライドで伝えたいメッセージ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 hasCustomPrompt="1"/>
          </p:nvPr>
        </p:nvSpPr>
        <p:spPr>
          <a:xfrm>
            <a:off x="210574" y="1521055"/>
            <a:ext cx="11770852" cy="5250221"/>
          </a:xfrm>
        </p:spPr>
        <p:txBody>
          <a:bodyPr/>
          <a:lstStyle>
            <a:lvl1pPr marL="457200" indent="-45720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l"/>
              <a:defRPr>
                <a:solidFill>
                  <a:schemeClr val="bg1">
                    <a:lumMod val="10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  <a:lvl2pPr marL="800100" marR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  <a:lvl5pPr>
              <a:lnSpc>
                <a:spcPct val="150000"/>
              </a:lnSpc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ja-JP" altLang="en-US" dirty="0"/>
              <a:t>メッセージの補足説明（根拠／解説／具体例）</a:t>
            </a:r>
            <a:endParaRPr kumimoji="1" lang="en-US" altLang="ja-JP" dirty="0"/>
          </a:p>
          <a:p>
            <a:pPr lvl="1"/>
            <a:r>
              <a:rPr kumimoji="1" lang="ja-JP" altLang="en-US"/>
              <a:t>図はめいいっぱい大きく貼ること</a:t>
            </a:r>
            <a:endParaRPr kumimoji="1" lang="en-US" altLang="ja-JP" dirty="0"/>
          </a:p>
          <a:p>
            <a:pPr lvl="2"/>
            <a:r>
              <a:rPr kumimoji="1" lang="ja-JP" altLang="en-US"/>
              <a:t>第３段</a:t>
            </a:r>
            <a:endParaRPr kumimoji="1" lang="en-US" altLang="ja-JP" dirty="0"/>
          </a:p>
          <a:p>
            <a:pPr lvl="3"/>
            <a:r>
              <a:rPr kumimoji="1" lang="ja-JP" altLang="en-US" dirty="0"/>
              <a:t>第４段</a:t>
            </a:r>
            <a:endParaRPr kumimoji="1" lang="en-US" altLang="ja-JP" dirty="0"/>
          </a:p>
          <a:p>
            <a:pPr lvl="4"/>
            <a:r>
              <a:rPr kumimoji="1" lang="ja-JP" altLang="en-US"/>
              <a:t>第５弾</a:t>
            </a:r>
            <a:endParaRPr kumimoji="1" lang="en-US" altLang="ja-JP" dirty="0"/>
          </a:p>
        </p:txBody>
      </p:sp>
      <p:sp>
        <p:nvSpPr>
          <p:cNvPr id="18" name="テキスト プレースホルダー 17"/>
          <p:cNvSpPr>
            <a:spLocks noGrp="1"/>
          </p:cNvSpPr>
          <p:nvPr>
            <p:ph type="body" sz="quarter" idx="11" hasCustomPrompt="1"/>
          </p:nvPr>
        </p:nvSpPr>
        <p:spPr>
          <a:xfrm>
            <a:off x="210574" y="102129"/>
            <a:ext cx="11282926" cy="469900"/>
          </a:xfrm>
        </p:spPr>
        <p:txBody>
          <a:bodyPr>
            <a:noAutofit/>
          </a:bodyPr>
          <a:lstStyle>
            <a:lvl1pPr marL="0" indent="0">
              <a:buNone/>
              <a:defRPr sz="2000" b="0">
                <a:latin typeface="游ゴシック Medium" panose="020B0500000000000000" pitchFamily="50" charset="-128"/>
                <a:ea typeface="游ゴシック Medium" panose="020B0500000000000000" pitchFamily="50" charset="-128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ja-JP" altLang="en-US"/>
              <a:t>スライドの文脈（背景・目的・手法・結果・まとめなど）</a:t>
            </a:r>
            <a:endParaRPr kumimoji="1" lang="en-US" altLang="ja-JP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11493500" y="137523"/>
            <a:ext cx="561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86695743-78A6-41C5-8EC9-B94E39B9B94D}" type="slidenum">
              <a:rPr kumimoji="1" lang="ja-JP" altLang="en-US" sz="2400" smtClean="0">
                <a:solidFill>
                  <a:schemeClr val="tx1"/>
                </a:solidFill>
                <a:latin typeface="+mn-lt"/>
                <a:ea typeface="游ゴシック Medium" panose="020B0500000000000000" pitchFamily="50" charset="-128"/>
              </a:rPr>
              <a:t>‹#›</a:t>
            </a:fld>
            <a:endParaRPr kumimoji="1" lang="ja-JP" altLang="en-US" sz="2400" dirty="0">
              <a:solidFill>
                <a:schemeClr val="tx1"/>
              </a:solidFill>
              <a:latin typeface="+mn-lt"/>
              <a:ea typeface="游ゴシック Medium" panose="020B0500000000000000" pitchFamily="50" charset="-128"/>
            </a:endParaRPr>
          </a:p>
        </p:txBody>
      </p:sp>
      <p:cxnSp>
        <p:nvCxnSpPr>
          <p:cNvPr id="26" name="直線コネクタ 25"/>
          <p:cNvCxnSpPr/>
          <p:nvPr/>
        </p:nvCxnSpPr>
        <p:spPr>
          <a:xfrm>
            <a:off x="0" y="647375"/>
            <a:ext cx="1219200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B4636DEC-542B-A17F-B6F6-F683D2F23755}"/>
              </a:ext>
            </a:extLst>
          </p:cNvPr>
          <p:cNvCxnSpPr>
            <a:cxnSpLocks/>
          </p:cNvCxnSpPr>
          <p:nvPr/>
        </p:nvCxnSpPr>
        <p:spPr>
          <a:xfrm>
            <a:off x="6096000" y="647375"/>
            <a:ext cx="6096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3573618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</a:t>
            </a:r>
            <a:r>
              <a:rPr kumimoji="1" lang="ja-JP" altLang="en-US" dirty="0"/>
              <a:t>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2DE795-9266-D64D-9C29-2CBA3E572420}" type="datetime1">
              <a:rPr kumimoji="1" lang="ja-JP" altLang="en-US" smtClean="0"/>
              <a:t>2024/5/16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DDBC50-7310-4941-998D-EB7E92A3CC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9106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4" r:id="rId2"/>
    <p:sldLayoutId id="2147483685" r:id="rId3"/>
    <p:sldLayoutId id="2147483686" r:id="rId4"/>
    <p:sldLayoutId id="2147483687" r:id="rId5"/>
    <p:sldLayoutId id="2147483683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b="1" kern="1200">
          <a:solidFill>
            <a:schemeClr val="bg1">
              <a:lumMod val="10000"/>
            </a:schemeClr>
          </a:solidFill>
          <a:latin typeface="Yu Gothic" panose="020B0400000000000000" pitchFamily="34" charset="-128"/>
          <a:ea typeface="Yu Gothic" panose="020B0400000000000000" pitchFamily="34" charset="-128"/>
          <a:cs typeface="+mj-cs"/>
        </a:defRPr>
      </a:lvl1pPr>
    </p:titleStyle>
    <p:bodyStyle>
      <a:lvl1pPr marL="446088" indent="-446088" algn="l" defTabSz="914400" rtl="0" eaLnBrk="1" latinLnBrk="0" hangingPunct="1">
        <a:lnSpc>
          <a:spcPct val="150000"/>
        </a:lnSpc>
        <a:spcBef>
          <a:spcPts val="1800"/>
        </a:spcBef>
        <a:buClr>
          <a:schemeClr val="accent2"/>
        </a:buClr>
        <a:buFont typeface="Wingdings" panose="05000000000000000000" pitchFamily="2" charset="2"/>
        <a:buChar char="l"/>
        <a:defRPr kumimoji="1" sz="3200" b="1" kern="1200">
          <a:solidFill>
            <a:schemeClr val="bg1">
              <a:lumMod val="10000"/>
            </a:schemeClr>
          </a:solidFill>
          <a:latin typeface="游ゴシック" panose="020B0400000000000000" pitchFamily="50" charset="-128"/>
          <a:ea typeface="游ゴシック" panose="020B0400000000000000" pitchFamily="50" charset="-128"/>
          <a:cs typeface="+mn-cs"/>
        </a:defRPr>
      </a:lvl1pPr>
      <a:lvl2pPr marL="898525" indent="-441325" algn="l" defTabSz="914400" rtl="0" eaLnBrk="1" latinLnBrk="0" hangingPunct="1">
        <a:lnSpc>
          <a:spcPct val="150000"/>
        </a:lnSpc>
        <a:spcBef>
          <a:spcPts val="0"/>
        </a:spcBef>
        <a:buFont typeface="Wingdings" panose="05000000000000000000" pitchFamily="2" charset="2"/>
        <a:buChar char="l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252538" indent="-338138" algn="l" defTabSz="914400" rtl="0" eaLnBrk="1" latinLnBrk="0" hangingPunct="1">
        <a:lnSpc>
          <a:spcPct val="150000"/>
        </a:lnSpc>
        <a:spcBef>
          <a:spcPts val="0"/>
        </a:spcBef>
        <a:buFont typeface="Wingdings" panose="05000000000000000000" pitchFamily="2" charset="2"/>
        <a:buChar char="l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706563" indent="-334963" algn="l" defTabSz="914400" rtl="0" eaLnBrk="1" latinLnBrk="0" hangingPunct="1">
        <a:lnSpc>
          <a:spcPct val="150000"/>
        </a:lnSpc>
        <a:spcBef>
          <a:spcPts val="0"/>
        </a:spcBef>
        <a:buFont typeface="Wingdings" panose="05000000000000000000" pitchFamily="2" charset="2"/>
        <a:buChar char="l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151063" indent="-322263" algn="l" defTabSz="914400" rtl="0" eaLnBrk="1" latinLnBrk="0" hangingPunct="1">
        <a:lnSpc>
          <a:spcPct val="150000"/>
        </a:lnSpc>
        <a:spcBef>
          <a:spcPts val="0"/>
        </a:spcBef>
        <a:buFont typeface="Wingdings" panose="05000000000000000000" pitchFamily="2" charset="2"/>
        <a:buChar char="l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FB62992-1B1D-671B-BE36-60C437B23CD0}"/>
              </a:ext>
            </a:extLst>
          </p:cNvPr>
          <p:cNvSpPr txBox="1"/>
          <p:nvPr/>
        </p:nvSpPr>
        <p:spPr>
          <a:xfrm>
            <a:off x="0" y="63148"/>
            <a:ext cx="1219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/>
              <a:t>著者名</a:t>
            </a:r>
            <a:r>
              <a:rPr lang="en-US" altLang="ja-JP" sz="1400" dirty="0"/>
              <a:t>, ”</a:t>
            </a:r>
            <a:r>
              <a:rPr lang="ja-JP" altLang="en-US" sz="1400"/>
              <a:t>論文タイトル</a:t>
            </a:r>
            <a:r>
              <a:rPr lang="en-US" altLang="ja-JP" sz="1400" dirty="0"/>
              <a:t>”, </a:t>
            </a:r>
            <a:r>
              <a:rPr lang="ja-JP" altLang="en-US" sz="1400" i="1"/>
              <a:t>雑誌名</a:t>
            </a:r>
            <a:r>
              <a:rPr lang="en-US" altLang="ja-JP" sz="1400" i="1" dirty="0"/>
              <a:t> (</a:t>
            </a:r>
            <a:r>
              <a:rPr lang="ja-JP" altLang="en-US" sz="1400" i="1"/>
              <a:t>イタリック、省略形で</a:t>
            </a:r>
            <a:r>
              <a:rPr lang="en-US" altLang="ja-JP" sz="1400" i="1" dirty="0"/>
              <a:t>)</a:t>
            </a:r>
            <a:r>
              <a:rPr lang="en-US" altLang="ja-JP" sz="1400" dirty="0"/>
              <a:t>, </a:t>
            </a:r>
            <a:r>
              <a:rPr lang="en-US" altLang="ja-JP" sz="1400" b="1" dirty="0"/>
              <a:t>Volume (</a:t>
            </a:r>
            <a:r>
              <a:rPr lang="ja-JP" altLang="en-US" sz="1400" b="1"/>
              <a:t>太文字</a:t>
            </a:r>
            <a:r>
              <a:rPr lang="en-US" altLang="ja-JP" sz="1400" b="1" dirty="0"/>
              <a:t>)</a:t>
            </a:r>
            <a:r>
              <a:rPr lang="en-US" altLang="ja-JP" sz="1400" dirty="0"/>
              <a:t>, page-page (</a:t>
            </a:r>
            <a:r>
              <a:rPr lang="ja-JP" altLang="en-US" sz="1400"/>
              <a:t>出版年</a:t>
            </a:r>
            <a:r>
              <a:rPr lang="en-US" altLang="ja-JP" sz="1400" dirty="0"/>
              <a:t>)</a:t>
            </a:r>
            <a:endParaRPr kumimoji="1" lang="ja-JP" altLang="en-US" sz="140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8DB7A55-7EE1-7E27-A9F5-E37263CDA541}"/>
              </a:ext>
            </a:extLst>
          </p:cNvPr>
          <p:cNvSpPr txBox="1"/>
          <p:nvPr/>
        </p:nvSpPr>
        <p:spPr>
          <a:xfrm>
            <a:off x="436603" y="1294200"/>
            <a:ext cx="5236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論文の主要な図</a:t>
            </a:r>
            <a:r>
              <a:rPr lang="en-US" altLang="ja-JP" dirty="0"/>
              <a:t>1 (</a:t>
            </a:r>
            <a:r>
              <a:rPr lang="ja-JP" altLang="en-US"/>
              <a:t>メソッドの図や結果の図</a:t>
            </a:r>
            <a:r>
              <a:rPr lang="en-US" altLang="ja-JP" dirty="0"/>
              <a:t>)</a:t>
            </a:r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DCF1DC3-2DD2-8ACC-8D3E-D66ED7F3D1B2}"/>
              </a:ext>
            </a:extLst>
          </p:cNvPr>
          <p:cNvSpPr txBox="1"/>
          <p:nvPr/>
        </p:nvSpPr>
        <p:spPr>
          <a:xfrm>
            <a:off x="169168" y="2510322"/>
            <a:ext cx="5770901" cy="13234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ja-JP" altLang="en-US" sz="1600" b="1"/>
              <a:t>どんなもの？もしくはどんな発見？</a:t>
            </a:r>
            <a:endParaRPr lang="en-US" altLang="ja-JP" sz="1600" b="1" dirty="0"/>
          </a:p>
          <a:p>
            <a:r>
              <a:rPr kumimoji="1" lang="ja-JP" altLang="en-US" sz="1600"/>
              <a:t>ここにテキスト。</a:t>
            </a:r>
            <a:endParaRPr kumimoji="1" lang="en-US" altLang="ja-JP" sz="1600" dirty="0"/>
          </a:p>
          <a:p>
            <a:r>
              <a:rPr lang="ja-JP" altLang="en-US" sz="1600"/>
              <a:t>フォントサイズや</a:t>
            </a:r>
            <a:r>
              <a:rPr kumimoji="1" lang="ja-JP" altLang="en-US" sz="1600"/>
              <a:t>ボックスサイズは自由に調整してください。</a:t>
            </a:r>
            <a:endParaRPr kumimoji="1"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8711DF5-515F-81CC-8149-CF953591534E}"/>
              </a:ext>
            </a:extLst>
          </p:cNvPr>
          <p:cNvSpPr txBox="1"/>
          <p:nvPr/>
        </p:nvSpPr>
        <p:spPr>
          <a:xfrm>
            <a:off x="169168" y="3907031"/>
            <a:ext cx="5770901" cy="13234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ja-JP" altLang="en-US" sz="1600" b="1"/>
              <a:t>先行研究と比べて結果のどこがすごい？</a:t>
            </a:r>
            <a:endParaRPr lang="en-US" altLang="ja-JP" sz="1600" b="1" dirty="0"/>
          </a:p>
          <a:p>
            <a:r>
              <a:rPr kumimoji="1" lang="ja-JP" altLang="en-US" sz="1600"/>
              <a:t>ここにテキスト</a:t>
            </a:r>
            <a:endParaRPr kumimoji="1" lang="en-US" altLang="ja-JP" sz="1600" dirty="0"/>
          </a:p>
          <a:p>
            <a:endParaRPr lang="en-US" altLang="ja-JP" sz="1600" dirty="0"/>
          </a:p>
          <a:p>
            <a:endParaRPr kumimoji="1" lang="en-US" altLang="ja-JP" sz="1600" dirty="0"/>
          </a:p>
          <a:p>
            <a:endParaRPr lang="en-US" altLang="ja-JP" sz="16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1476ECF-A7C4-D79C-6001-43AD4E2CAF55}"/>
              </a:ext>
            </a:extLst>
          </p:cNvPr>
          <p:cNvSpPr txBox="1"/>
          <p:nvPr/>
        </p:nvSpPr>
        <p:spPr>
          <a:xfrm>
            <a:off x="169168" y="5302136"/>
            <a:ext cx="5770901" cy="13234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ja-JP" altLang="en-US" sz="1600" b="1"/>
              <a:t>技術や手法のキモはどこ？</a:t>
            </a:r>
            <a:endParaRPr lang="en-US" altLang="ja-JP" sz="1600" b="1" dirty="0"/>
          </a:p>
          <a:p>
            <a:r>
              <a:rPr kumimoji="1" lang="ja-JP" altLang="en-US" sz="1600"/>
              <a:t>ここにテキスト</a:t>
            </a:r>
            <a:endParaRPr kumimoji="1" lang="en-US" altLang="ja-JP" sz="1600" dirty="0"/>
          </a:p>
          <a:p>
            <a:endParaRPr lang="en-US" altLang="ja-JP" sz="1600" dirty="0"/>
          </a:p>
          <a:p>
            <a:endParaRPr kumimoji="1" lang="en-US" altLang="ja-JP" sz="1600" dirty="0"/>
          </a:p>
          <a:p>
            <a:endParaRPr lang="en-US" altLang="ja-JP" sz="16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9A2BC07C-B8F5-F83B-5768-E3C3ABC0404C}"/>
              </a:ext>
            </a:extLst>
          </p:cNvPr>
          <p:cNvSpPr txBox="1"/>
          <p:nvPr/>
        </p:nvSpPr>
        <p:spPr>
          <a:xfrm>
            <a:off x="6096000" y="2510322"/>
            <a:ext cx="5770901" cy="13234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ja-JP" altLang="en-US" sz="1600" b="1"/>
              <a:t>どうやって有効だと検証した？</a:t>
            </a:r>
            <a:endParaRPr lang="en-US" altLang="ja-JP" sz="1600" b="1" dirty="0"/>
          </a:p>
          <a:p>
            <a:r>
              <a:rPr kumimoji="1" lang="ja-JP" altLang="en-US" sz="1600"/>
              <a:t>ここにテキスト</a:t>
            </a:r>
            <a:endParaRPr kumimoji="1" lang="en-US" altLang="ja-JP" sz="1600" dirty="0"/>
          </a:p>
          <a:p>
            <a:endParaRPr lang="en-US" altLang="ja-JP" sz="1600" dirty="0"/>
          </a:p>
          <a:p>
            <a:endParaRPr kumimoji="1" lang="en-US" altLang="ja-JP" sz="1600" dirty="0"/>
          </a:p>
          <a:p>
            <a:endParaRPr kumimoji="1" lang="en-US" altLang="ja-JP" sz="16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94E0EBE7-BC19-ED3F-4FE0-494549536018}"/>
              </a:ext>
            </a:extLst>
          </p:cNvPr>
          <p:cNvSpPr txBox="1"/>
          <p:nvPr/>
        </p:nvSpPr>
        <p:spPr>
          <a:xfrm>
            <a:off x="6096000" y="3907031"/>
            <a:ext cx="5770901" cy="13234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ja-JP" altLang="en-US" sz="1600" b="1"/>
              <a:t>議論はある？</a:t>
            </a:r>
            <a:endParaRPr lang="en-US" altLang="ja-JP" sz="1600" b="1" dirty="0"/>
          </a:p>
          <a:p>
            <a:r>
              <a:rPr kumimoji="1" lang="ja-JP" altLang="en-US" sz="1600"/>
              <a:t>ここにテキスト</a:t>
            </a:r>
            <a:endParaRPr kumimoji="1" lang="en-US" altLang="ja-JP" sz="1600" dirty="0"/>
          </a:p>
          <a:p>
            <a:endParaRPr lang="en-US" altLang="ja-JP" sz="1600" dirty="0"/>
          </a:p>
          <a:p>
            <a:endParaRPr kumimoji="1" lang="en-US" altLang="ja-JP" sz="1600" dirty="0"/>
          </a:p>
          <a:p>
            <a:endParaRPr lang="en-US" altLang="ja-JP" sz="16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741D2261-D28C-028F-B72F-6F8AE7461C57}"/>
              </a:ext>
            </a:extLst>
          </p:cNvPr>
          <p:cNvSpPr txBox="1"/>
          <p:nvPr/>
        </p:nvSpPr>
        <p:spPr>
          <a:xfrm>
            <a:off x="6096000" y="5302136"/>
            <a:ext cx="5770901" cy="13234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ja-JP" altLang="en-US" sz="1600" b="1"/>
              <a:t>なぜこの論文を選んだ？次に読むべき論文は？</a:t>
            </a:r>
            <a:endParaRPr lang="en-US" altLang="ja-JP" sz="1600" b="1" dirty="0"/>
          </a:p>
          <a:p>
            <a:r>
              <a:rPr kumimoji="1" lang="ja-JP" altLang="en-US" sz="1600"/>
              <a:t>ここにテキスト</a:t>
            </a:r>
            <a:endParaRPr kumimoji="1" lang="en-US" altLang="ja-JP" sz="1600" dirty="0"/>
          </a:p>
          <a:p>
            <a:endParaRPr lang="en-US" altLang="ja-JP" sz="1600" dirty="0"/>
          </a:p>
          <a:p>
            <a:endParaRPr kumimoji="1" lang="en-US" altLang="ja-JP" sz="1600" dirty="0"/>
          </a:p>
          <a:p>
            <a:endParaRPr lang="en-US" altLang="ja-JP" sz="1600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CC534C4-0BA6-7A5A-BA2B-9789B8BF4974}"/>
              </a:ext>
            </a:extLst>
          </p:cNvPr>
          <p:cNvSpPr txBox="1"/>
          <p:nvPr/>
        </p:nvSpPr>
        <p:spPr>
          <a:xfrm>
            <a:off x="6477000" y="1294200"/>
            <a:ext cx="5236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論文の主要な図</a:t>
            </a:r>
            <a:r>
              <a:rPr lang="en-US" altLang="ja-JP" dirty="0"/>
              <a:t>2(</a:t>
            </a:r>
            <a:r>
              <a:rPr lang="ja-JP" altLang="en-US"/>
              <a:t>メソッドの図や結果の図</a:t>
            </a:r>
            <a:r>
              <a:rPr lang="en-US" altLang="ja-JP" dirty="0"/>
              <a:t>)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8762457"/>
      </p:ext>
    </p:extLst>
  </p:cSld>
  <p:clrMapOvr>
    <a:masterClrMapping/>
  </p:clrMapOvr>
</p:sld>
</file>

<file path=ppt/theme/theme1.xml><?xml version="1.0" encoding="utf-8"?>
<a:theme xmlns:a="http://schemas.openxmlformats.org/drawingml/2006/main" name="matsunagalab">
  <a:themeElements>
    <a:clrScheme name="warm">
      <a:dk1>
        <a:srgbClr val="4D4D4D"/>
      </a:dk1>
      <a:lt1>
        <a:srgbClr val="F8F8F8"/>
      </a:lt1>
      <a:dk2>
        <a:srgbClr val="7F7F7F"/>
      </a:dk2>
      <a:lt2>
        <a:srgbClr val="B2B2B2"/>
      </a:lt2>
      <a:accent1>
        <a:srgbClr val="2E5B96"/>
      </a:accent1>
      <a:accent2>
        <a:srgbClr val="C32A3B"/>
      </a:accent2>
      <a:accent3>
        <a:srgbClr val="ED7D31"/>
      </a:accent3>
      <a:accent4>
        <a:srgbClr val="3E9288"/>
      </a:accent4>
      <a:accent5>
        <a:srgbClr val="4747C1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2">
      <a:majorFont>
        <a:latin typeface="Segoe UI"/>
        <a:ea typeface="游ゴシック Medium"/>
        <a:cs typeface=""/>
      </a:majorFont>
      <a:minorFont>
        <a:latin typeface="Segoe UI"/>
        <a:ea typeface="游ゴシック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tsunagalab" id="{1CEBA831-515C-BE44-8F18-E0CDE828E9DE}" vid="{29580CA5-BFC9-CB48-A1A0-97B64E3F90C1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3203812109988649908560152F41EA96" ma:contentTypeVersion="14" ma:contentTypeDescription="新しいドキュメントを作成します。" ma:contentTypeScope="" ma:versionID="cfed0265e5ab8ab296b496ee92aec9a2">
  <xsd:schema xmlns:xsd="http://www.w3.org/2001/XMLSchema" xmlns:xs="http://www.w3.org/2001/XMLSchema" xmlns:p="http://schemas.microsoft.com/office/2006/metadata/properties" xmlns:ns2="c5504273-a1d9-4d07-b707-55eeebbc1060" xmlns:ns3="88ebc585-e692-4c04-9bd6-1fae7c9c83be" targetNamespace="http://schemas.microsoft.com/office/2006/metadata/properties" ma:root="true" ma:fieldsID="622ae92f911966a228be1c0face41edc" ns2:_="" ns3:_="">
    <xsd:import namespace="c5504273-a1d9-4d07-b707-55eeebbc1060"/>
    <xsd:import namespace="88ebc585-e692-4c04-9bd6-1fae7c9c83b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Locatio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504273-a1d9-4d07-b707-55eeebbc106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5" nillable="true" ma:taxonomy="true" ma:internalName="lcf76f155ced4ddcb4097134ff3c332f" ma:taxonomyFieldName="MediaServiceImageTags" ma:displayName="画像タグ" ma:readOnly="false" ma:fieldId="{5cf76f15-5ced-4ddc-b409-7134ff3c332f}" ma:taxonomyMulti="true" ma:sspId="4b47bf68-0d70-4eb4-b344-fe6d0c10e36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17" nillable="true" ma:displayName="Location" ma:indexed="true" ma:internalName="MediaServiceLocation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8ebc585-e692-4c04-9bd6-1fae7c9c83be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338ae0e1-f904-4d24-bc4e-e20c6bd14015}" ma:internalName="TaxCatchAll" ma:showField="CatchAllData" ma:web="88ebc585-e692-4c04-9bd6-1fae7c9c83b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748CB56-9F00-4CF6-8073-94DDB04B2E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EACEC2D-1D44-45E2-8244-5BF6F76BBA3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5504273-a1d9-4d07-b707-55eeebbc1060"/>
    <ds:schemaRef ds:uri="88ebc585-e692-4c04-9bd6-1fae7c9c83b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matsunagalab</Template>
  <TotalTime>15403</TotalTime>
  <Words>134</Words>
  <Application>Microsoft Macintosh PowerPoint</Application>
  <PresentationFormat>ワイド画面</PresentationFormat>
  <Paragraphs>21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8" baseType="lpstr">
      <vt:lpstr>游ゴシック</vt:lpstr>
      <vt:lpstr>游ゴシック</vt:lpstr>
      <vt:lpstr>游ゴシック Medium</vt:lpstr>
      <vt:lpstr>Arial</vt:lpstr>
      <vt:lpstr>Segoe UI</vt:lpstr>
      <vt:lpstr>Wingdings</vt:lpstr>
      <vt:lpstr>matsunagalab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Atg13のMDとHS-AFMデータの統合</dc:title>
  <dc:creator>s.homma</dc:creator>
  <cp:lastModifiedBy>MATSUNAGA Yasuhiro</cp:lastModifiedBy>
  <cp:revision>139</cp:revision>
  <dcterms:created xsi:type="dcterms:W3CDTF">2023-08-23T09:56:43Z</dcterms:created>
  <dcterms:modified xsi:type="dcterms:W3CDTF">2024-05-16T04:28:24Z</dcterms:modified>
</cp:coreProperties>
</file>