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310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/>
    <p:restoredTop sz="96327" autoAdjust="0"/>
  </p:normalViewPr>
  <p:slideViewPr>
    <p:cSldViewPr>
      <p:cViewPr varScale="1">
        <p:scale>
          <a:sx n="123" d="100"/>
          <a:sy n="123" d="100"/>
        </p:scale>
        <p:origin x="2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uhiro Matsunaga" userId="S::ymatsunaga@mail.saitama-u.ac.jp::c9d7c5a8-9842-47cc-8949-907f98f50186" providerId="AD" clId="Web-{9E3793BE-9E68-0990-3B71-140C8204AE6C}"/>
    <pc:docChg chg="modSld">
      <pc:chgData name="Yasuhiro Matsunaga" userId="S::ymatsunaga@mail.saitama-u.ac.jp::c9d7c5a8-9842-47cc-8949-907f98f50186" providerId="AD" clId="Web-{9E3793BE-9E68-0990-3B71-140C8204AE6C}" dt="2019-05-15T10:01:53.394" v="0" actId="14100"/>
      <pc:docMkLst>
        <pc:docMk/>
      </pc:docMkLst>
      <pc:sldChg chg="modSp">
        <pc:chgData name="Yasuhiro Matsunaga" userId="S::ymatsunaga@mail.saitama-u.ac.jp::c9d7c5a8-9842-47cc-8949-907f98f50186" providerId="AD" clId="Web-{9E3793BE-9E68-0990-3B71-140C8204AE6C}" dt="2019-05-15T10:01:53.394" v="0" actId="14100"/>
        <pc:sldMkLst>
          <pc:docMk/>
          <pc:sldMk cId="3571350127" sldId="310"/>
        </pc:sldMkLst>
        <pc:spChg chg="mod">
          <ac:chgData name="Yasuhiro Matsunaga" userId="S::ymatsunaga@mail.saitama-u.ac.jp::c9d7c5a8-9842-47cc-8949-907f98f50186" providerId="AD" clId="Web-{9E3793BE-9E68-0990-3B71-140C8204AE6C}" dt="2019-05-15T10:01:53.394" v="0" actId="14100"/>
          <ac:spMkLst>
            <pc:docMk/>
            <pc:sldMk cId="3571350127" sldId="310"/>
            <ac:spMk id="13" creationId="{0263B201-F0A9-7840-9424-9E452FAEEEFC}"/>
          </ac:spMkLst>
        </pc:spChg>
      </pc:sldChg>
    </pc:docChg>
  </pc:docChgLst>
  <pc:docChgLst>
    <pc:chgData name="Yasuhiro Matsunaga" userId="S::ymatsunaga@mail.saitama-u.ac.jp::c9d7c5a8-9842-47cc-8949-907f98f50186" providerId="AD" clId="Web-{CA7031CC-5A30-85C1-4F4D-7038A5F4CC09}"/>
    <pc:docChg chg="modSld">
      <pc:chgData name="Yasuhiro Matsunaga" userId="S::ymatsunaga@mail.saitama-u.ac.jp::c9d7c5a8-9842-47cc-8949-907f98f50186" providerId="AD" clId="Web-{CA7031CC-5A30-85C1-4F4D-7038A5F4CC09}" dt="2019-05-15T02:53:05.003" v="30" actId="14100"/>
      <pc:docMkLst>
        <pc:docMk/>
      </pc:docMkLst>
      <pc:sldChg chg="modSp">
        <pc:chgData name="Yasuhiro Matsunaga" userId="S::ymatsunaga@mail.saitama-u.ac.jp::c9d7c5a8-9842-47cc-8949-907f98f50186" providerId="AD" clId="Web-{CA7031CC-5A30-85C1-4F4D-7038A5F4CC09}" dt="2019-05-15T02:53:05.003" v="30" actId="14100"/>
        <pc:sldMkLst>
          <pc:docMk/>
          <pc:sldMk cId="3571350127" sldId="310"/>
        </pc:sldMkLst>
        <pc:spChg chg="mod">
          <ac:chgData name="Yasuhiro Matsunaga" userId="S::ymatsunaga@mail.saitama-u.ac.jp::c9d7c5a8-9842-47cc-8949-907f98f50186" providerId="AD" clId="Web-{CA7031CC-5A30-85C1-4F4D-7038A5F4CC09}" dt="2019-05-15T02:52:33.988" v="17" actId="20577"/>
          <ac:spMkLst>
            <pc:docMk/>
            <pc:sldMk cId="3571350127" sldId="310"/>
            <ac:spMk id="4" creationId="{00000000-0000-0000-0000-000000000000}"/>
          </ac:spMkLst>
        </pc:spChg>
        <pc:spChg chg="mod">
          <ac:chgData name="Yasuhiro Matsunaga" userId="S::ymatsunaga@mail.saitama-u.ac.jp::c9d7c5a8-9842-47cc-8949-907f98f50186" providerId="AD" clId="Web-{CA7031CC-5A30-85C1-4F4D-7038A5F4CC09}" dt="2019-05-15T02:52:41.113" v="20" actId="20577"/>
          <ac:spMkLst>
            <pc:docMk/>
            <pc:sldMk cId="3571350127" sldId="310"/>
            <ac:spMk id="6" creationId="{00000000-0000-0000-0000-000000000000}"/>
          </ac:spMkLst>
        </pc:spChg>
        <pc:spChg chg="mod">
          <ac:chgData name="Yasuhiro Matsunaga" userId="S::ymatsunaga@mail.saitama-u.ac.jp::c9d7c5a8-9842-47cc-8949-907f98f50186" providerId="AD" clId="Web-{CA7031CC-5A30-85C1-4F4D-7038A5F4CC09}" dt="2019-05-15T02:53:05.003" v="30" actId="14100"/>
          <ac:spMkLst>
            <pc:docMk/>
            <pc:sldMk cId="3571350127" sldId="310"/>
            <ac:spMk id="13" creationId="{0263B201-F0A9-7840-9424-9E452FAEEEFC}"/>
          </ac:spMkLst>
        </pc:spChg>
        <pc:spChg chg="mod">
          <ac:chgData name="Yasuhiro Matsunaga" userId="S::ymatsunaga@mail.saitama-u.ac.jp::c9d7c5a8-9842-47cc-8949-907f98f50186" providerId="AD" clId="Web-{CA7031CC-5A30-85C1-4F4D-7038A5F4CC09}" dt="2019-05-15T02:52:58.675" v="25" actId="1076"/>
          <ac:spMkLst>
            <pc:docMk/>
            <pc:sldMk cId="3571350127" sldId="310"/>
            <ac:spMk id="20" creationId="{9AAD4FEB-B355-C84F-85F4-128F32975B6C}"/>
          </ac:spMkLst>
        </pc:spChg>
        <pc:spChg chg="mod">
          <ac:chgData name="Yasuhiro Matsunaga" userId="S::ymatsunaga@mail.saitama-u.ac.jp::c9d7c5a8-9842-47cc-8949-907f98f50186" providerId="AD" clId="Web-{CA7031CC-5A30-85C1-4F4D-7038A5F4CC09}" dt="2019-05-15T02:52:58.691" v="26" actId="1076"/>
          <ac:spMkLst>
            <pc:docMk/>
            <pc:sldMk cId="3571350127" sldId="310"/>
            <ac:spMk id="21" creationId="{7C27CA9E-0A33-9141-BAA1-9039772822C0}"/>
          </ac:spMkLst>
        </pc:spChg>
        <pc:spChg chg="mod">
          <ac:chgData name="Yasuhiro Matsunaga" userId="S::ymatsunaga@mail.saitama-u.ac.jp::c9d7c5a8-9842-47cc-8949-907f98f50186" providerId="AD" clId="Web-{CA7031CC-5A30-85C1-4F4D-7038A5F4CC09}" dt="2019-05-15T02:52:58.707" v="27" actId="1076"/>
          <ac:spMkLst>
            <pc:docMk/>
            <pc:sldMk cId="3571350127" sldId="310"/>
            <ac:spMk id="22" creationId="{E2F13376-826D-F847-BA29-5E88528C7F0E}"/>
          </ac:spMkLst>
        </pc:spChg>
        <pc:spChg chg="mod">
          <ac:chgData name="Yasuhiro Matsunaga" userId="S::ymatsunaga@mail.saitama-u.ac.jp::c9d7c5a8-9842-47cc-8949-907f98f50186" providerId="AD" clId="Web-{CA7031CC-5A30-85C1-4F4D-7038A5F4CC09}" dt="2019-05-15T02:52:58.722" v="28" actId="1076"/>
          <ac:spMkLst>
            <pc:docMk/>
            <pc:sldMk cId="3571350127" sldId="310"/>
            <ac:spMk id="23" creationId="{9795FBD1-6E05-7440-8F8E-80B759D6AFF8}"/>
          </ac:spMkLst>
        </pc:spChg>
        <pc:picChg chg="mod">
          <ac:chgData name="Yasuhiro Matsunaga" userId="S::ymatsunaga@mail.saitama-u.ac.jp::c9d7c5a8-9842-47cc-8949-907f98f50186" providerId="AD" clId="Web-{CA7031CC-5A30-85C1-4F4D-7038A5F4CC09}" dt="2019-05-15T02:52:51.019" v="23" actId="1076"/>
          <ac:picMkLst>
            <pc:docMk/>
            <pc:sldMk cId="3571350127" sldId="310"/>
            <ac:picMk id="12" creationId="{EB408AE2-68B7-ED40-9A15-AAF0B782E4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C81DE-2BDC-4417-8B00-12A0912DB742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30E41-8D10-4B27-8D3D-32DF1B8CD97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48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20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74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63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2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4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08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62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57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48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15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263B201-F0A9-7840-9424-9E452FAEEEFC}"/>
              </a:ext>
            </a:extLst>
          </p:cNvPr>
          <p:cNvSpPr txBox="1"/>
          <p:nvPr/>
        </p:nvSpPr>
        <p:spPr>
          <a:xfrm>
            <a:off x="842650" y="1887257"/>
            <a:ext cx="2387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/>
              <a:t>シミュレーション</a:t>
            </a:r>
            <a:endParaRPr kumimoji="1" lang="en-US" altLang="ja-JP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335303-93FB-7341-BD52-D9C46A367A8C}"/>
              </a:ext>
            </a:extLst>
          </p:cNvPr>
          <p:cNvSpPr txBox="1"/>
          <p:nvPr/>
        </p:nvSpPr>
        <p:spPr>
          <a:xfrm>
            <a:off x="6401004" y="192237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データサイエンス</a:t>
            </a:r>
            <a:endParaRPr kumimoji="1" lang="en-US" altLang="ja-JP" sz="1400" dirty="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9AAD4FEB-B355-C84F-85F4-128F32975B6C}"/>
              </a:ext>
            </a:extLst>
          </p:cNvPr>
          <p:cNvSpPr/>
          <p:nvPr/>
        </p:nvSpPr>
        <p:spPr>
          <a:xfrm>
            <a:off x="3711392" y="2395166"/>
            <a:ext cx="1403961" cy="329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7C27CA9E-0A33-9141-BAA1-9039772822C0}"/>
              </a:ext>
            </a:extLst>
          </p:cNvPr>
          <p:cNvSpPr/>
          <p:nvPr/>
        </p:nvSpPr>
        <p:spPr>
          <a:xfrm rot="10800000">
            <a:off x="3718618" y="3658178"/>
            <a:ext cx="1403961" cy="329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2F13376-826D-F847-BA29-5E88528C7F0E}"/>
              </a:ext>
            </a:extLst>
          </p:cNvPr>
          <p:cNvSpPr txBox="1"/>
          <p:nvPr/>
        </p:nvSpPr>
        <p:spPr>
          <a:xfrm>
            <a:off x="3898247" y="2132022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観測、検証</a:t>
            </a:r>
            <a:endParaRPr kumimoji="1" lang="en-US" altLang="ja-JP" sz="1400" dirty="0"/>
          </a:p>
        </p:txBody>
      </p:sp>
      <p:sp>
        <p:nvSpPr>
          <p:cNvPr id="14" name="左カーブ矢印 13">
            <a:extLst>
              <a:ext uri="{FF2B5EF4-FFF2-40B4-BE49-F238E27FC236}">
                <a16:creationId xmlns:a16="http://schemas.microsoft.com/office/drawing/2014/main" id="{9A7A1747-C5FC-5540-A82C-C1DCDA70E178}"/>
              </a:ext>
            </a:extLst>
          </p:cNvPr>
          <p:cNvSpPr/>
          <p:nvPr/>
        </p:nvSpPr>
        <p:spPr>
          <a:xfrm>
            <a:off x="4821856" y="2837167"/>
            <a:ext cx="568115" cy="75294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左カーブ矢印 24">
            <a:extLst>
              <a:ext uri="{FF2B5EF4-FFF2-40B4-BE49-F238E27FC236}">
                <a16:creationId xmlns:a16="http://schemas.microsoft.com/office/drawing/2014/main" id="{74C97633-CCD2-1F44-8DE9-7836391586BA}"/>
              </a:ext>
            </a:extLst>
          </p:cNvPr>
          <p:cNvSpPr/>
          <p:nvPr/>
        </p:nvSpPr>
        <p:spPr>
          <a:xfrm rot="10800000">
            <a:off x="3454580" y="2804216"/>
            <a:ext cx="568115" cy="7359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D90B493-8B78-D643-9CEC-767BC79F2B9F}"/>
              </a:ext>
            </a:extLst>
          </p:cNvPr>
          <p:cNvSpPr txBox="1"/>
          <p:nvPr/>
        </p:nvSpPr>
        <p:spPr>
          <a:xfrm>
            <a:off x="3698162" y="3032846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C00000"/>
                </a:solidFill>
              </a:rPr>
              <a:t>自動化・迅速化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B12BF8F-075C-E44C-9C81-D5868603DA8D}"/>
              </a:ext>
            </a:extLst>
          </p:cNvPr>
          <p:cNvSpPr txBox="1"/>
          <p:nvPr/>
        </p:nvSpPr>
        <p:spPr>
          <a:xfrm>
            <a:off x="3454580" y="4077072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表現の学習、仮説提案</a:t>
            </a:r>
            <a:endParaRPr kumimoji="1" lang="en-US" altLang="ja-JP" sz="1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3E6AF2-8DDF-3543-713F-8B1AA89F4821}"/>
              </a:ext>
            </a:extLst>
          </p:cNvPr>
          <p:cNvSpPr txBox="1"/>
          <p:nvPr/>
        </p:nvSpPr>
        <p:spPr>
          <a:xfrm>
            <a:off x="4022695" y="179430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C00000"/>
                </a:solidFill>
              </a:rPr>
              <a:t>順問題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7A9ACF-3B22-A759-19D4-5604CD7A8379}"/>
              </a:ext>
            </a:extLst>
          </p:cNvPr>
          <p:cNvSpPr txBox="1"/>
          <p:nvPr/>
        </p:nvSpPr>
        <p:spPr>
          <a:xfrm>
            <a:off x="4059813" y="431458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rgbClr val="C00000"/>
                </a:solidFill>
              </a:rPr>
              <a:t>逆問題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F4C5554-F3FF-F22B-9F8E-9FDC41EF0B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/>
          <a:stretch/>
        </p:blipFill>
        <p:spPr>
          <a:xfrm>
            <a:off x="1035048" y="2206822"/>
            <a:ext cx="2111034" cy="2411226"/>
          </a:xfrm>
          <a:prstGeom prst="rect">
            <a:avLst/>
          </a:prstGeom>
        </p:spPr>
      </p:pic>
      <p:pic>
        <p:nvPicPr>
          <p:cNvPr id="8" name="markov_state_model2_2">
            <a:hlinkClick r:id="" action="ppaction://media"/>
            <a:extLst>
              <a:ext uri="{FF2B5EF4-FFF2-40B4-BE49-F238E27FC236}">
                <a16:creationId xmlns:a16="http://schemas.microsoft.com/office/drawing/2014/main" id="{16778188-5BB1-E0B1-3628-0E45486C240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20160" y="2357064"/>
            <a:ext cx="3012834" cy="202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17</Words>
  <Application>Microsoft Macintosh PowerPoint</Application>
  <PresentationFormat>画面に合わせる (4:3)</PresentationFormat>
  <Paragraphs>7</Paragraphs>
  <Slides>1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Yasuhiro Matsunaga</cp:lastModifiedBy>
  <cp:revision>128</cp:revision>
  <cp:lastPrinted>2019-05-16T01:17:27Z</cp:lastPrinted>
  <dcterms:modified xsi:type="dcterms:W3CDTF">2022-11-28T05:56:13Z</dcterms:modified>
</cp:coreProperties>
</file>