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82" dt="2024-05-04T15:25:30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4T15:27:07.088" v="444" actId="20577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4T15:27:07.088" v="444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4T15:27:07.088" v="444" actId="20577"/>
          <ac:spMkLst>
            <pc:docMk/>
            <pc:sldMk cId="1835299972" sldId="261"/>
            <ac:spMk id="3" creationId="{339A6126-6E76-914F-3ADB-6CC1FC1C8677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286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2</cp:revision>
  <dcterms:created xsi:type="dcterms:W3CDTF">2024-04-18T12:03:04Z</dcterms:created>
  <dcterms:modified xsi:type="dcterms:W3CDTF">2024-05-04T15:27:09Z</dcterms:modified>
</cp:coreProperties>
</file>