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EC861C-E0FC-44C0-BDC6-08522A4BDD28}" v="174" dt="2024-05-05T09:57:10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明香里 松永" userId="27f5baf808fa12b4" providerId="LiveId" clId="{41EC861C-E0FC-44C0-BDC6-08522A4BDD28}"/>
    <pc:docChg chg="undo custSel addSld modSld">
      <pc:chgData name="明香里 松永" userId="27f5baf808fa12b4" providerId="LiveId" clId="{41EC861C-E0FC-44C0-BDC6-08522A4BDD28}" dt="2024-05-05T10:21:07.122" v="968"/>
      <pc:docMkLst>
        <pc:docMk/>
      </pc:docMkLst>
      <pc:sldChg chg="modSp mod">
        <pc:chgData name="明香里 松永" userId="27f5baf808fa12b4" providerId="LiveId" clId="{41EC861C-E0FC-44C0-BDC6-08522A4BDD28}" dt="2024-04-25T12:07:55.727" v="381"/>
        <pc:sldMkLst>
          <pc:docMk/>
          <pc:sldMk cId="3620688613" sldId="257"/>
        </pc:sldMkLst>
        <pc:spChg chg="mod">
          <ac:chgData name="明香里 松永" userId="27f5baf808fa12b4" providerId="LiveId" clId="{41EC861C-E0FC-44C0-BDC6-08522A4BDD28}" dt="2024-04-25T12:07:55.727" v="381"/>
          <ac:spMkLst>
            <pc:docMk/>
            <pc:sldMk cId="3620688613" sldId="257"/>
            <ac:spMk id="3" creationId="{DDB158AA-EAB9-FBF4-C182-390F9E4DE55E}"/>
          </ac:spMkLst>
        </pc:spChg>
      </pc:sldChg>
      <pc:sldChg chg="addSp delSp modSp mod">
        <pc:chgData name="明香里 松永" userId="27f5baf808fa12b4" providerId="LiveId" clId="{41EC861C-E0FC-44C0-BDC6-08522A4BDD28}" dt="2024-04-25T11:58:37.275" v="1" actId="27309"/>
        <pc:sldMkLst>
          <pc:docMk/>
          <pc:sldMk cId="1866508564" sldId="259"/>
        </pc:sldMkLst>
        <pc:graphicFrameChg chg="add del modGraphic">
          <ac:chgData name="明香里 松永" userId="27f5baf808fa12b4" providerId="LiveId" clId="{41EC861C-E0FC-44C0-BDC6-08522A4BDD28}" dt="2024-04-25T11:58:37.275" v="1" actId="27309"/>
          <ac:graphicFrameMkLst>
            <pc:docMk/>
            <pc:sldMk cId="1866508564" sldId="259"/>
            <ac:graphicFrameMk id="3" creationId="{7CE520C0-0C35-3517-2727-95BD54005723}"/>
          </ac:graphicFrameMkLst>
        </pc:graphicFrameChg>
      </pc:sldChg>
      <pc:sldChg chg="modSp new mod">
        <pc:chgData name="明香里 松永" userId="27f5baf808fa12b4" providerId="LiveId" clId="{41EC861C-E0FC-44C0-BDC6-08522A4BDD28}" dt="2024-05-05T09:57:16.468" v="966" actId="20577"/>
        <pc:sldMkLst>
          <pc:docMk/>
          <pc:sldMk cId="1835299972" sldId="261"/>
        </pc:sldMkLst>
        <pc:spChg chg="mod">
          <ac:chgData name="明香里 松永" userId="27f5baf808fa12b4" providerId="LiveId" clId="{41EC861C-E0FC-44C0-BDC6-08522A4BDD28}" dt="2024-05-04T15:25:08.903" v="402" actId="14100"/>
          <ac:spMkLst>
            <pc:docMk/>
            <pc:sldMk cId="1835299972" sldId="261"/>
            <ac:spMk id="2" creationId="{A57BB6C3-C93A-3A4E-F53E-02B3BC787599}"/>
          </ac:spMkLst>
        </pc:spChg>
        <pc:spChg chg="mod">
          <ac:chgData name="明香里 松永" userId="27f5baf808fa12b4" providerId="LiveId" clId="{41EC861C-E0FC-44C0-BDC6-08522A4BDD28}" dt="2024-05-05T09:57:16.468" v="966" actId="20577"/>
          <ac:spMkLst>
            <pc:docMk/>
            <pc:sldMk cId="1835299972" sldId="261"/>
            <ac:spMk id="3" creationId="{339A6126-6E76-914F-3ADB-6CC1FC1C8677}"/>
          </ac:spMkLst>
        </pc:spChg>
      </pc:sldChg>
      <pc:sldChg chg="modSp new mod">
        <pc:chgData name="明香里 松永" userId="27f5baf808fa12b4" providerId="LiveId" clId="{41EC861C-E0FC-44C0-BDC6-08522A4BDD28}" dt="2024-05-05T04:20:14.561" v="600"/>
        <pc:sldMkLst>
          <pc:docMk/>
          <pc:sldMk cId="3255471340" sldId="262"/>
        </pc:sldMkLst>
        <pc:spChg chg="mod">
          <ac:chgData name="明香里 松永" userId="27f5baf808fa12b4" providerId="LiveId" clId="{41EC861C-E0FC-44C0-BDC6-08522A4BDD28}" dt="2024-05-05T04:14:20.515" v="458"/>
          <ac:spMkLst>
            <pc:docMk/>
            <pc:sldMk cId="3255471340" sldId="262"/>
            <ac:spMk id="2" creationId="{7C0CC9C1-95A7-8674-B3B1-B79D9CB52627}"/>
          </ac:spMkLst>
        </pc:spChg>
        <pc:spChg chg="mod">
          <ac:chgData name="明香里 松永" userId="27f5baf808fa12b4" providerId="LiveId" clId="{41EC861C-E0FC-44C0-BDC6-08522A4BDD28}" dt="2024-05-05T04:20:14.561" v="600"/>
          <ac:spMkLst>
            <pc:docMk/>
            <pc:sldMk cId="3255471340" sldId="262"/>
            <ac:spMk id="3" creationId="{8A37B966-1C37-0344-2EB2-15E8ACAEB445}"/>
          </ac:spMkLst>
        </pc:spChg>
      </pc:sldChg>
      <pc:sldChg chg="modSp new mod">
        <pc:chgData name="明香里 松永" userId="27f5baf808fa12b4" providerId="LiveId" clId="{41EC861C-E0FC-44C0-BDC6-08522A4BDD28}" dt="2024-05-05T10:21:07.122" v="968"/>
        <pc:sldMkLst>
          <pc:docMk/>
          <pc:sldMk cId="1894474831" sldId="263"/>
        </pc:sldMkLst>
        <pc:spChg chg="mod">
          <ac:chgData name="明香里 松永" userId="27f5baf808fa12b4" providerId="LiveId" clId="{41EC861C-E0FC-44C0-BDC6-08522A4BDD28}" dt="2024-05-05T10:21:07.122" v="968"/>
          <ac:spMkLst>
            <pc:docMk/>
            <pc:sldMk cId="1894474831" sldId="263"/>
            <ac:spMk id="3" creationId="{AB8DED95-6A25-C4EF-421C-4645F71F587A}"/>
          </ac:spMkLst>
        </pc:spChg>
      </pc:sldChg>
    </pc:docChg>
  </pc:docChgLst>
  <pc:docChgLst>
    <pc:chgData name="明香里 松永" userId="27f5baf808fa12b4" providerId="LiveId" clId="{1212199D-B2CB-4054-ACE5-A4494383EE67}"/>
    <pc:docChg chg="modSld sldOrd">
      <pc:chgData name="明香里 松永" userId="27f5baf808fa12b4" providerId="LiveId" clId="{1212199D-B2CB-4054-ACE5-A4494383EE67}" dt="2024-04-23T02:54:50.160" v="1"/>
      <pc:docMkLst>
        <pc:docMk/>
      </pc:docMkLst>
      <pc:sldChg chg="ord">
        <pc:chgData name="明香里 松永" userId="27f5baf808fa12b4" providerId="LiveId" clId="{1212199D-B2CB-4054-ACE5-A4494383EE67}" dt="2024-04-23T02:54:50.160" v="1"/>
        <pc:sldMkLst>
          <pc:docMk/>
          <pc:sldMk cId="362068861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1047AD-2638-B9BF-E6DE-628100D9B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E9E40B-9F32-37E8-6EEE-5DACD2B57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0F8FA7-10C0-4AE8-D112-237C0BEB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E4F214-64A9-785E-3565-A9533751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B539A0-526C-275F-5456-34D1DA67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37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ACAE1-1058-A295-4504-BCD18731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D22580-846A-5613-261A-B1A3F5141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AD9E9A-DFB2-F1BF-FF01-2A484841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473BFA-3777-1CD3-6467-85BCA0A2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5C1C9-50AF-3B68-A726-D947430C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01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9B6BC0-192B-8B3A-7686-B86035710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FB4477-4233-EBD3-DFD7-62E5B4759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61CAAD-ADAC-2681-3191-62B2DD52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EE12B6-19AA-ACC5-0AAC-684B9C15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CEFC9B-2491-6A67-0EA6-E820CFE3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60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73CC2A-106D-317D-C513-552FF7C1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433D1-A68A-9E2A-A548-93AB4BD77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5AE132-0A13-E121-203A-03FD31C4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A267BC-74F1-65EC-AC86-57473523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42003F-0AB1-605E-C6AB-20EE2C03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28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1AF675-0B66-9FE2-90E1-1FE3E90A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17BE4D-CBEE-2504-1814-994D1346D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CF2E46-206A-462B-9835-A37E8F0B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777CF-05B3-D258-204F-F39652DB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B7C899-C761-570B-F0CE-1B98DD07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0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0C2CE-DEF6-06C8-AEB1-A1302100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03A3BD-B873-B1C9-93D7-5D3E81D6E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E25AA5-9E2E-84BF-1638-812239266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A631C0-57C3-96E0-C5E9-3072437E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8992BE-9F4D-F080-D964-15DDF6D0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286D5A-DC51-9730-28E9-5BCD58B5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77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0C8332-3E8C-33FF-1A6E-53E7D8B3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638169-308F-A9EF-2F43-9A585D729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9C48F3-6EC7-B042-B386-FC729F978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CBC904-6596-FC38-B0CA-0E3468C8A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09A2D1-0780-15E2-08C8-EB505BCB2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5A54C1-A0BE-7D74-3F34-D1941175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59335E-587C-4CB6-6FC9-01BED60E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8C06BA5-611F-6F26-0085-F79AD30F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96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74BBC-362C-7E0C-C6FE-C8D689E7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25C561-B8CE-EDC6-6221-EF788104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4FC56E-E610-FA38-8F20-E60AB93A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7F1930-8C66-EE86-3BE1-1D027D0D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76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C38965-4508-12AC-A041-437E9AD3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342FE9-00EC-56D0-0FD2-882C2904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3D36A9-C14A-5555-31B9-7FE2A91B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62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A303C9-6CF8-6769-641A-1F124E8E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8FCC83-2317-0297-B45D-1D226E064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687D9E-E574-DF83-E4C6-C8B1BC3EB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723ECF-5A3B-5F4B-D6C5-A3F960D4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936EC8-6781-9E20-0A88-31DD836B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5602B4-9B84-2147-A520-47264E84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8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BE7DFC-5394-520A-4CC0-25635BF5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AA050C-1D3B-2070-3C95-2965A34ED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B278E2-2474-11A7-4907-5B42A303F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0BB653-5B0B-E424-C9BA-7859B710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BA786D-8537-A52D-588E-8C2AB6D4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98FC47-F8A4-D949-87EB-AA464C17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74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D93E65-79B6-E202-E908-3258C246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A59907-8C50-19FB-7E0C-22EB98A22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DCBC80-F367-D5CE-F568-22EA39AD6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0F92B-9F92-46B5-BBF2-4E7824411A27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2600CA-A987-6F7D-554C-3F847E2F7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04BB4A-A47C-F64E-C294-97F08885A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8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install-mysql-on-ubuntu-20-04-ja" TargetMode="External"/><Relationship Id="rId2" Type="http://schemas.openxmlformats.org/officeDocument/2006/relationships/hyperlink" Target="https://qiita.com/tom-sato/items/037b8f8cb4b326710f7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F9D529-291A-FA07-955A-AB9D2C942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栽培管理アプリ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39C9A6-C95F-B501-3D49-7622BFAE4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53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085782-59A7-22F6-A970-88EC32BE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B158AA-EAB9-FBF4-C182-390F9E4DE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写真をアップロードし成長記録をつける</a:t>
            </a:r>
            <a:endParaRPr kumimoji="1" lang="en-US" altLang="ja-JP" dirty="0"/>
          </a:p>
          <a:p>
            <a:r>
              <a:rPr lang="ja-JP" altLang="en-US" dirty="0"/>
              <a:t>家庭菜園をしている人向け</a:t>
            </a:r>
            <a:endParaRPr lang="en-US" altLang="ja-JP" dirty="0"/>
          </a:p>
          <a:p>
            <a:r>
              <a:rPr kumimoji="1" lang="ja-JP" altLang="en-US" dirty="0"/>
              <a:t>天気を確認することで明日作物をどう調整するか（水をあげるか、場所を移動させるか等）考えることができる</a:t>
            </a:r>
            <a:endParaRPr kumimoji="1" lang="en-US" altLang="ja-JP" dirty="0"/>
          </a:p>
          <a:p>
            <a:r>
              <a:rPr lang="ja-JP" altLang="en-US" dirty="0"/>
              <a:t>天気を表示させる理由：水やりの指標、記録のため</a:t>
            </a:r>
            <a:endParaRPr kumimoji="1" lang="en-US" altLang="ja-JP" dirty="0"/>
          </a:p>
          <a:p>
            <a:r>
              <a:rPr lang="ja-JP" altLang="en-US" dirty="0"/>
              <a:t>Ｊｓ</a:t>
            </a:r>
            <a:endParaRPr lang="en-US" altLang="ja-JP" dirty="0"/>
          </a:p>
          <a:p>
            <a:r>
              <a:rPr kumimoji="1" lang="ja-JP" altLang="en-US" dirty="0"/>
              <a:t>ユーザーの認証（パスワードとか）もいる（写真と人を結びつける）</a:t>
            </a:r>
            <a:endParaRPr kumimoji="1" lang="en-US" altLang="ja-JP" dirty="0"/>
          </a:p>
          <a:p>
            <a:r>
              <a:rPr lang="ja-JP" altLang="en-US" dirty="0"/>
              <a:t>権限とかも（管理者はいらないかな）</a:t>
            </a:r>
            <a:endParaRPr lang="en-US" altLang="ja-JP" dirty="0"/>
          </a:p>
          <a:p>
            <a:r>
              <a:rPr kumimoji="1" lang="ja-JP" altLang="en-US" dirty="0"/>
              <a:t>写真ならストレージにいれる（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を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にいれる）</a:t>
            </a:r>
            <a:endParaRPr kumimoji="1" lang="en-US" altLang="ja-JP" dirty="0"/>
          </a:p>
          <a:p>
            <a:r>
              <a:rPr lang="ja-JP" altLang="en-US" dirty="0"/>
              <a:t>とりまフロント、外部との連絡（天気、）</a:t>
            </a:r>
            <a:endParaRPr lang="en-US" altLang="ja-JP" dirty="0"/>
          </a:p>
          <a:p>
            <a:r>
              <a:rPr lang="en-US" altLang="ja-JP" dirty="0"/>
              <a:t>Python</a:t>
            </a:r>
            <a:r>
              <a:rPr lang="ja-JP" altLang="en-US" dirty="0"/>
              <a:t>のファスト</a:t>
            </a:r>
            <a:r>
              <a:rPr lang="en-US" altLang="ja-JP" dirty="0"/>
              <a:t>API</a:t>
            </a:r>
            <a:r>
              <a:rPr lang="ja-JP" altLang="en-US"/>
              <a:t>（書きやすいけどデプロイ考えると、、）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068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5D3373-78FB-03F5-D59E-AA4957F003C6}"/>
              </a:ext>
            </a:extLst>
          </p:cNvPr>
          <p:cNvSpPr txBox="1"/>
          <p:nvPr/>
        </p:nvSpPr>
        <p:spPr>
          <a:xfrm>
            <a:off x="9985277" y="1649524"/>
            <a:ext cx="344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・写真を追加する</a:t>
            </a:r>
            <a:endParaRPr kumimoji="1" lang="en-US" altLang="ja-JP" dirty="0"/>
          </a:p>
          <a:p>
            <a:r>
              <a:rPr kumimoji="1" lang="ja-JP" altLang="en-US" dirty="0"/>
              <a:t>・日付が出る</a:t>
            </a:r>
            <a:endParaRPr kumimoji="1" lang="en-US" altLang="ja-JP" dirty="0"/>
          </a:p>
          <a:p>
            <a:r>
              <a:rPr lang="ja-JP" altLang="en-US" dirty="0"/>
              <a:t>・野菜の種類別に項目を分ける</a:t>
            </a:r>
            <a:endParaRPr lang="en-US" altLang="ja-JP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256568E-5324-4D8C-5E44-FBC70CF8E0D7}"/>
              </a:ext>
            </a:extLst>
          </p:cNvPr>
          <p:cNvGrpSpPr/>
          <p:nvPr/>
        </p:nvGrpSpPr>
        <p:grpSpPr>
          <a:xfrm>
            <a:off x="5903130" y="453838"/>
            <a:ext cx="4103916" cy="4868637"/>
            <a:chOff x="5903130" y="453838"/>
            <a:chExt cx="4103916" cy="4868637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A4152EA-BD5B-0F23-5BEB-13CC3D613121}"/>
                </a:ext>
              </a:extLst>
            </p:cNvPr>
            <p:cNvGrpSpPr/>
            <p:nvPr/>
          </p:nvGrpSpPr>
          <p:grpSpPr>
            <a:xfrm>
              <a:off x="5903131" y="1120588"/>
              <a:ext cx="4103915" cy="4201887"/>
              <a:chOff x="1360713" y="1066799"/>
              <a:chExt cx="4103915" cy="4201887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912786A-55E3-E427-48BE-DD5FFEE008D8}"/>
                  </a:ext>
                </a:extLst>
              </p:cNvPr>
              <p:cNvSpPr/>
              <p:nvPr/>
            </p:nvSpPr>
            <p:spPr>
              <a:xfrm>
                <a:off x="1360713" y="1066799"/>
                <a:ext cx="4103915" cy="42018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AD1D6EE9-5DDB-7E22-14AD-0C2283F0BB89}"/>
                  </a:ext>
                </a:extLst>
              </p:cNvPr>
              <p:cNvSpPr/>
              <p:nvPr/>
            </p:nvSpPr>
            <p:spPr>
              <a:xfrm>
                <a:off x="1654629" y="1725386"/>
                <a:ext cx="3494314" cy="6640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小松菜</a:t>
                </a:r>
              </a:p>
            </p:txBody>
          </p:sp>
          <p:sp>
            <p:nvSpPr>
              <p:cNvPr id="7" name="十字形 6">
                <a:extLst>
                  <a:ext uri="{FF2B5EF4-FFF2-40B4-BE49-F238E27FC236}">
                    <a16:creationId xmlns:a16="http://schemas.microsoft.com/office/drawing/2014/main" id="{3CCCAF7F-6F23-19F1-580B-669CACA4AF93}"/>
                  </a:ext>
                </a:extLst>
              </p:cNvPr>
              <p:cNvSpPr/>
              <p:nvPr/>
            </p:nvSpPr>
            <p:spPr>
              <a:xfrm>
                <a:off x="4835369" y="1240971"/>
                <a:ext cx="313574" cy="310243"/>
              </a:xfrm>
              <a:prstGeom prst="plus">
                <a:avLst>
                  <a:gd name="adj" fmla="val 45355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6488183C-B67E-8B4F-6CC2-49586C35E9A3}"/>
                  </a:ext>
                </a:extLst>
              </p:cNvPr>
              <p:cNvSpPr/>
              <p:nvPr/>
            </p:nvSpPr>
            <p:spPr>
              <a:xfrm>
                <a:off x="1654629" y="2563587"/>
                <a:ext cx="3494314" cy="6640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人参</a:t>
                </a:r>
              </a:p>
            </p:txBody>
          </p:sp>
        </p:grp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97934EA-B934-3361-BC8C-510E273363C4}"/>
                </a:ext>
              </a:extLst>
            </p:cNvPr>
            <p:cNvSpPr/>
            <p:nvPr/>
          </p:nvSpPr>
          <p:spPr>
            <a:xfrm>
              <a:off x="5903130" y="453838"/>
              <a:ext cx="4103915" cy="6640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明日の天気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A0C23C4-042D-D31D-006D-8D4F1D4318E5}"/>
              </a:ext>
            </a:extLst>
          </p:cNvPr>
          <p:cNvGrpSpPr/>
          <p:nvPr/>
        </p:nvGrpSpPr>
        <p:grpSpPr>
          <a:xfrm>
            <a:off x="376517" y="453838"/>
            <a:ext cx="4103916" cy="4868637"/>
            <a:chOff x="376517" y="453838"/>
            <a:chExt cx="4103916" cy="4868637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3FD7228-8FBB-3668-1986-C7FF22786905}"/>
                </a:ext>
              </a:extLst>
            </p:cNvPr>
            <p:cNvGrpSpPr/>
            <p:nvPr/>
          </p:nvGrpSpPr>
          <p:grpSpPr>
            <a:xfrm>
              <a:off x="376518" y="1120588"/>
              <a:ext cx="4103915" cy="4201887"/>
              <a:chOff x="1360713" y="1066799"/>
              <a:chExt cx="4103915" cy="4201887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7037B552-18CF-7DC7-AABC-EDA9AFCD9A97}"/>
                  </a:ext>
                </a:extLst>
              </p:cNvPr>
              <p:cNvSpPr/>
              <p:nvPr/>
            </p:nvSpPr>
            <p:spPr>
              <a:xfrm>
                <a:off x="1360713" y="1066799"/>
                <a:ext cx="4103915" cy="42018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" name="十字形 13">
                <a:extLst>
                  <a:ext uri="{FF2B5EF4-FFF2-40B4-BE49-F238E27FC236}">
                    <a16:creationId xmlns:a16="http://schemas.microsoft.com/office/drawing/2014/main" id="{B66CAD72-E7FB-368D-7D8A-7E927D9CA3A3}"/>
                  </a:ext>
                </a:extLst>
              </p:cNvPr>
              <p:cNvSpPr/>
              <p:nvPr/>
            </p:nvSpPr>
            <p:spPr>
              <a:xfrm>
                <a:off x="4835369" y="1240971"/>
                <a:ext cx="313574" cy="310243"/>
              </a:xfrm>
              <a:prstGeom prst="plus">
                <a:avLst>
                  <a:gd name="adj" fmla="val 45355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E8C1B5A-E41D-95AE-3738-E296DF52FDBD}"/>
                  </a:ext>
                </a:extLst>
              </p:cNvPr>
              <p:cNvSpPr/>
              <p:nvPr/>
            </p:nvSpPr>
            <p:spPr>
              <a:xfrm>
                <a:off x="1665513" y="1725386"/>
                <a:ext cx="3494314" cy="664029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追加してください</a:t>
                </a: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4CAA439B-9BF8-66C1-1209-FEFBDD4C4E13}"/>
                </a:ext>
              </a:extLst>
            </p:cNvPr>
            <p:cNvSpPr/>
            <p:nvPr/>
          </p:nvSpPr>
          <p:spPr>
            <a:xfrm>
              <a:off x="376517" y="453838"/>
              <a:ext cx="4103915" cy="6640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明日の天気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0C6EA37-D957-AF0F-256B-B2A32D37CD8C}"/>
              </a:ext>
            </a:extLst>
          </p:cNvPr>
          <p:cNvSpPr txBox="1"/>
          <p:nvPr/>
        </p:nvSpPr>
        <p:spPr>
          <a:xfrm>
            <a:off x="3157870" y="5730949"/>
            <a:ext cx="344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スクロールバーいるかも～</a:t>
            </a:r>
          </a:p>
        </p:txBody>
      </p:sp>
    </p:spTree>
    <p:extLst>
      <p:ext uri="{BB962C8B-B14F-4D97-AF65-F5344CB8AC3E}">
        <p14:creationId xmlns:p14="http://schemas.microsoft.com/office/powerpoint/2010/main" val="78460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BC4B03E-1EB3-F562-9335-4C9788A9F8AE}"/>
              </a:ext>
            </a:extLst>
          </p:cNvPr>
          <p:cNvGrpSpPr/>
          <p:nvPr/>
        </p:nvGrpSpPr>
        <p:grpSpPr>
          <a:xfrm>
            <a:off x="429680" y="994681"/>
            <a:ext cx="4103916" cy="4868637"/>
            <a:chOff x="376517" y="453838"/>
            <a:chExt cx="4103916" cy="486863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413F4A1-1D5B-66B5-9574-D7ED1F94349F}"/>
                </a:ext>
              </a:extLst>
            </p:cNvPr>
            <p:cNvGrpSpPr/>
            <p:nvPr/>
          </p:nvGrpSpPr>
          <p:grpSpPr>
            <a:xfrm>
              <a:off x="376518" y="1120588"/>
              <a:ext cx="4103915" cy="4201887"/>
              <a:chOff x="1360713" y="1066799"/>
              <a:chExt cx="4103915" cy="4201887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CBE173E4-5049-C75C-266A-2F57F761271A}"/>
                  </a:ext>
                </a:extLst>
              </p:cNvPr>
              <p:cNvSpPr/>
              <p:nvPr/>
            </p:nvSpPr>
            <p:spPr>
              <a:xfrm>
                <a:off x="1360713" y="1066799"/>
                <a:ext cx="4103915" cy="42018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A2A85C6-F8AE-0E58-CB90-75FAD641479F}"/>
                  </a:ext>
                </a:extLst>
              </p:cNvPr>
              <p:cNvSpPr/>
              <p:nvPr/>
            </p:nvSpPr>
            <p:spPr>
              <a:xfrm>
                <a:off x="1665513" y="1725386"/>
                <a:ext cx="3494314" cy="664029"/>
              </a:xfrm>
              <a:prstGeom prst="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69B8222-3889-FD16-A4CF-4478119EBFAF}"/>
                </a:ext>
              </a:extLst>
            </p:cNvPr>
            <p:cNvSpPr/>
            <p:nvPr/>
          </p:nvSpPr>
          <p:spPr>
            <a:xfrm>
              <a:off x="376517" y="453838"/>
              <a:ext cx="4103915" cy="6640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明日の天気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D43AE73-4A2E-57DB-6FE3-7E26C67822B6}"/>
              </a:ext>
            </a:extLst>
          </p:cNvPr>
          <p:cNvSpPr/>
          <p:nvPr/>
        </p:nvSpPr>
        <p:spPr>
          <a:xfrm>
            <a:off x="734481" y="3653616"/>
            <a:ext cx="3494314" cy="664029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CC401C-F707-9B4A-1846-F3525CBB8A8F}"/>
              </a:ext>
            </a:extLst>
          </p:cNvPr>
          <p:cNvSpPr txBox="1"/>
          <p:nvPr/>
        </p:nvSpPr>
        <p:spPr>
          <a:xfrm>
            <a:off x="606890" y="1946263"/>
            <a:ext cx="140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作物の名前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3078AB-0DBA-4F01-9A47-A0B5C8FA981B}"/>
              </a:ext>
            </a:extLst>
          </p:cNvPr>
          <p:cNvSpPr txBox="1"/>
          <p:nvPr/>
        </p:nvSpPr>
        <p:spPr>
          <a:xfrm>
            <a:off x="606890" y="3282924"/>
            <a:ext cx="140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栽培開始日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692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098B88-BB95-6696-D5DB-8FA27574B7E8}"/>
              </a:ext>
            </a:extLst>
          </p:cNvPr>
          <p:cNvSpPr txBox="1"/>
          <p:nvPr/>
        </p:nvSpPr>
        <p:spPr>
          <a:xfrm>
            <a:off x="4643717" y="89665"/>
            <a:ext cx="344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・写真を追加する</a:t>
            </a:r>
            <a:endParaRPr kumimoji="1" lang="en-US" altLang="ja-JP" dirty="0"/>
          </a:p>
          <a:p>
            <a:r>
              <a:rPr kumimoji="1" lang="ja-JP" altLang="en-US" dirty="0"/>
              <a:t>・日付が出る</a:t>
            </a:r>
            <a:endParaRPr kumimoji="1" lang="en-US" altLang="ja-JP" dirty="0"/>
          </a:p>
          <a:p>
            <a:endParaRPr lang="en-US" altLang="ja-JP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707FA48-B724-3F08-240C-83D3054F302B}"/>
              </a:ext>
            </a:extLst>
          </p:cNvPr>
          <p:cNvGrpSpPr/>
          <p:nvPr/>
        </p:nvGrpSpPr>
        <p:grpSpPr>
          <a:xfrm>
            <a:off x="804901" y="532742"/>
            <a:ext cx="4103915" cy="4865916"/>
            <a:chOff x="804901" y="532742"/>
            <a:chExt cx="4103915" cy="4865916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F5EA29C-4120-9CD2-EF52-E58E8EA13E24}"/>
                </a:ext>
              </a:extLst>
            </p:cNvPr>
            <p:cNvGrpSpPr/>
            <p:nvPr/>
          </p:nvGrpSpPr>
          <p:grpSpPr>
            <a:xfrm>
              <a:off x="804901" y="532742"/>
              <a:ext cx="4103915" cy="4865916"/>
              <a:chOff x="804901" y="532742"/>
              <a:chExt cx="4103915" cy="4865916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EE75DF02-CB1A-2D09-9DEA-0646B6F341A2}"/>
                  </a:ext>
                </a:extLst>
              </p:cNvPr>
              <p:cNvGrpSpPr/>
              <p:nvPr/>
            </p:nvGrpSpPr>
            <p:grpSpPr>
              <a:xfrm>
                <a:off x="804901" y="1196771"/>
                <a:ext cx="4103915" cy="4201887"/>
                <a:chOff x="1360713" y="1066799"/>
                <a:chExt cx="4103915" cy="4201887"/>
              </a:xfrm>
            </p:grpSpPr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3D82C74B-8292-FC5F-A966-C91143C38ED3}"/>
                    </a:ext>
                  </a:extLst>
                </p:cNvPr>
                <p:cNvSpPr/>
                <p:nvPr/>
              </p:nvSpPr>
              <p:spPr>
                <a:xfrm>
                  <a:off x="1360713" y="1066799"/>
                  <a:ext cx="4103915" cy="420188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E600A86A-F9DA-06A3-3ECF-ACD96EE2D181}"/>
                    </a:ext>
                  </a:extLst>
                </p:cNvPr>
                <p:cNvSpPr/>
                <p:nvPr/>
              </p:nvSpPr>
              <p:spPr>
                <a:xfrm>
                  <a:off x="1564982" y="1196434"/>
                  <a:ext cx="1034783" cy="33203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ja-JP" altLang="en-US" dirty="0">
                      <a:solidFill>
                        <a:schemeClr val="tx1"/>
                      </a:solidFill>
                    </a:rPr>
                    <a:t>小松菜</a:t>
                  </a:r>
                </a:p>
              </p:txBody>
            </p:sp>
          </p:grp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3350EF3-DCEA-FAA2-9265-A8231756C8A2}"/>
                  </a:ext>
                </a:extLst>
              </p:cNvPr>
              <p:cNvSpPr/>
              <p:nvPr/>
            </p:nvSpPr>
            <p:spPr>
              <a:xfrm>
                <a:off x="1129231" y="2070813"/>
                <a:ext cx="3455254" cy="1932316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写真を追加してください</a:t>
                </a: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4ADC2C9-E5EB-681A-A43A-EB2EB5698221}"/>
                  </a:ext>
                </a:extLst>
              </p:cNvPr>
              <p:cNvSpPr txBox="1"/>
              <p:nvPr/>
            </p:nvSpPr>
            <p:spPr>
              <a:xfrm>
                <a:off x="914400" y="1703260"/>
                <a:ext cx="1685365" cy="367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今日の記録</a:t>
                </a:r>
                <a:endParaRPr kumimoji="1" lang="ja-JP" altLang="en-US" dirty="0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C563C02-C881-A84B-7E32-D3A1E4E7192C}"/>
                  </a:ext>
                </a:extLst>
              </p:cNvPr>
              <p:cNvSpPr/>
              <p:nvPr/>
            </p:nvSpPr>
            <p:spPr>
              <a:xfrm>
                <a:off x="804901" y="532742"/>
                <a:ext cx="4103915" cy="6640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dirty="0">
                    <a:solidFill>
                      <a:schemeClr val="tx1"/>
                    </a:solidFill>
                  </a:rPr>
                  <a:t>明日の天気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75D9F751-4000-A9E8-8A6E-BE2A4A1E1DA5}"/>
                </a:ext>
              </a:extLst>
            </p:cNvPr>
            <p:cNvSpPr/>
            <p:nvPr/>
          </p:nvSpPr>
          <p:spPr>
            <a:xfrm>
              <a:off x="1129231" y="4202848"/>
              <a:ext cx="3455254" cy="9518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メモ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endParaRPr kumimoji="1" lang="en-US" altLang="ja-JP" dirty="0">
                <a:solidFill>
                  <a:schemeClr val="tx1"/>
                </a:solidFill>
              </a:endParaRPr>
            </a:p>
            <a:p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AE19949-D082-4F7C-E09D-E704AC636ACB}"/>
              </a:ext>
            </a:extLst>
          </p:cNvPr>
          <p:cNvGrpSpPr/>
          <p:nvPr/>
        </p:nvGrpSpPr>
        <p:grpSpPr>
          <a:xfrm>
            <a:off x="6958854" y="532742"/>
            <a:ext cx="4103915" cy="4865916"/>
            <a:chOff x="804901" y="532742"/>
            <a:chExt cx="4103915" cy="4865916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13AD1331-DDF0-D936-B50A-771EA228784C}"/>
                </a:ext>
              </a:extLst>
            </p:cNvPr>
            <p:cNvGrpSpPr/>
            <p:nvPr/>
          </p:nvGrpSpPr>
          <p:grpSpPr>
            <a:xfrm>
              <a:off x="804901" y="532742"/>
              <a:ext cx="4103915" cy="4865916"/>
              <a:chOff x="804901" y="532742"/>
              <a:chExt cx="4103915" cy="4865916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D91A609D-3B64-036C-245E-35298DD229CB}"/>
                  </a:ext>
                </a:extLst>
              </p:cNvPr>
              <p:cNvGrpSpPr/>
              <p:nvPr/>
            </p:nvGrpSpPr>
            <p:grpSpPr>
              <a:xfrm>
                <a:off x="804901" y="1196771"/>
                <a:ext cx="4103915" cy="4201887"/>
                <a:chOff x="1360713" y="1066799"/>
                <a:chExt cx="4103915" cy="4201887"/>
              </a:xfrm>
            </p:grpSpPr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654BF570-AADE-487B-E465-2AA0DB7A080F}"/>
                    </a:ext>
                  </a:extLst>
                </p:cNvPr>
                <p:cNvSpPr/>
                <p:nvPr/>
              </p:nvSpPr>
              <p:spPr>
                <a:xfrm>
                  <a:off x="1360713" y="1066799"/>
                  <a:ext cx="4103915" cy="420188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0E991D46-9620-AA10-8A7A-A3F3E2A8587D}"/>
                    </a:ext>
                  </a:extLst>
                </p:cNvPr>
                <p:cNvSpPr/>
                <p:nvPr/>
              </p:nvSpPr>
              <p:spPr>
                <a:xfrm>
                  <a:off x="1564982" y="1196434"/>
                  <a:ext cx="1034783" cy="33203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ja-JP" altLang="en-US" dirty="0">
                      <a:solidFill>
                        <a:schemeClr val="tx1"/>
                      </a:solidFill>
                    </a:rPr>
                    <a:t>小松菜</a:t>
                  </a:r>
                </a:p>
              </p:txBody>
            </p:sp>
          </p:grp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65F86781-74B5-DABD-11BD-718BD041DFE2}"/>
                  </a:ext>
                </a:extLst>
              </p:cNvPr>
              <p:cNvSpPr/>
              <p:nvPr/>
            </p:nvSpPr>
            <p:spPr>
              <a:xfrm>
                <a:off x="1129231" y="2070813"/>
                <a:ext cx="3455254" cy="1932316"/>
              </a:xfrm>
              <a:prstGeom prst="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小松菜の写真</a:t>
                </a: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C23B047-F2FB-33DC-A469-B753DAD92D10}"/>
                  </a:ext>
                </a:extLst>
              </p:cNvPr>
              <p:cNvSpPr txBox="1"/>
              <p:nvPr/>
            </p:nvSpPr>
            <p:spPr>
              <a:xfrm>
                <a:off x="914400" y="1703260"/>
                <a:ext cx="2712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（前日の日付）の記録</a:t>
                </a:r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D7CA0F23-1221-DA2B-DE84-E761E2AC1438}"/>
                  </a:ext>
                </a:extLst>
              </p:cNvPr>
              <p:cNvSpPr/>
              <p:nvPr/>
            </p:nvSpPr>
            <p:spPr>
              <a:xfrm>
                <a:off x="804901" y="532742"/>
                <a:ext cx="4103915" cy="6640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dirty="0">
                    <a:solidFill>
                      <a:schemeClr val="tx1"/>
                    </a:solidFill>
                  </a:rPr>
                  <a:t>明日の天気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F94890F7-6CCB-9479-53D5-07900E398DE0}"/>
                </a:ext>
              </a:extLst>
            </p:cNvPr>
            <p:cNvSpPr/>
            <p:nvPr/>
          </p:nvSpPr>
          <p:spPr>
            <a:xfrm>
              <a:off x="1129231" y="4202848"/>
              <a:ext cx="3455254" cy="9518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天気：○○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r>
                <a:rPr lang="ja-JP" altLang="en-US" dirty="0">
                  <a:solidFill>
                    <a:schemeClr val="tx1"/>
                  </a:solidFill>
                </a:rPr>
                <a:t>メモ：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936AE6FC-BB6F-F9BC-4A3A-9B09D6CAD33E}"/>
              </a:ext>
            </a:extLst>
          </p:cNvPr>
          <p:cNvGrpSpPr/>
          <p:nvPr/>
        </p:nvGrpSpPr>
        <p:grpSpPr>
          <a:xfrm>
            <a:off x="804900" y="2943497"/>
            <a:ext cx="283671" cy="261981"/>
            <a:chOff x="5244352" y="2707340"/>
            <a:chExt cx="546847" cy="546847"/>
          </a:xfrm>
        </p:grpSpPr>
        <p:sp>
          <p:nvSpPr>
            <p:cNvPr id="27" name="フローチャート: 結合子 26">
              <a:extLst>
                <a:ext uri="{FF2B5EF4-FFF2-40B4-BE49-F238E27FC236}">
                  <a16:creationId xmlns:a16="http://schemas.microsoft.com/office/drawing/2014/main" id="{5EBD7105-6221-8BFF-7678-E089E161A776}"/>
                </a:ext>
              </a:extLst>
            </p:cNvPr>
            <p:cNvSpPr/>
            <p:nvPr/>
          </p:nvSpPr>
          <p:spPr>
            <a:xfrm>
              <a:off x="5244352" y="2707340"/>
              <a:ext cx="546847" cy="54684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L 字 27">
              <a:extLst>
                <a:ext uri="{FF2B5EF4-FFF2-40B4-BE49-F238E27FC236}">
                  <a16:creationId xmlns:a16="http://schemas.microsoft.com/office/drawing/2014/main" id="{A825268F-CF35-597F-362F-30A63CD3E826}"/>
                </a:ext>
              </a:extLst>
            </p:cNvPr>
            <p:cNvSpPr/>
            <p:nvPr/>
          </p:nvSpPr>
          <p:spPr>
            <a:xfrm rot="2529128">
              <a:off x="5429172" y="2858236"/>
              <a:ext cx="250206" cy="273189"/>
            </a:xfrm>
            <a:prstGeom prst="corner">
              <a:avLst>
                <a:gd name="adj1" fmla="val 17060"/>
                <a:gd name="adj2" fmla="val 1821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3599C38-38DC-998D-21FD-5D2E3759BE1B}"/>
              </a:ext>
            </a:extLst>
          </p:cNvPr>
          <p:cNvGrpSpPr/>
          <p:nvPr/>
        </p:nvGrpSpPr>
        <p:grpSpPr>
          <a:xfrm>
            <a:off x="6999513" y="2874849"/>
            <a:ext cx="283671" cy="261981"/>
            <a:chOff x="5244352" y="2707340"/>
            <a:chExt cx="546847" cy="546847"/>
          </a:xfrm>
        </p:grpSpPr>
        <p:sp>
          <p:nvSpPr>
            <p:cNvPr id="31" name="フローチャート: 結合子 30">
              <a:extLst>
                <a:ext uri="{FF2B5EF4-FFF2-40B4-BE49-F238E27FC236}">
                  <a16:creationId xmlns:a16="http://schemas.microsoft.com/office/drawing/2014/main" id="{F8B2B98F-EAE5-8868-784D-8D690B260FAF}"/>
                </a:ext>
              </a:extLst>
            </p:cNvPr>
            <p:cNvSpPr/>
            <p:nvPr/>
          </p:nvSpPr>
          <p:spPr>
            <a:xfrm>
              <a:off x="5244352" y="2707340"/>
              <a:ext cx="546847" cy="54684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L 字 31">
              <a:extLst>
                <a:ext uri="{FF2B5EF4-FFF2-40B4-BE49-F238E27FC236}">
                  <a16:creationId xmlns:a16="http://schemas.microsoft.com/office/drawing/2014/main" id="{680907A8-8B3B-8DD1-DA0A-84DACA41D7C8}"/>
                </a:ext>
              </a:extLst>
            </p:cNvPr>
            <p:cNvSpPr/>
            <p:nvPr/>
          </p:nvSpPr>
          <p:spPr>
            <a:xfrm rot="2529128">
              <a:off x="5429172" y="2858236"/>
              <a:ext cx="250206" cy="273189"/>
            </a:xfrm>
            <a:prstGeom prst="corner">
              <a:avLst>
                <a:gd name="adj1" fmla="val 17060"/>
                <a:gd name="adj2" fmla="val 1821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6BE029CD-3872-3361-1D7B-8D2CEB943E3F}"/>
              </a:ext>
            </a:extLst>
          </p:cNvPr>
          <p:cNvGrpSpPr/>
          <p:nvPr/>
        </p:nvGrpSpPr>
        <p:grpSpPr>
          <a:xfrm rot="10800000">
            <a:off x="10766334" y="2885475"/>
            <a:ext cx="283671" cy="261981"/>
            <a:chOff x="5244352" y="2707340"/>
            <a:chExt cx="546847" cy="546847"/>
          </a:xfrm>
        </p:grpSpPr>
        <p:sp>
          <p:nvSpPr>
            <p:cNvPr id="34" name="フローチャート: 結合子 33">
              <a:extLst>
                <a:ext uri="{FF2B5EF4-FFF2-40B4-BE49-F238E27FC236}">
                  <a16:creationId xmlns:a16="http://schemas.microsoft.com/office/drawing/2014/main" id="{9D91B7FE-9A16-574E-839B-B2E7776C08A2}"/>
                </a:ext>
              </a:extLst>
            </p:cNvPr>
            <p:cNvSpPr/>
            <p:nvPr/>
          </p:nvSpPr>
          <p:spPr>
            <a:xfrm>
              <a:off x="5244352" y="2707340"/>
              <a:ext cx="546847" cy="54684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L 字 34">
              <a:extLst>
                <a:ext uri="{FF2B5EF4-FFF2-40B4-BE49-F238E27FC236}">
                  <a16:creationId xmlns:a16="http://schemas.microsoft.com/office/drawing/2014/main" id="{77BBA469-2C6D-F6F0-1DD3-689E1711F0FD}"/>
                </a:ext>
              </a:extLst>
            </p:cNvPr>
            <p:cNvSpPr/>
            <p:nvPr/>
          </p:nvSpPr>
          <p:spPr>
            <a:xfrm rot="2529128">
              <a:off x="5429172" y="2858236"/>
              <a:ext cx="250206" cy="273189"/>
            </a:xfrm>
            <a:prstGeom prst="corner">
              <a:avLst>
                <a:gd name="adj1" fmla="val 17060"/>
                <a:gd name="adj2" fmla="val 1821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" name="吹き出し: 角を丸めた四角形 35">
            <a:extLst>
              <a:ext uri="{FF2B5EF4-FFF2-40B4-BE49-F238E27FC236}">
                <a16:creationId xmlns:a16="http://schemas.microsoft.com/office/drawing/2014/main" id="{335D8C4D-13FB-D4F9-B77D-DFD7D1646476}"/>
              </a:ext>
            </a:extLst>
          </p:cNvPr>
          <p:cNvSpPr/>
          <p:nvPr/>
        </p:nvSpPr>
        <p:spPr>
          <a:xfrm>
            <a:off x="7283184" y="5791200"/>
            <a:ext cx="3036473" cy="859971"/>
          </a:xfrm>
          <a:prstGeom prst="wedgeRoundRectCallout">
            <a:avLst>
              <a:gd name="adj1" fmla="val -30512"/>
              <a:gd name="adj2" fmla="val -142563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天気は自動で入力される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メモが入力されたら表示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D369B33-7B0F-A857-FD21-41B0E8DD5E5D}"/>
              </a:ext>
            </a:extLst>
          </p:cNvPr>
          <p:cNvSpPr txBox="1"/>
          <p:nvPr/>
        </p:nvSpPr>
        <p:spPr>
          <a:xfrm>
            <a:off x="3132078" y="5528293"/>
            <a:ext cx="4197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問題：どのタイミングで天気をとるか</a:t>
            </a:r>
            <a:endParaRPr kumimoji="1" lang="en-US" altLang="ja-JP" dirty="0"/>
          </a:p>
          <a:p>
            <a:r>
              <a:rPr kumimoji="1" lang="ja-JP" altLang="en-US" dirty="0"/>
              <a:t>（朝と夜じゃ天気が変わっている可能性あり→夜の天気をとる方がいい？）</a:t>
            </a:r>
          </a:p>
        </p:txBody>
      </p:sp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8BF6F9AE-5C97-64A1-DA62-15CDB05A4992}"/>
              </a:ext>
            </a:extLst>
          </p:cNvPr>
          <p:cNvSpPr/>
          <p:nvPr/>
        </p:nvSpPr>
        <p:spPr>
          <a:xfrm>
            <a:off x="141649" y="6062687"/>
            <a:ext cx="3036473" cy="702431"/>
          </a:xfrm>
          <a:prstGeom prst="wedgeRoundRectCallout">
            <a:avLst>
              <a:gd name="adj1" fmla="val -7051"/>
              <a:gd name="adj2" fmla="val -207651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「今日の記録」の段階では天気は表示されない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11C25C9-DD95-35F2-4F06-4A8064243F7A}"/>
              </a:ext>
            </a:extLst>
          </p:cNvPr>
          <p:cNvSpPr txBox="1"/>
          <p:nvPr/>
        </p:nvSpPr>
        <p:spPr>
          <a:xfrm>
            <a:off x="3535294" y="1674104"/>
            <a:ext cx="1685365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〇日目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2ECC04C-46EE-679A-EC00-7EEB1A814FA5}"/>
              </a:ext>
            </a:extLst>
          </p:cNvPr>
          <p:cNvSpPr txBox="1"/>
          <p:nvPr/>
        </p:nvSpPr>
        <p:spPr>
          <a:xfrm>
            <a:off x="9923651" y="1657597"/>
            <a:ext cx="1685365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〇日目</a:t>
            </a:r>
          </a:p>
        </p:txBody>
      </p:sp>
    </p:spTree>
    <p:extLst>
      <p:ext uri="{BB962C8B-B14F-4D97-AF65-F5344CB8AC3E}">
        <p14:creationId xmlns:p14="http://schemas.microsoft.com/office/powerpoint/2010/main" val="186650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BB6C3-C93A-3A4E-F53E-02B3BC787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718"/>
          </a:xfrm>
        </p:spPr>
        <p:txBody>
          <a:bodyPr/>
          <a:lstStyle/>
          <a:p>
            <a:r>
              <a:rPr kumimoji="1" lang="ja-JP" altLang="en-US" dirty="0"/>
              <a:t>参考資料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9A6126-6E76-914F-3ADB-6CC1FC1C8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548"/>
            <a:ext cx="10515600" cy="5123415"/>
          </a:xfrm>
        </p:spPr>
        <p:txBody>
          <a:bodyPr/>
          <a:lstStyle/>
          <a:p>
            <a:r>
              <a:rPr lang="en-US" altLang="ja-JP" dirty="0"/>
              <a:t>[PostgreSQL</a:t>
            </a:r>
            <a:r>
              <a:rPr lang="ja-JP" altLang="en-US" dirty="0"/>
              <a:t>のインストール</a:t>
            </a:r>
            <a:r>
              <a:rPr lang="en-US" altLang="ja-JP" dirty="0"/>
              <a:t>](</a:t>
            </a:r>
            <a:r>
              <a:rPr lang="en-US" altLang="ja-JP" dirty="0">
                <a:hlinkClick r:id="rId2"/>
              </a:rPr>
              <a:t>PostgreSQL </a:t>
            </a:r>
            <a:r>
              <a:rPr lang="ja-JP" altLang="en-US" dirty="0">
                <a:hlinkClick r:id="rId2"/>
              </a:rPr>
              <a:t>を </a:t>
            </a:r>
            <a:r>
              <a:rPr lang="en-US" altLang="ja-JP" dirty="0">
                <a:hlinkClick r:id="rId2"/>
              </a:rPr>
              <a:t>Windows </a:t>
            </a:r>
            <a:r>
              <a:rPr lang="ja-JP" altLang="en-US" dirty="0">
                <a:hlinkClick r:id="rId2"/>
              </a:rPr>
              <a:t>にインストールするには </a:t>
            </a:r>
            <a:r>
              <a:rPr lang="en-US" altLang="ja-JP" dirty="0">
                <a:hlinkClick r:id="rId2"/>
              </a:rPr>
              <a:t>#Windows – </a:t>
            </a:r>
            <a:r>
              <a:rPr lang="en-US" altLang="ja-JP" dirty="0" err="1">
                <a:hlinkClick r:id="rId2"/>
              </a:rPr>
              <a:t>Qiita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[MySQL</a:t>
            </a:r>
            <a:r>
              <a:rPr lang="ja-JP" altLang="en-US" dirty="0"/>
              <a:t>のインストール</a:t>
            </a:r>
            <a:r>
              <a:rPr lang="en-US" altLang="ja-JP" dirty="0"/>
              <a:t>](</a:t>
            </a:r>
            <a:r>
              <a:rPr lang="en-US" altLang="ja-JP" dirty="0">
                <a:hlinkClick r:id="rId3"/>
              </a:rPr>
              <a:t>Ubuntu 20.04</a:t>
            </a:r>
            <a:r>
              <a:rPr lang="ja-JP" altLang="en-US" dirty="0">
                <a:hlinkClick r:id="rId3"/>
              </a:rPr>
              <a:t>に</a:t>
            </a:r>
            <a:r>
              <a:rPr lang="en-US" altLang="ja-JP" dirty="0">
                <a:hlinkClick r:id="rId3"/>
              </a:rPr>
              <a:t>MySQL</a:t>
            </a:r>
            <a:r>
              <a:rPr lang="ja-JP" altLang="en-US" dirty="0">
                <a:hlinkClick r:id="rId3"/>
              </a:rPr>
              <a:t>をインストールする方法 </a:t>
            </a:r>
            <a:r>
              <a:rPr lang="en-US" altLang="ja-JP" dirty="0">
                <a:hlinkClick r:id="rId3"/>
              </a:rPr>
              <a:t>| </a:t>
            </a:r>
            <a:r>
              <a:rPr lang="en-US" altLang="ja-JP" dirty="0" err="1">
                <a:hlinkClick r:id="rId3"/>
              </a:rPr>
              <a:t>DigitalOcean</a:t>
            </a:r>
            <a:r>
              <a:rPr lang="en-US" altLang="ja-JP"/>
              <a:t>)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529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CC9C1-95A7-8674-B3B1-B79D9CB5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わからん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37B966-1C37-0344-2EB2-15E8ACAEB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DB</a:t>
            </a:r>
            <a:r>
              <a:rPr kumimoji="1" lang="ja-JP" altLang="en-US" dirty="0"/>
              <a:t>の関係性（</a:t>
            </a:r>
            <a:r>
              <a:rPr kumimoji="1" lang="en-US" altLang="ja-JP" dirty="0" err="1"/>
              <a:t>js</a:t>
            </a:r>
            <a:r>
              <a:rPr kumimoji="1" lang="ja-JP" altLang="en-US" dirty="0"/>
              <a:t>がクライアント、</a:t>
            </a:r>
            <a:r>
              <a:rPr kumimoji="1" lang="en-US" altLang="ja-JP" dirty="0" err="1"/>
              <a:t>fastapi</a:t>
            </a:r>
            <a:r>
              <a:rPr kumimoji="1" lang="ja-JP" altLang="en-US" dirty="0"/>
              <a:t>が</a:t>
            </a:r>
            <a:r>
              <a:rPr kumimoji="1" lang="en-US" altLang="ja-JP" dirty="0"/>
              <a:t>API</a:t>
            </a:r>
            <a:r>
              <a:rPr kumimoji="1" lang="ja-JP" altLang="en-US" dirty="0"/>
              <a:t>サーバ、</a:t>
            </a:r>
            <a:r>
              <a:rPr kumimoji="1" lang="en-US" altLang="ja-JP" dirty="0"/>
              <a:t>DB)</a:t>
            </a:r>
            <a:r>
              <a:rPr kumimoji="1" lang="ja-JP" altLang="en-US" dirty="0"/>
              <a:t>は分かったけどコードどうするの？</a:t>
            </a:r>
          </a:p>
        </p:txBody>
      </p:sp>
    </p:spTree>
    <p:extLst>
      <p:ext uri="{BB962C8B-B14F-4D97-AF65-F5344CB8AC3E}">
        <p14:creationId xmlns:p14="http://schemas.microsoft.com/office/powerpoint/2010/main" val="325547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A5AF18-DF74-1C44-DD5B-A4A6ED1C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8DED95-6A25-C4EF-421C-4645F71F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誤解してたこと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err="1"/>
              <a:t>Js</a:t>
            </a:r>
            <a:r>
              <a:rPr lang="ja-JP" altLang="en-US" dirty="0"/>
              <a:t>がバックエンドっていう印象が強すぎて</a:t>
            </a:r>
            <a:r>
              <a:rPr lang="en-US" altLang="ja-JP" dirty="0" err="1"/>
              <a:t>fastapi</a:t>
            </a:r>
            <a:r>
              <a:rPr lang="ja-JP" altLang="en-US" dirty="0"/>
              <a:t>混同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⇨</a:t>
            </a:r>
            <a:r>
              <a:rPr lang="en-US" altLang="ja-JP" dirty="0" err="1"/>
              <a:t>fastapi</a:t>
            </a:r>
            <a:r>
              <a:rPr lang="ja-JP" altLang="en-US" dirty="0"/>
              <a:t>に書くのが</a:t>
            </a:r>
            <a:r>
              <a:rPr lang="en-US" altLang="ja-JP" dirty="0"/>
              <a:t>DB</a:t>
            </a:r>
            <a:r>
              <a:rPr lang="ja-JP" altLang="en-US" dirty="0"/>
              <a:t>に接続、操作、リクエスト対応コード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err="1"/>
              <a:t>js</a:t>
            </a:r>
            <a:r>
              <a:rPr lang="ja-JP" altLang="en-US" dirty="0"/>
              <a:t>に書くのが</a:t>
            </a:r>
            <a:r>
              <a:rPr lang="en-US" altLang="ja-JP" dirty="0"/>
              <a:t>API</a:t>
            </a:r>
            <a:r>
              <a:rPr lang="ja-JP" altLang="en-US" dirty="0"/>
              <a:t>サーバへのリクエストを送るコード</a:t>
            </a:r>
            <a:endParaRPr lang="en-US" altLang="ja-JP" dirty="0"/>
          </a:p>
          <a:p>
            <a:r>
              <a:rPr kumimoji="1" lang="en-US" altLang="ja-JP" dirty="0" err="1"/>
              <a:t>psycopg</a:t>
            </a:r>
            <a:r>
              <a:rPr kumimoji="1" lang="ja-JP" altLang="en-US" dirty="0"/>
              <a:t>⇨</a:t>
            </a:r>
            <a:r>
              <a:rPr kumimoji="1" lang="en-US" altLang="ja-JP" dirty="0" err="1"/>
              <a:t>mysql</a:t>
            </a:r>
            <a:endParaRPr kumimoji="1" lang="en-US" altLang="ja-JP" dirty="0"/>
          </a:p>
          <a:p>
            <a:r>
              <a:rPr kumimoji="1" lang="en-US" altLang="ja-JP" dirty="0"/>
              <a:t> CREATE USER '</a:t>
            </a:r>
            <a:r>
              <a:rPr kumimoji="1" lang="en-US" altLang="ja-JP" dirty="0" err="1"/>
              <a:t>matsu</a:t>
            </a:r>
            <a:r>
              <a:rPr kumimoji="1" lang="en-US" altLang="ja-JP" dirty="0"/>
              <a:t>'@'localhost' IDENTIFIED WITH </a:t>
            </a:r>
            <a:r>
              <a:rPr kumimoji="1" lang="en-US" altLang="ja-JP" dirty="0" err="1"/>
              <a:t>mysql_native_password</a:t>
            </a:r>
            <a:r>
              <a:rPr kumimoji="1" lang="en-US" altLang="ja-JP"/>
              <a:t> BY 'password';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447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5644</TotalTime>
  <Words>388</Words>
  <Application>Microsoft Office PowerPoint</Application>
  <PresentationFormat>ワイド画面</PresentationFormat>
  <Paragraphs>55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栽培管理アプリ</vt:lpstr>
      <vt:lpstr>概要</vt:lpstr>
      <vt:lpstr>PowerPoint プレゼンテーション</vt:lpstr>
      <vt:lpstr>PowerPoint プレゼンテーション</vt:lpstr>
      <vt:lpstr>PowerPoint プレゼンテーション</vt:lpstr>
      <vt:lpstr>参考資料</vt:lpstr>
      <vt:lpstr>わからん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栽培管理アプリ</dc:title>
  <dc:creator>明香里 松永</dc:creator>
  <cp:lastModifiedBy>明香里 松永</cp:lastModifiedBy>
  <cp:revision>2</cp:revision>
  <dcterms:created xsi:type="dcterms:W3CDTF">2024-04-18T12:03:04Z</dcterms:created>
  <dcterms:modified xsi:type="dcterms:W3CDTF">2024-05-05T10:21:07Z</dcterms:modified>
</cp:coreProperties>
</file>