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861C-E0FC-44C0-BDC6-08522A4BDD28}" v="76" dt="2024-04-25T12:07:55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香里 松永" userId="27f5baf808fa12b4" providerId="LiveId" clId="{41EC861C-E0FC-44C0-BDC6-08522A4BDD28}"/>
    <pc:docChg chg="undo custSel modSld">
      <pc:chgData name="明香里 松永" userId="27f5baf808fa12b4" providerId="LiveId" clId="{41EC861C-E0FC-44C0-BDC6-08522A4BDD28}" dt="2024-04-25T12:07:55.727" v="381"/>
      <pc:docMkLst>
        <pc:docMk/>
      </pc:docMkLst>
      <pc:sldChg chg="modSp mod">
        <pc:chgData name="明香里 松永" userId="27f5baf808fa12b4" providerId="LiveId" clId="{41EC861C-E0FC-44C0-BDC6-08522A4BDD28}" dt="2024-04-25T12:07:55.727" v="381"/>
        <pc:sldMkLst>
          <pc:docMk/>
          <pc:sldMk cId="3620688613" sldId="257"/>
        </pc:sldMkLst>
        <pc:spChg chg="mod">
          <ac:chgData name="明香里 松永" userId="27f5baf808fa12b4" providerId="LiveId" clId="{41EC861C-E0FC-44C0-BDC6-08522A4BDD28}" dt="2024-04-25T12:07:55.727" v="381"/>
          <ac:spMkLst>
            <pc:docMk/>
            <pc:sldMk cId="3620688613" sldId="257"/>
            <ac:spMk id="3" creationId="{DDB158AA-EAB9-FBF4-C182-390F9E4DE55E}"/>
          </ac:spMkLst>
        </pc:spChg>
      </pc:sldChg>
      <pc:sldChg chg="addSp delSp modSp mod">
        <pc:chgData name="明香里 松永" userId="27f5baf808fa12b4" providerId="LiveId" clId="{41EC861C-E0FC-44C0-BDC6-08522A4BDD28}" dt="2024-04-25T11:58:37.275" v="1" actId="27309"/>
        <pc:sldMkLst>
          <pc:docMk/>
          <pc:sldMk cId="1866508564" sldId="259"/>
        </pc:sldMkLst>
        <pc:graphicFrameChg chg="add del modGraphic">
          <ac:chgData name="明香里 松永" userId="27f5baf808fa12b4" providerId="LiveId" clId="{41EC861C-E0FC-44C0-BDC6-08522A4BDD28}" dt="2024-04-25T11:58:37.275" v="1" actId="27309"/>
          <ac:graphicFrameMkLst>
            <pc:docMk/>
            <pc:sldMk cId="1866508564" sldId="259"/>
            <ac:graphicFrameMk id="3" creationId="{7CE520C0-0C35-3517-2727-95BD54005723}"/>
          </ac:graphicFrameMkLst>
        </pc:graphicFrameChg>
      </pc:sldChg>
    </pc:docChg>
  </pc:docChgLst>
  <pc:docChgLst>
    <pc:chgData name="明香里 松永" userId="27f5baf808fa12b4" providerId="LiveId" clId="{1212199D-B2CB-4054-ACE5-A4494383EE67}"/>
    <pc:docChg chg="modSld sldOrd">
      <pc:chgData name="明香里 松永" userId="27f5baf808fa12b4" providerId="LiveId" clId="{1212199D-B2CB-4054-ACE5-A4494383EE67}" dt="2024-04-23T02:54:50.160" v="1"/>
      <pc:docMkLst>
        <pc:docMk/>
      </pc:docMkLst>
      <pc:sldChg chg="ord">
        <pc:chgData name="明香里 松永" userId="27f5baf808fa12b4" providerId="LiveId" clId="{1212199D-B2CB-4054-ACE5-A4494383EE67}" dt="2024-04-23T02:54:50.160" v="1"/>
        <pc:sldMkLst>
          <pc:docMk/>
          <pc:sldMk cId="36206886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7AD-2638-B9BF-E6DE-628100D9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9E40B-9F32-37E8-6EEE-5DACD2B5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F8FA7-10C0-4AE8-D112-237C0BEB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4F214-64A9-785E-3565-A9533751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39A0-526C-275F-5456-34D1DA6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ACAE1-1058-A295-4504-BCD1873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D22580-846A-5613-261A-B1A3F514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D9E9A-DFB2-F1BF-FF01-2A484841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3BFA-3777-1CD3-6467-85BCA0A2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5C1C9-50AF-3B68-A726-D947430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B6BC0-192B-8B3A-7686-B86035710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B4477-4233-EBD3-DFD7-62E5B4759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1CAAD-ADAC-2681-3191-62B2DD5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E12B6-19AA-ACC5-0AAC-684B9C1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FC9B-2491-6A67-0EA6-E820CFE3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CC2A-106D-317D-C513-552FF7C1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433D1-A68A-9E2A-A548-93AB4BD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AE132-0A13-E121-203A-03FD31C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267BC-74F1-65EC-AC86-574735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03F-0AB1-605E-C6AB-20EE2C0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F675-0B66-9FE2-90E1-1FE3E90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17BE4D-CBEE-2504-1814-994D134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2E46-206A-462B-9835-A37E8F0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77CF-05B3-D258-204F-F39652D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7C899-C761-570B-F0CE-1B98DD0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C2CE-DEF6-06C8-AEB1-A1302100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3A3BD-B873-B1C9-93D7-5D3E81D6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E25AA5-9E2E-84BF-1638-81223926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631C0-57C3-96E0-C5E9-307243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992BE-9F4D-F080-D964-15DDF6D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286D5A-DC51-9730-28E9-5BCD58B5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7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C8332-3E8C-33FF-1A6E-53E7D8B3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38169-308F-A9EF-2F43-9A585D72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9C48F3-6EC7-B042-B386-FC729F97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CBC904-6596-FC38-B0CA-0E3468C8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9A2D1-0780-15E2-08C8-EB505BCB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5A54C1-A0BE-7D74-3F34-D194117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59335E-587C-4CB6-6FC9-01BED60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C06BA5-611F-6F26-0085-F79AD30F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74BBC-362C-7E0C-C6FE-C8D689E7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25C561-B8CE-EDC6-6221-EF788104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4FC56E-E610-FA38-8F20-E60AB93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F1930-8C66-EE86-3BE1-1D027D0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38965-4508-12AC-A041-437E9AD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342FE9-00EC-56D0-0FD2-882C290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D36A9-C14A-5555-31B9-7FE2A91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303C9-6CF8-6769-641A-1F124E8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FCC83-2317-0297-B45D-1D226E06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687D9E-E574-DF83-E4C6-C8B1BC3E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23ECF-5A3B-5F4B-D6C5-A3F960D4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36EC8-6781-9E20-0A88-31DD836B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602B4-9B84-2147-A520-47264E8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E7DFC-5394-520A-4CC0-25635BF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A050C-1D3B-2070-3C95-2965A34ED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278E2-2474-11A7-4907-5B42A303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0BB653-5B0B-E424-C9BA-7859B71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A786D-8537-A52D-588E-8C2AB6D4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8FC47-F8A4-D949-87EB-AA464C17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D93E65-79B6-E202-E908-3258C246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59907-8C50-19FB-7E0C-22EB98A2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CBC80-F367-D5CE-F568-22EA39AD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0F92B-9F92-46B5-BBF2-4E7824411A2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00CA-A987-6F7D-554C-3F847E2F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4BB4A-A47C-F64E-C294-97F08885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9D529-291A-FA07-955A-AB9D2C94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栽培管理アプリ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9C9A6-C95F-B501-3D49-7622BFAE4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85782-59A7-22F6-A970-88EC32B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58AA-EAB9-FBF4-C182-390F9E4D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写真をアップロードし成長記録をつける</a:t>
            </a:r>
            <a:endParaRPr kumimoji="1" lang="en-US" altLang="ja-JP" dirty="0"/>
          </a:p>
          <a:p>
            <a:r>
              <a:rPr lang="ja-JP" altLang="en-US" dirty="0"/>
              <a:t>家庭菜園をしている人向け</a:t>
            </a:r>
            <a:endParaRPr lang="en-US" altLang="ja-JP" dirty="0"/>
          </a:p>
          <a:p>
            <a:r>
              <a:rPr kumimoji="1" lang="ja-JP" altLang="en-US" dirty="0"/>
              <a:t>天気を確認することで明日作物をどう調整するか（水をあげるか、場所を移動させるか等）考えることができる</a:t>
            </a:r>
            <a:endParaRPr kumimoji="1" lang="en-US" altLang="ja-JP" dirty="0"/>
          </a:p>
          <a:p>
            <a:r>
              <a:rPr lang="ja-JP" altLang="en-US" dirty="0"/>
              <a:t>天気を表示させる理由：水やりの指標、記録のため</a:t>
            </a:r>
            <a:endParaRPr kumimoji="1" lang="en-US" altLang="ja-JP" dirty="0"/>
          </a:p>
          <a:p>
            <a:r>
              <a:rPr lang="ja-JP" altLang="en-US" dirty="0"/>
              <a:t>Ｊｓ</a:t>
            </a:r>
            <a:endParaRPr lang="en-US" altLang="ja-JP" dirty="0"/>
          </a:p>
          <a:p>
            <a:r>
              <a:rPr kumimoji="1" lang="ja-JP" altLang="en-US" dirty="0"/>
              <a:t>ユーザーの認証（パスワードとか）もいる（写真と人を結びつける）</a:t>
            </a:r>
            <a:endParaRPr kumimoji="1" lang="en-US" altLang="ja-JP" dirty="0"/>
          </a:p>
          <a:p>
            <a:r>
              <a:rPr lang="ja-JP" altLang="en-US" dirty="0"/>
              <a:t>権限とかも（管理者はいらないかな）</a:t>
            </a:r>
            <a:endParaRPr lang="en-US" altLang="ja-JP" dirty="0"/>
          </a:p>
          <a:p>
            <a:r>
              <a:rPr kumimoji="1" lang="ja-JP" altLang="en-US" dirty="0"/>
              <a:t>写真ならストレージにいれる（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にいれる）</a:t>
            </a:r>
            <a:endParaRPr kumimoji="1" lang="en-US" altLang="ja-JP" dirty="0"/>
          </a:p>
          <a:p>
            <a:r>
              <a:rPr lang="ja-JP" altLang="en-US" dirty="0"/>
              <a:t>とりまフロント、外部との連絡（天気、）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のファスト</a:t>
            </a:r>
            <a:r>
              <a:rPr lang="en-US" altLang="ja-JP" dirty="0"/>
              <a:t>API</a:t>
            </a:r>
            <a:r>
              <a:rPr lang="ja-JP" altLang="en-US"/>
              <a:t>（書きやすいけどデプロイ考えると、、）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6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D3373-78FB-03F5-D59E-AA4957F003C6}"/>
              </a:ext>
            </a:extLst>
          </p:cNvPr>
          <p:cNvSpPr txBox="1"/>
          <p:nvPr/>
        </p:nvSpPr>
        <p:spPr>
          <a:xfrm>
            <a:off x="9985277" y="1649524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r>
              <a:rPr lang="ja-JP" altLang="en-US" dirty="0"/>
              <a:t>・野菜の種類別に項目を分ける</a:t>
            </a:r>
            <a:endParaRPr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56568E-5324-4D8C-5E44-FBC70CF8E0D7}"/>
              </a:ext>
            </a:extLst>
          </p:cNvPr>
          <p:cNvGrpSpPr/>
          <p:nvPr/>
        </p:nvGrpSpPr>
        <p:grpSpPr>
          <a:xfrm>
            <a:off x="5903130" y="453838"/>
            <a:ext cx="4103916" cy="4868637"/>
            <a:chOff x="5903130" y="453838"/>
            <a:chExt cx="4103916" cy="4868637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4152EA-BD5B-0F23-5BEB-13CC3D613121}"/>
                </a:ext>
              </a:extLst>
            </p:cNvPr>
            <p:cNvGrpSpPr/>
            <p:nvPr/>
          </p:nvGrpSpPr>
          <p:grpSpPr>
            <a:xfrm>
              <a:off x="5903131" y="1120588"/>
              <a:ext cx="4103915" cy="4201887"/>
              <a:chOff x="1360713" y="1066799"/>
              <a:chExt cx="4103915" cy="4201887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912786A-55E3-E427-48BE-DD5FFEE008D8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D1D6EE9-5DDB-7E22-14AD-0C2283F0BB89}"/>
                  </a:ext>
                </a:extLst>
              </p:cNvPr>
              <p:cNvSpPr/>
              <p:nvPr/>
            </p:nvSpPr>
            <p:spPr>
              <a:xfrm>
                <a:off x="1654629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小松菜</a:t>
                </a:r>
              </a:p>
            </p:txBody>
          </p:sp>
          <p:sp>
            <p:nvSpPr>
              <p:cNvPr id="7" name="十字形 6">
                <a:extLst>
                  <a:ext uri="{FF2B5EF4-FFF2-40B4-BE49-F238E27FC236}">
                    <a16:creationId xmlns:a16="http://schemas.microsoft.com/office/drawing/2014/main" id="{3CCCAF7F-6F23-19F1-580B-669CACA4AF9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488183C-B67E-8B4F-6CC2-49586C35E9A3}"/>
                  </a:ext>
                </a:extLst>
              </p:cNvPr>
              <p:cNvSpPr/>
              <p:nvPr/>
            </p:nvSpPr>
            <p:spPr>
              <a:xfrm>
                <a:off x="1654629" y="2563587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人参</a:t>
                </a: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7934EA-B934-3361-BC8C-510E273363C4}"/>
                </a:ext>
              </a:extLst>
            </p:cNvPr>
            <p:cNvSpPr/>
            <p:nvPr/>
          </p:nvSpPr>
          <p:spPr>
            <a:xfrm>
              <a:off x="5903130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A0C23C4-042D-D31D-006D-8D4F1D4318E5}"/>
              </a:ext>
            </a:extLst>
          </p:cNvPr>
          <p:cNvGrpSpPr/>
          <p:nvPr/>
        </p:nvGrpSpPr>
        <p:grpSpPr>
          <a:xfrm>
            <a:off x="376517" y="453838"/>
            <a:ext cx="4103916" cy="4868637"/>
            <a:chOff x="376517" y="453838"/>
            <a:chExt cx="4103916" cy="486863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3FD7228-8FBB-3668-1986-C7FF22786905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37B552-18CF-7DC7-AABC-EDA9AFCD9A97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id="{B66CAD72-E7FB-368D-7D8A-7E927D9CA3A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E8C1B5A-E41D-95AE-3738-E296DF52FDBD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追加してください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AA439B-9BF8-66C1-1209-FEFBDD4C4E13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C6EA37-D957-AF0F-256B-B2A32D37CD8C}"/>
              </a:ext>
            </a:extLst>
          </p:cNvPr>
          <p:cNvSpPr txBox="1"/>
          <p:nvPr/>
        </p:nvSpPr>
        <p:spPr>
          <a:xfrm>
            <a:off x="3157870" y="5730949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スクロールバーいるかも～</a:t>
            </a:r>
          </a:p>
        </p:txBody>
      </p:sp>
    </p:spTree>
    <p:extLst>
      <p:ext uri="{BB962C8B-B14F-4D97-AF65-F5344CB8AC3E}">
        <p14:creationId xmlns:p14="http://schemas.microsoft.com/office/powerpoint/2010/main" val="7846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C4B03E-1EB3-F562-9335-4C9788A9F8AE}"/>
              </a:ext>
            </a:extLst>
          </p:cNvPr>
          <p:cNvGrpSpPr/>
          <p:nvPr/>
        </p:nvGrpSpPr>
        <p:grpSpPr>
          <a:xfrm>
            <a:off x="429680" y="994681"/>
            <a:ext cx="4103916" cy="4868637"/>
            <a:chOff x="376517" y="453838"/>
            <a:chExt cx="4103916" cy="486863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413F4A1-1D5B-66B5-9574-D7ED1F94349F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BE173E4-5049-C75C-266A-2F57F761271A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A2A85C6-F8AE-0E58-CB90-75FAD641479F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9B8222-3889-FD16-A4CF-4478119EBFAF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43AE73-4A2E-57DB-6FE3-7E26C67822B6}"/>
              </a:ext>
            </a:extLst>
          </p:cNvPr>
          <p:cNvSpPr/>
          <p:nvPr/>
        </p:nvSpPr>
        <p:spPr>
          <a:xfrm>
            <a:off x="734481" y="3653616"/>
            <a:ext cx="3494314" cy="66402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CC401C-F707-9B4A-1846-F3525CBB8A8F}"/>
              </a:ext>
            </a:extLst>
          </p:cNvPr>
          <p:cNvSpPr txBox="1"/>
          <p:nvPr/>
        </p:nvSpPr>
        <p:spPr>
          <a:xfrm>
            <a:off x="606890" y="1946263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作物の名前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3078AB-0DBA-4F01-9A47-A0B5C8FA981B}"/>
              </a:ext>
            </a:extLst>
          </p:cNvPr>
          <p:cNvSpPr txBox="1"/>
          <p:nvPr/>
        </p:nvSpPr>
        <p:spPr>
          <a:xfrm>
            <a:off x="606890" y="3282924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栽培開始日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9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98B88-BB95-6696-D5DB-8FA27574B7E8}"/>
              </a:ext>
            </a:extLst>
          </p:cNvPr>
          <p:cNvSpPr txBox="1"/>
          <p:nvPr/>
        </p:nvSpPr>
        <p:spPr>
          <a:xfrm>
            <a:off x="4643717" y="89665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707FA48-B724-3F08-240C-83D3054F302B}"/>
              </a:ext>
            </a:extLst>
          </p:cNvPr>
          <p:cNvGrpSpPr/>
          <p:nvPr/>
        </p:nvGrpSpPr>
        <p:grpSpPr>
          <a:xfrm>
            <a:off x="804901" y="532742"/>
            <a:ext cx="4103915" cy="4865916"/>
            <a:chOff x="804901" y="532742"/>
            <a:chExt cx="4103915" cy="486591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F5EA29C-4120-9CD2-EF52-E58E8EA13E24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E75DF02-CB1A-2D09-9DEA-0646B6F341A2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D82C74B-8292-FC5F-A966-C91143C38ED3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E600A86A-F9DA-06A3-3ECF-ACD96EE2D181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350EF3-DCEA-FAA2-9265-A8231756C8A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写真を追加してください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4ADC2C9-E5EB-681A-A43A-EB2EB5698221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1685365" cy="36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今日の記録</a:t>
                </a:r>
                <a:endParaRPr kumimoji="1" lang="ja-JP" altLang="en-US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C563C02-C881-A84B-7E32-D3A1E4E7192C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5D9F751-4000-A9E8-8A6E-BE2A4A1E1DA5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メモ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E19949-D082-4F7C-E09D-E704AC636ACB}"/>
              </a:ext>
            </a:extLst>
          </p:cNvPr>
          <p:cNvGrpSpPr/>
          <p:nvPr/>
        </p:nvGrpSpPr>
        <p:grpSpPr>
          <a:xfrm>
            <a:off x="6958854" y="532742"/>
            <a:ext cx="4103915" cy="4865916"/>
            <a:chOff x="804901" y="532742"/>
            <a:chExt cx="4103915" cy="4865916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3AD1331-DDF0-D936-B50A-771EA228784C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D91A609D-3B64-036C-245E-35298DD229CB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54BF570-AADE-487B-E465-2AA0DB7A080F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0E991D46-9620-AA10-8A7A-A3F3E2A8587D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5F86781-74B5-DABD-11BD-718BD041DFE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小松菜の写真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23B047-F2FB-33DC-A469-B753DAD92D10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271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（前日の日付）の記録</a:t>
                </a:r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CA0F23-1221-DA2B-DE84-E761E2AC1438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94890F7-6CCB-9479-53D5-07900E398DE0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天気：○○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メモ：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36AE6FC-BB6F-F9BC-4A3A-9B09D6CAD33E}"/>
              </a:ext>
            </a:extLst>
          </p:cNvPr>
          <p:cNvGrpSpPr/>
          <p:nvPr/>
        </p:nvGrpSpPr>
        <p:grpSpPr>
          <a:xfrm>
            <a:off x="804900" y="2943497"/>
            <a:ext cx="283671" cy="261981"/>
            <a:chOff x="5244352" y="2707340"/>
            <a:chExt cx="546847" cy="546847"/>
          </a:xfrm>
        </p:grpSpPr>
        <p:sp>
          <p:nvSpPr>
            <p:cNvPr id="27" name="フローチャート: 結合子 26">
              <a:extLst>
                <a:ext uri="{FF2B5EF4-FFF2-40B4-BE49-F238E27FC236}">
                  <a16:creationId xmlns:a16="http://schemas.microsoft.com/office/drawing/2014/main" id="{5EBD7105-6221-8BFF-7678-E089E161A776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L 字 27">
              <a:extLst>
                <a:ext uri="{FF2B5EF4-FFF2-40B4-BE49-F238E27FC236}">
                  <a16:creationId xmlns:a16="http://schemas.microsoft.com/office/drawing/2014/main" id="{A825268F-CF35-597F-362F-30A63CD3E826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3599C38-38DC-998D-21FD-5D2E3759BE1B}"/>
              </a:ext>
            </a:extLst>
          </p:cNvPr>
          <p:cNvGrpSpPr/>
          <p:nvPr/>
        </p:nvGrpSpPr>
        <p:grpSpPr>
          <a:xfrm>
            <a:off x="6999513" y="2874849"/>
            <a:ext cx="283671" cy="261981"/>
            <a:chOff x="5244352" y="2707340"/>
            <a:chExt cx="546847" cy="546847"/>
          </a:xfrm>
        </p:grpSpPr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F8B2B98F-EAE5-8868-784D-8D690B260FAF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680907A8-8B3B-8DD1-DA0A-84DACA41D7C8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BE029CD-3872-3361-1D7B-8D2CEB943E3F}"/>
              </a:ext>
            </a:extLst>
          </p:cNvPr>
          <p:cNvGrpSpPr/>
          <p:nvPr/>
        </p:nvGrpSpPr>
        <p:grpSpPr>
          <a:xfrm rot="10800000">
            <a:off x="10766334" y="2885475"/>
            <a:ext cx="283671" cy="261981"/>
            <a:chOff x="5244352" y="2707340"/>
            <a:chExt cx="546847" cy="546847"/>
          </a:xfrm>
        </p:grpSpPr>
        <p:sp>
          <p:nvSpPr>
            <p:cNvPr id="34" name="フローチャート: 結合子 33">
              <a:extLst>
                <a:ext uri="{FF2B5EF4-FFF2-40B4-BE49-F238E27FC236}">
                  <a16:creationId xmlns:a16="http://schemas.microsoft.com/office/drawing/2014/main" id="{9D91B7FE-9A16-574E-839B-B2E7776C08A2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L 字 34">
              <a:extLst>
                <a:ext uri="{FF2B5EF4-FFF2-40B4-BE49-F238E27FC236}">
                  <a16:creationId xmlns:a16="http://schemas.microsoft.com/office/drawing/2014/main" id="{77BBA469-2C6D-F6F0-1DD3-689E1711F0FD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335D8C4D-13FB-D4F9-B77D-DFD7D1646476}"/>
              </a:ext>
            </a:extLst>
          </p:cNvPr>
          <p:cNvSpPr/>
          <p:nvPr/>
        </p:nvSpPr>
        <p:spPr>
          <a:xfrm>
            <a:off x="7283184" y="5791200"/>
            <a:ext cx="3036473" cy="859971"/>
          </a:xfrm>
          <a:prstGeom prst="wedgeRoundRectCallout">
            <a:avLst>
              <a:gd name="adj1" fmla="val -30512"/>
              <a:gd name="adj2" fmla="val -142563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天気は自動で入力される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メモが入力されたら表示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369B33-7B0F-A857-FD21-41B0E8DD5E5D}"/>
              </a:ext>
            </a:extLst>
          </p:cNvPr>
          <p:cNvSpPr txBox="1"/>
          <p:nvPr/>
        </p:nvSpPr>
        <p:spPr>
          <a:xfrm>
            <a:off x="3132078" y="5528293"/>
            <a:ext cx="419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問題：どのタイミングで天気をとるか</a:t>
            </a:r>
            <a:endParaRPr kumimoji="1" lang="en-US" altLang="ja-JP" dirty="0"/>
          </a:p>
          <a:p>
            <a:r>
              <a:rPr kumimoji="1" lang="ja-JP" altLang="en-US" dirty="0"/>
              <a:t>（朝と夜じゃ天気が変わっている可能性あり→夜の天気をとる方がいい？）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BF6F9AE-5C97-64A1-DA62-15CDB05A4992}"/>
              </a:ext>
            </a:extLst>
          </p:cNvPr>
          <p:cNvSpPr/>
          <p:nvPr/>
        </p:nvSpPr>
        <p:spPr>
          <a:xfrm>
            <a:off x="141649" y="6062687"/>
            <a:ext cx="3036473" cy="702431"/>
          </a:xfrm>
          <a:prstGeom prst="wedgeRoundRectCallout">
            <a:avLst>
              <a:gd name="adj1" fmla="val -7051"/>
              <a:gd name="adj2" fmla="val -20765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「今日の記録」の段階では天気は表示されない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1C25C9-DD95-35F2-4F06-4A8064243F7A}"/>
              </a:ext>
            </a:extLst>
          </p:cNvPr>
          <p:cNvSpPr txBox="1"/>
          <p:nvPr/>
        </p:nvSpPr>
        <p:spPr>
          <a:xfrm>
            <a:off x="3535294" y="1674104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2ECC04C-46EE-679A-EC00-7EEB1A814FA5}"/>
              </a:ext>
            </a:extLst>
          </p:cNvPr>
          <p:cNvSpPr txBox="1"/>
          <p:nvPr/>
        </p:nvSpPr>
        <p:spPr>
          <a:xfrm>
            <a:off x="9923651" y="1657597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</p:spTree>
    <p:extLst>
      <p:ext uri="{BB962C8B-B14F-4D97-AF65-F5344CB8AC3E}">
        <p14:creationId xmlns:p14="http://schemas.microsoft.com/office/powerpoint/2010/main" val="186650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266</Words>
  <Application>Microsoft Office PowerPoint</Application>
  <PresentationFormat>ワイド画面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栽培管理アプリ</vt:lpstr>
      <vt:lpstr>概要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栽培管理アプリ</dc:title>
  <dc:creator>明香里 松永</dc:creator>
  <cp:lastModifiedBy>明香里 松永</cp:lastModifiedBy>
  <cp:revision>2</cp:revision>
  <dcterms:created xsi:type="dcterms:W3CDTF">2024-04-18T12:03:04Z</dcterms:created>
  <dcterms:modified xsi:type="dcterms:W3CDTF">2024-04-25T12:08:04Z</dcterms:modified>
</cp:coreProperties>
</file>