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174" dt="2024-05-05T09:57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addSld modSld">
      <pc:chgData name="明香里 松永" userId="27f5baf808fa12b4" providerId="LiveId" clId="{41EC861C-E0FC-44C0-BDC6-08522A4BDD28}" dt="2024-05-05T10:21:07.122" v="968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  <pc:sldChg chg="modSp new mod">
        <pc:chgData name="明香里 松永" userId="27f5baf808fa12b4" providerId="LiveId" clId="{41EC861C-E0FC-44C0-BDC6-08522A4BDD28}" dt="2024-05-05T09:57:16.468" v="966" actId="20577"/>
        <pc:sldMkLst>
          <pc:docMk/>
          <pc:sldMk cId="1835299972" sldId="261"/>
        </pc:sldMkLst>
        <pc:spChg chg="mod">
          <ac:chgData name="明香里 松永" userId="27f5baf808fa12b4" providerId="LiveId" clId="{41EC861C-E0FC-44C0-BDC6-08522A4BDD28}" dt="2024-05-04T15:25:08.903" v="402" actId="14100"/>
          <ac:spMkLst>
            <pc:docMk/>
            <pc:sldMk cId="1835299972" sldId="261"/>
            <ac:spMk id="2" creationId="{A57BB6C3-C93A-3A4E-F53E-02B3BC787599}"/>
          </ac:spMkLst>
        </pc:spChg>
        <pc:spChg chg="mod">
          <ac:chgData name="明香里 松永" userId="27f5baf808fa12b4" providerId="LiveId" clId="{41EC861C-E0FC-44C0-BDC6-08522A4BDD28}" dt="2024-05-05T09:57:16.468" v="966" actId="20577"/>
          <ac:spMkLst>
            <pc:docMk/>
            <pc:sldMk cId="1835299972" sldId="261"/>
            <ac:spMk id="3" creationId="{339A6126-6E76-914F-3ADB-6CC1FC1C8677}"/>
          </ac:spMkLst>
        </pc:spChg>
      </pc:sldChg>
      <pc:sldChg chg="modSp new mod">
        <pc:chgData name="明香里 松永" userId="27f5baf808fa12b4" providerId="LiveId" clId="{41EC861C-E0FC-44C0-BDC6-08522A4BDD28}" dt="2024-05-05T04:20:14.561" v="600"/>
        <pc:sldMkLst>
          <pc:docMk/>
          <pc:sldMk cId="3255471340" sldId="262"/>
        </pc:sldMkLst>
        <pc:spChg chg="mod">
          <ac:chgData name="明香里 松永" userId="27f5baf808fa12b4" providerId="LiveId" clId="{41EC861C-E0FC-44C0-BDC6-08522A4BDD28}" dt="2024-05-05T04:14:20.515" v="458"/>
          <ac:spMkLst>
            <pc:docMk/>
            <pc:sldMk cId="3255471340" sldId="262"/>
            <ac:spMk id="2" creationId="{7C0CC9C1-95A7-8674-B3B1-B79D9CB52627}"/>
          </ac:spMkLst>
        </pc:spChg>
        <pc:spChg chg="mod">
          <ac:chgData name="明香里 松永" userId="27f5baf808fa12b4" providerId="LiveId" clId="{41EC861C-E0FC-44C0-BDC6-08522A4BDD28}" dt="2024-05-05T04:20:14.561" v="600"/>
          <ac:spMkLst>
            <pc:docMk/>
            <pc:sldMk cId="3255471340" sldId="262"/>
            <ac:spMk id="3" creationId="{8A37B966-1C37-0344-2EB2-15E8ACAEB445}"/>
          </ac:spMkLst>
        </pc:spChg>
      </pc:sldChg>
      <pc:sldChg chg="modSp new mod">
        <pc:chgData name="明香里 松永" userId="27f5baf808fa12b4" providerId="LiveId" clId="{41EC861C-E0FC-44C0-BDC6-08522A4BDD28}" dt="2024-05-05T10:21:07.122" v="968"/>
        <pc:sldMkLst>
          <pc:docMk/>
          <pc:sldMk cId="1894474831" sldId="263"/>
        </pc:sldMkLst>
        <pc:spChg chg="mod">
          <ac:chgData name="明香里 松永" userId="27f5baf808fa12b4" providerId="LiveId" clId="{41EC861C-E0FC-44C0-BDC6-08522A4BDD28}" dt="2024-05-05T10:21:07.122" v="968"/>
          <ac:spMkLst>
            <pc:docMk/>
            <pc:sldMk cId="1894474831" sldId="263"/>
            <ac:spMk id="3" creationId="{AB8DED95-6A25-C4EF-421C-4645F71F587A}"/>
          </ac:spMkLst>
        </pc:sp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mysql-on-ubuntu-20-04-ja" TargetMode="External"/><Relationship Id="rId2" Type="http://schemas.openxmlformats.org/officeDocument/2006/relationships/hyperlink" Target="https://qiita.com/tom-sato/items/037b8f8cb4b326710f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wooooo/items/be6d36307aa0e265f1f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C6EA37-D957-AF0F-256B-B2A32D37CD8C}"/>
              </a:ext>
            </a:extLst>
          </p:cNvPr>
          <p:cNvSpPr txBox="1"/>
          <p:nvPr/>
        </p:nvSpPr>
        <p:spPr>
          <a:xfrm>
            <a:off x="3157870" y="5730949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スクロールバーいるかも～</a:t>
            </a:r>
          </a:p>
        </p:txBody>
      </p: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6C3-C93A-3A4E-F53E-02B3BC7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6126-6E76-914F-3ADB-6CC1FC1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123415"/>
          </a:xfrm>
        </p:spPr>
        <p:txBody>
          <a:bodyPr/>
          <a:lstStyle/>
          <a:p>
            <a:r>
              <a:rPr lang="en-US" altLang="ja-JP" dirty="0"/>
              <a:t>[PostgreSQL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2"/>
              </a:rPr>
              <a:t>PostgreSQL </a:t>
            </a:r>
            <a:r>
              <a:rPr lang="ja-JP" altLang="en-US" dirty="0">
                <a:hlinkClick r:id="rId2"/>
              </a:rPr>
              <a:t>を </a:t>
            </a:r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にインストールするには </a:t>
            </a:r>
            <a:r>
              <a:rPr lang="en-US" altLang="ja-JP" dirty="0">
                <a:hlinkClick r:id="rId2"/>
              </a:rPr>
              <a:t>#Windows – </a:t>
            </a:r>
            <a:r>
              <a:rPr lang="en-US" altLang="ja-JP" dirty="0" err="1">
                <a:hlinkClick r:id="rId2"/>
              </a:rPr>
              <a:t>Qiita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[MySQL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3"/>
              </a:rPr>
              <a:t>Ubuntu 20.04</a:t>
            </a:r>
            <a:r>
              <a:rPr lang="ja-JP" altLang="en-US" dirty="0">
                <a:hlinkClick r:id="rId3"/>
              </a:rPr>
              <a:t>に</a:t>
            </a:r>
            <a:r>
              <a:rPr lang="en-US" altLang="ja-JP" dirty="0">
                <a:hlinkClick r:id="rId3"/>
              </a:rPr>
              <a:t>MySQL</a:t>
            </a:r>
            <a:r>
              <a:rPr lang="ja-JP" altLang="en-US" dirty="0">
                <a:hlinkClick r:id="rId3"/>
              </a:rPr>
              <a:t>をインストールする方法 </a:t>
            </a:r>
            <a:r>
              <a:rPr lang="en-US" altLang="ja-JP" dirty="0">
                <a:hlinkClick r:id="rId3"/>
              </a:rPr>
              <a:t>| </a:t>
            </a:r>
            <a:r>
              <a:rPr lang="en-US" altLang="ja-JP" dirty="0" err="1">
                <a:hlinkClick r:id="rId3"/>
              </a:rPr>
              <a:t>DigitalOcean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[.env</a:t>
            </a:r>
            <a:r>
              <a:rPr lang="ja-JP" altLang="en-US" dirty="0"/>
              <a:t>の追跡除外</a:t>
            </a:r>
            <a:r>
              <a:rPr lang="en-US" altLang="ja-JP" dirty="0"/>
              <a:t>](</a:t>
            </a:r>
            <a:r>
              <a:rPr lang="en-US" altLang="ja-JP" dirty="0">
                <a:hlinkClick r:id="rId4"/>
              </a:rPr>
              <a:t>Git</a:t>
            </a:r>
            <a:r>
              <a:rPr lang="ja-JP" altLang="en-US" dirty="0">
                <a:hlinkClick r:id="rId4"/>
              </a:rPr>
              <a:t>で既にコミットしたファイルをバージョン管理から外す方法 </a:t>
            </a:r>
            <a:r>
              <a:rPr lang="en-US" altLang="ja-JP" dirty="0">
                <a:hlinkClick r:id="rId4"/>
              </a:rPr>
              <a:t>#Git – </a:t>
            </a:r>
            <a:r>
              <a:rPr lang="en-US" altLang="ja-JP" dirty="0" err="1">
                <a:hlinkClick r:id="rId4"/>
              </a:rPr>
              <a:t>Qiita</a:t>
            </a:r>
            <a:r>
              <a:rPr lang="en-US" altLang="ja-JP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29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5AF18-DF74-1C44-DD5B-A4A6ED1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DED95-6A25-C4EF-421C-4645F71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誤解してたこと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Js</a:t>
            </a:r>
            <a:r>
              <a:rPr lang="ja-JP" altLang="en-US" dirty="0"/>
              <a:t>がバックエンドっていう印象が強すぎて</a:t>
            </a:r>
            <a:r>
              <a:rPr lang="en-US" altLang="ja-JP" dirty="0" err="1"/>
              <a:t>fastapi</a:t>
            </a:r>
            <a:r>
              <a:rPr lang="ja-JP" altLang="en-US" dirty="0"/>
              <a:t>混同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⇨</a:t>
            </a:r>
            <a:r>
              <a:rPr lang="en-US" altLang="ja-JP" dirty="0" err="1"/>
              <a:t>fastapi</a:t>
            </a:r>
            <a:r>
              <a:rPr lang="ja-JP" altLang="en-US" dirty="0"/>
              <a:t>に書くのが</a:t>
            </a:r>
            <a:r>
              <a:rPr lang="en-US" altLang="ja-JP" dirty="0"/>
              <a:t>DB</a:t>
            </a:r>
            <a:r>
              <a:rPr lang="ja-JP" altLang="en-US" dirty="0"/>
              <a:t>に接続、操作、リクエスト対応コード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js</a:t>
            </a:r>
            <a:r>
              <a:rPr lang="ja-JP" altLang="en-US" dirty="0"/>
              <a:t>に書くのが</a:t>
            </a:r>
            <a:r>
              <a:rPr lang="en-US" altLang="ja-JP" dirty="0"/>
              <a:t>API</a:t>
            </a:r>
            <a:r>
              <a:rPr lang="ja-JP" altLang="en-US" dirty="0"/>
              <a:t>サーバへのリクエストを送るコード</a:t>
            </a:r>
            <a:endParaRPr lang="en-US" altLang="ja-JP" dirty="0"/>
          </a:p>
          <a:p>
            <a:r>
              <a:rPr kumimoji="1" lang="en-US" altLang="ja-JP" dirty="0" err="1"/>
              <a:t>psycopg</a:t>
            </a:r>
            <a:r>
              <a:rPr kumimoji="1" lang="ja-JP" altLang="en-US" dirty="0"/>
              <a:t>⇨</a:t>
            </a:r>
            <a:r>
              <a:rPr kumimoji="1" lang="en-US" altLang="ja-JP" dirty="0" err="1"/>
              <a:t>mysql</a:t>
            </a:r>
            <a:endParaRPr kumimoji="1" lang="en-US" altLang="ja-JP" dirty="0"/>
          </a:p>
          <a:p>
            <a:r>
              <a:rPr kumimoji="1" lang="en-US" altLang="ja-JP" dirty="0"/>
              <a:t> CREATE USER '</a:t>
            </a:r>
            <a:r>
              <a:rPr kumimoji="1" lang="en-US" altLang="ja-JP" dirty="0" err="1"/>
              <a:t>matsu</a:t>
            </a:r>
            <a:r>
              <a:rPr kumimoji="1" lang="en-US" altLang="ja-JP" dirty="0"/>
              <a:t>'@'localhost' IDENTIFIED WITH </a:t>
            </a:r>
            <a:r>
              <a:rPr kumimoji="1" lang="en-US" altLang="ja-JP" dirty="0" err="1"/>
              <a:t>mysql_native_password</a:t>
            </a:r>
            <a:r>
              <a:rPr kumimoji="1" lang="en-US" altLang="ja-JP"/>
              <a:t> BY 'password';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47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209A3E-5C03-46E1-8758-DBD0AE51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05" y="1529877"/>
            <a:ext cx="7197852" cy="4055045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E9E523C-6CD9-CFFD-79D1-7E7440356EA0}"/>
              </a:ext>
            </a:extLst>
          </p:cNvPr>
          <p:cNvCxnSpPr/>
          <p:nvPr/>
        </p:nvCxnSpPr>
        <p:spPr>
          <a:xfrm>
            <a:off x="5530543" y="3339137"/>
            <a:ext cx="9743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E396D32-EA59-2C85-8619-6FEF0C206F7E}"/>
              </a:ext>
            </a:extLst>
          </p:cNvPr>
          <p:cNvCxnSpPr/>
          <p:nvPr/>
        </p:nvCxnSpPr>
        <p:spPr>
          <a:xfrm flipV="1">
            <a:off x="6354763" y="3228975"/>
            <a:ext cx="166687" cy="11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4C03A-228D-3503-C6A4-46CD08622A01}"/>
              </a:ext>
            </a:extLst>
          </p:cNvPr>
          <p:cNvCxnSpPr>
            <a:cxnSpLocks/>
          </p:cNvCxnSpPr>
          <p:nvPr/>
        </p:nvCxnSpPr>
        <p:spPr>
          <a:xfrm>
            <a:off x="6354763" y="3333413"/>
            <a:ext cx="166687" cy="108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9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388</Words>
  <Application>Microsoft Office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  <vt:lpstr>参考資料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明香里 松永</cp:lastModifiedBy>
  <cp:revision>4</cp:revision>
  <dcterms:created xsi:type="dcterms:W3CDTF">2024-04-18T12:03:04Z</dcterms:created>
  <dcterms:modified xsi:type="dcterms:W3CDTF">2024-06-09T14:37:09Z</dcterms:modified>
</cp:coreProperties>
</file>