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80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04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63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483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955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761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60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01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25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75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4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96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26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86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49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232F-ABE9-4AAF-AA78-532EBC1E32D5}" type="datetimeFigureOut">
              <a:rPr kumimoji="1" lang="ja-JP" altLang="en-US" smtClean="0"/>
              <a:t>2018/6/23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16FF4B-8C5C-4B70-9C1F-2D7AA8B7C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87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虎の穴</a:t>
            </a:r>
            <a:r>
              <a:rPr kumimoji="1" lang="en-US" altLang="ja-JP" dirty="0" err="1" smtClean="0"/>
              <a:t>WebJava</a:t>
            </a:r>
            <a:r>
              <a:rPr kumimoji="1" lang="ja-JP" altLang="en-US" dirty="0" smtClean="0"/>
              <a:t>初級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成果物発表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　第</a:t>
            </a:r>
            <a:r>
              <a:rPr kumimoji="1" lang="en-US" altLang="ja-JP" dirty="0" smtClean="0"/>
              <a:t>3</a:t>
            </a:r>
            <a:r>
              <a:rPr kumimoji="1" lang="ja-JP" altLang="en-US" smtClean="0"/>
              <a:t>事業部 </a:t>
            </a:r>
            <a:r>
              <a:rPr lang="ja-JP" altLang="en-US" smtClean="0"/>
              <a:t>松下拓夢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97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ショッピングサイト</a:t>
            </a:r>
            <a:endParaRPr kumimoji="1" lang="en-US" altLang="ja-JP" dirty="0" smtClean="0"/>
          </a:p>
          <a:p>
            <a:r>
              <a:rPr lang="ja-JP" altLang="en-US" dirty="0" smtClean="0"/>
              <a:t>商品一覧画面、購入完了画面、購入履歴画面の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画面</a:t>
            </a:r>
            <a:endParaRPr kumimoji="1" lang="en-US" altLang="ja-JP" dirty="0" smtClean="0"/>
          </a:p>
          <a:p>
            <a:r>
              <a:rPr lang="ja-JP" altLang="en-US" dirty="0" smtClean="0"/>
              <a:t>商品一覧画面に商品一覧テーブル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item_list_tbl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の情報を表示</a:t>
            </a:r>
            <a:endParaRPr kumimoji="1" lang="en-US" altLang="ja-JP" dirty="0" smtClean="0"/>
          </a:p>
          <a:p>
            <a:r>
              <a:rPr lang="ja-JP" altLang="en-US" dirty="0" smtClean="0"/>
              <a:t>商品一覧画面から購入したい商品と個数を選択し、「カートに追加」ボタン押下で</a:t>
            </a:r>
            <a:r>
              <a:rPr kumimoji="1" lang="ja-JP" altLang="en-US" dirty="0" smtClean="0"/>
              <a:t>カートに商品情報を追加する</a:t>
            </a:r>
            <a:endParaRPr lang="en-US" altLang="ja-JP" dirty="0"/>
          </a:p>
          <a:p>
            <a:r>
              <a:rPr kumimoji="1" lang="ja-JP" altLang="en-US" dirty="0" smtClean="0"/>
              <a:t>商品一覧画面で「購入」ボタン押下で、購入履歴テーブル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purchase_history_tbl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にカート内の情報を登録し、購入完了画面へ遷移する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商品一覧画面で「購入履歴」ボタン押下で、購入履歴画面へ遷移する</a:t>
            </a:r>
            <a:endParaRPr kumimoji="1" lang="en-US" altLang="ja-JP" dirty="0" smtClean="0"/>
          </a:p>
          <a:p>
            <a:r>
              <a:rPr lang="ja-JP" altLang="en-US" dirty="0" smtClean="0"/>
              <a:t>購入履歴画面では</a:t>
            </a:r>
            <a:r>
              <a:rPr lang="ja-JP" altLang="en-US" dirty="0"/>
              <a:t>購入履歴</a:t>
            </a:r>
            <a:r>
              <a:rPr lang="ja-JP" altLang="en-US" dirty="0" smtClean="0"/>
              <a:t>テーブルの情報を表示する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58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シーケンス図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921120" y="1873250"/>
            <a:ext cx="2215661" cy="13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商品一覧画面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766289" y="1873250"/>
            <a:ext cx="2215661" cy="13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購入完了画面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4136781" y="2255227"/>
            <a:ext cx="16177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4155831" y="2683852"/>
            <a:ext cx="1617784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240823" y="281836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戻るボタン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9873" y="1868105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購入ボタン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921119" y="4539273"/>
            <a:ext cx="2215661" cy="13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購入履歴</a:t>
            </a:r>
            <a:r>
              <a:rPr kumimoji="1" lang="ja-JP" altLang="en-US" dirty="0"/>
              <a:t>画面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2609850" y="3218473"/>
            <a:ext cx="0" cy="1320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3476625" y="3218473"/>
            <a:ext cx="0" cy="132080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592065" y="370392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戻るボタン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38226" y="3703920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購入履歴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ボタン</a:t>
            </a:r>
            <a:endParaRPr kumimoji="1" lang="ja-JP" altLang="en-US" dirty="0"/>
          </a:p>
        </p:txBody>
      </p:sp>
      <p:sp>
        <p:nvSpPr>
          <p:cNvPr id="18" name="円柱 17"/>
          <p:cNvSpPr/>
          <p:nvPr/>
        </p:nvSpPr>
        <p:spPr>
          <a:xfrm>
            <a:off x="4755173" y="1506210"/>
            <a:ext cx="381000" cy="344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柱 18"/>
          <p:cNvSpPr/>
          <p:nvPr/>
        </p:nvSpPr>
        <p:spPr>
          <a:xfrm>
            <a:off x="6712194" y="5039831"/>
            <a:ext cx="381000" cy="344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064619" y="5039831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813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クラス構成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77334" y="1771650"/>
            <a:ext cx="2084916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ListController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734859" y="1771650"/>
            <a:ext cx="2084916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ListService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77334" y="5391150"/>
            <a:ext cx="2084916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ListView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181350" y="5393532"/>
            <a:ext cx="2084916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Purchase</a:t>
            </a:r>
          </a:p>
          <a:p>
            <a:pPr algn="ctr"/>
            <a:r>
              <a:rPr kumimoji="1" lang="en-US" altLang="ja-JP" dirty="0" smtClean="0"/>
              <a:t>Complete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685366" y="5391150"/>
            <a:ext cx="2084916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purchaseHistory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677334" y="3519487"/>
            <a:ext cx="2084916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ListForm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430434" y="1155700"/>
            <a:ext cx="2084916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Item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430434" y="2641599"/>
            <a:ext cx="2084916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Purchase</a:t>
            </a:r>
          </a:p>
          <a:p>
            <a:pPr algn="ctr"/>
            <a:r>
              <a:rPr kumimoji="1" lang="en-US" altLang="ja-JP" dirty="0" err="1" smtClean="0"/>
              <a:t>HistoryList</a:t>
            </a:r>
            <a:endParaRPr kumimoji="1" lang="ja-JP" altLang="en-US" dirty="0"/>
          </a:p>
        </p:txBody>
      </p:sp>
      <p:cxnSp>
        <p:nvCxnSpPr>
          <p:cNvPr id="13" name="直線コネクタ 12"/>
          <p:cNvCxnSpPr>
            <a:stCxn id="5" idx="3"/>
            <a:endCxn id="10" idx="1"/>
          </p:cNvCxnSpPr>
          <p:nvPr/>
        </p:nvCxnSpPr>
        <p:spPr>
          <a:xfrm flipV="1">
            <a:off x="5819775" y="1660525"/>
            <a:ext cx="610659" cy="61595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5" idx="3"/>
            <a:endCxn id="11" idx="1"/>
          </p:cNvCxnSpPr>
          <p:nvPr/>
        </p:nvCxnSpPr>
        <p:spPr>
          <a:xfrm>
            <a:off x="5819775" y="2276475"/>
            <a:ext cx="610659" cy="869949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" idx="3"/>
            <a:endCxn id="5" idx="1"/>
          </p:cNvCxnSpPr>
          <p:nvPr/>
        </p:nvCxnSpPr>
        <p:spPr>
          <a:xfrm>
            <a:off x="2762250" y="2276475"/>
            <a:ext cx="97260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endCxn id="7" idx="0"/>
          </p:cNvCxnSpPr>
          <p:nvPr/>
        </p:nvCxnSpPr>
        <p:spPr>
          <a:xfrm>
            <a:off x="2533788" y="2781300"/>
            <a:ext cx="1690020" cy="261223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57200" y="4819651"/>
            <a:ext cx="7696200" cy="1905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6792" y="492787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template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endCxn id="8" idx="0"/>
          </p:cNvCxnSpPr>
          <p:nvPr/>
        </p:nvCxnSpPr>
        <p:spPr>
          <a:xfrm>
            <a:off x="2734941" y="2753915"/>
            <a:ext cx="3992883" cy="263723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4" idx="2"/>
            <a:endCxn id="9" idx="0"/>
          </p:cNvCxnSpPr>
          <p:nvPr/>
        </p:nvCxnSpPr>
        <p:spPr>
          <a:xfrm>
            <a:off x="1719792" y="2781300"/>
            <a:ext cx="0" cy="7381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6" idx="0"/>
          </p:cNvCxnSpPr>
          <p:nvPr/>
        </p:nvCxnSpPr>
        <p:spPr>
          <a:xfrm>
            <a:off x="1719792" y="4529137"/>
            <a:ext cx="0" cy="86201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5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講義の成果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得</a:t>
            </a:r>
            <a:r>
              <a:rPr lang="ja-JP" altLang="en-US" dirty="0" smtClean="0"/>
              <a:t>たもの、苦労・工夫した点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得</a:t>
            </a:r>
            <a:r>
              <a:rPr lang="ja-JP" altLang="en-US" sz="2400" dirty="0" smtClean="0"/>
              <a:t>たも</a:t>
            </a:r>
            <a:r>
              <a:rPr lang="ja-JP" altLang="en-US" sz="2400" dirty="0"/>
              <a:t>の</a:t>
            </a:r>
            <a:endParaRPr kumimoji="1" lang="en-US" altLang="ja-JP" dirty="0" smtClean="0"/>
          </a:p>
          <a:p>
            <a:r>
              <a:rPr lang="ja-JP" altLang="en-US" dirty="0" smtClean="0"/>
              <a:t>オブジェクト指向プログラミング</a:t>
            </a:r>
            <a:endParaRPr lang="en-US" altLang="ja-JP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開発におけるプログラミング方法、考え方</a:t>
            </a:r>
            <a:endParaRPr lang="en-US" altLang="ja-JP" dirty="0" smtClean="0"/>
          </a:p>
          <a:p>
            <a:r>
              <a:rPr kumimoji="1" lang="en-US" altLang="ja-JP" dirty="0" err="1" smtClean="0"/>
              <a:t>gitGub</a:t>
            </a:r>
            <a:r>
              <a:rPr kumimoji="1" lang="ja-JP" altLang="en-US" dirty="0" smtClean="0"/>
              <a:t>の使用方法</a:t>
            </a:r>
            <a:endParaRPr kumimoji="1" lang="en-US" altLang="ja-JP" dirty="0" smtClean="0"/>
          </a:p>
          <a:p>
            <a:r>
              <a:rPr lang="ja-JP" altLang="en-US" dirty="0" smtClean="0"/>
              <a:t>課題を通しての計画の重要性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苦労・工夫した点</a:t>
            </a:r>
            <a:endParaRPr lang="en-US" altLang="ja-JP" dirty="0" smtClean="0"/>
          </a:p>
          <a:p>
            <a:r>
              <a:rPr lang="ja-JP" altLang="en-US" dirty="0"/>
              <a:t>普段</a:t>
            </a:r>
            <a:r>
              <a:rPr lang="ja-JP" altLang="en-US" dirty="0" smtClean="0"/>
              <a:t>の業務では使用しない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を用いてのプログラミング</a:t>
            </a:r>
            <a:endParaRPr kumimoji="1" lang="en-US" altLang="ja-JP" dirty="0" smtClean="0"/>
          </a:p>
          <a:p>
            <a:r>
              <a:rPr lang="en-US" altLang="ja-JP" dirty="0" smtClean="0"/>
              <a:t>Spring</a:t>
            </a:r>
            <a:r>
              <a:rPr lang="ja-JP" altLang="en-US" dirty="0"/>
              <a:t> </a:t>
            </a:r>
            <a:r>
              <a:rPr lang="en-US" altLang="ja-JP" dirty="0" smtClean="0"/>
              <a:t>Boot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Thymeleaf</a:t>
            </a:r>
            <a:r>
              <a:rPr lang="ja-JP" altLang="en-US" dirty="0" smtClean="0"/>
              <a:t>特有の書き方</a:t>
            </a:r>
            <a:endParaRPr lang="en-US" altLang="ja-JP" dirty="0" smtClean="0"/>
          </a:p>
          <a:p>
            <a:r>
              <a:rPr lang="ja-JP" altLang="en-US" dirty="0" smtClean="0"/>
              <a:t>詳細設計</a:t>
            </a:r>
            <a:r>
              <a:rPr lang="ja-JP" altLang="en-US" dirty="0"/>
              <a:t>所</a:t>
            </a:r>
            <a:r>
              <a:rPr lang="ja-JP" altLang="en-US" dirty="0" smtClean="0"/>
              <a:t>の書き方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7720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講義の成果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取り組み内容、今後に生かすこと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 dirty="0" smtClean="0"/>
              <a:t>取り組み</a:t>
            </a:r>
            <a:r>
              <a:rPr lang="ja-JP" altLang="en-US" sz="2400" dirty="0"/>
              <a:t>内容</a:t>
            </a:r>
            <a:endParaRPr kumimoji="1" lang="en-US" altLang="ja-JP" dirty="0" smtClean="0"/>
          </a:p>
          <a:p>
            <a:r>
              <a:rPr lang="en-US" altLang="ja-JP" dirty="0" err="1" smtClean="0"/>
              <a:t>SpringBoot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を用いての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開発の基本的な流れの理解</a:t>
            </a:r>
            <a:endParaRPr lang="en-US" altLang="ja-JP" dirty="0" smtClean="0"/>
          </a:p>
          <a:p>
            <a:r>
              <a:rPr kumimoji="1" lang="ja-JP" altLang="en-US" dirty="0" smtClean="0"/>
              <a:t>課題を通しての不明点に対する調査及び勉強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2400" dirty="0"/>
              <a:t>今後</a:t>
            </a:r>
            <a:r>
              <a:rPr lang="ja-JP" altLang="en-US" sz="2400" dirty="0" smtClean="0"/>
              <a:t>に生かすこと</a:t>
            </a:r>
            <a:endParaRPr lang="en-US" altLang="ja-JP" dirty="0" smtClean="0"/>
          </a:p>
          <a:p>
            <a:r>
              <a:rPr lang="ja-JP" altLang="en-US" dirty="0"/>
              <a:t>可読</a:t>
            </a:r>
            <a:r>
              <a:rPr lang="ja-JP" altLang="en-US" dirty="0" smtClean="0"/>
              <a:t>性・保守性のあるコーディング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77515588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256</Words>
  <Application>Microsoft Office PowerPoint</Application>
  <PresentationFormat>ワイド画面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Trebuchet MS</vt:lpstr>
      <vt:lpstr>Wingdings 3</vt:lpstr>
      <vt:lpstr>ファセット</vt:lpstr>
      <vt:lpstr>虎の穴WebJava初級 成果物発表</vt:lpstr>
      <vt:lpstr>仕様説明</vt:lpstr>
      <vt:lpstr>シーケンス図</vt:lpstr>
      <vt:lpstr>クラス構成</vt:lpstr>
      <vt:lpstr>講義の成果 得たもの、苦労・工夫した点</vt:lpstr>
      <vt:lpstr>講義の成果 取り組み内容、今後に生かすこと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虎の穴WebJava初級 成果物発表</dc:title>
  <dc:creator>systena</dc:creator>
  <cp:lastModifiedBy>systena</cp:lastModifiedBy>
  <cp:revision>15</cp:revision>
  <dcterms:created xsi:type="dcterms:W3CDTF">2018-06-23T11:09:34Z</dcterms:created>
  <dcterms:modified xsi:type="dcterms:W3CDTF">2018-06-23T14:58:46Z</dcterms:modified>
</cp:coreProperties>
</file>