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52"/>
  </p:normalViewPr>
  <p:slideViewPr>
    <p:cSldViewPr snapToGrid="0" snapToObjects="1">
      <p:cViewPr>
        <p:scale>
          <a:sx n="115" d="100"/>
          <a:sy n="115" d="100"/>
        </p:scale>
        <p:origin x="5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4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3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1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86E7-CA4B-9E41-9DB8-39910A325D3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31082" y="1026329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名前選択</a:t>
            </a:r>
            <a:r>
              <a:rPr lang="en-US" altLang="ja-JP" dirty="0" smtClean="0"/>
              <a:t>/</a:t>
            </a:r>
            <a:r>
              <a:rPr lang="ja-JP" altLang="en-US" dirty="0" smtClean="0"/>
              <a:t>生年月日確認</a:t>
            </a:r>
            <a:r>
              <a:rPr lang="en-US" altLang="ja-JP" dirty="0" smtClean="0"/>
              <a:t>/PW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71961" y="255362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71961" y="311473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70234" y="220932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学生一覧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70234" y="282594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生年月日記入欄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72478" y="3442557"/>
            <a:ext cx="1013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20316" y="4179920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70234" y="408285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27250" y="140247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28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87571" y="236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88550" y="217448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88550" y="2714814"/>
            <a:ext cx="551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PW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8550" y="330709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ログイン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65926" y="424272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1703" y="4016492"/>
            <a:ext cx="752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28472" y="280281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1703" y="499157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74254" y="4508611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クイズ</a:t>
            </a:r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8125704" y="4612056"/>
            <a:ext cx="634144" cy="1664877"/>
            <a:chOff x="8447074" y="2767074"/>
            <a:chExt cx="634144" cy="1664877"/>
          </a:xfrm>
        </p:grpSpPr>
        <p:sp>
          <p:nvSpPr>
            <p:cNvPr id="9" name="円/楕円 8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6227250" y="349387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47221" y="6276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r>
              <a:rPr lang="en-US" altLang="ja-JP" dirty="0" smtClean="0"/>
              <a:t>(</a:t>
            </a:r>
            <a:r>
              <a:rPr lang="ja-JP" altLang="en-US" dirty="0" smtClean="0"/>
              <a:t>生徒選択後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11499673" y="3682102"/>
            <a:ext cx="287168" cy="295286"/>
            <a:chOff x="7081024" y="1028700"/>
            <a:chExt cx="543504" cy="543504"/>
          </a:xfrm>
        </p:grpSpPr>
        <p:sp>
          <p:nvSpPr>
            <p:cNvPr id="13" name="正方形/長方形 1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図形グループ 23"/>
          <p:cNvGrpSpPr/>
          <p:nvPr/>
        </p:nvGrpSpPr>
        <p:grpSpPr>
          <a:xfrm>
            <a:off x="8125704" y="1231701"/>
            <a:ext cx="402642" cy="1057092"/>
            <a:chOff x="8447074" y="2767074"/>
            <a:chExt cx="634144" cy="1664877"/>
          </a:xfrm>
        </p:grpSpPr>
        <p:sp>
          <p:nvSpPr>
            <p:cNvPr id="25" name="円/楕円 24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9163805" y="1617653"/>
            <a:ext cx="402642" cy="1057092"/>
            <a:chOff x="8447074" y="2767074"/>
            <a:chExt cx="634144" cy="1664877"/>
          </a:xfrm>
        </p:grpSpPr>
        <p:sp>
          <p:nvSpPr>
            <p:cNvPr id="34" name="円/楕円 33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7145644" y="1398032"/>
            <a:ext cx="402642" cy="1057092"/>
            <a:chOff x="8447074" y="2767074"/>
            <a:chExt cx="634144" cy="1664877"/>
          </a:xfrm>
        </p:grpSpPr>
        <p:sp>
          <p:nvSpPr>
            <p:cNvPr id="37" name="円/楕円 3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10077690" y="869486"/>
            <a:ext cx="402642" cy="1057092"/>
            <a:chOff x="8447074" y="2767074"/>
            <a:chExt cx="634144" cy="1664877"/>
          </a:xfrm>
        </p:grpSpPr>
        <p:sp>
          <p:nvSpPr>
            <p:cNvPr id="40" name="円/楕円 39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11009990" y="1461086"/>
            <a:ext cx="402642" cy="1057092"/>
            <a:chOff x="8447074" y="2767074"/>
            <a:chExt cx="634144" cy="1664877"/>
          </a:xfrm>
        </p:grpSpPr>
        <p:sp>
          <p:nvSpPr>
            <p:cNvPr id="47" name="円/楕円 4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1339327" y="401649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93204" y="32640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友達リスト</a:t>
            </a:r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779941" y="952596"/>
            <a:ext cx="36570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46277" y="923767"/>
            <a:ext cx="752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23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1082" y="102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5552" y="2085278"/>
            <a:ext cx="38137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------------------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-------------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552" y="2830622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5551" y="3262486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5550" y="3721290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5544721" y="1789992"/>
            <a:ext cx="287168" cy="295286"/>
            <a:chOff x="7081024" y="1028700"/>
            <a:chExt cx="543504" cy="543504"/>
          </a:xfrm>
        </p:grpSpPr>
        <p:sp>
          <p:nvSpPr>
            <p:cNvPr id="16" name="正方形/長方形 15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/>
          <p:cNvSpPr txBox="1"/>
          <p:nvPr/>
        </p:nvSpPr>
        <p:spPr>
          <a:xfrm>
            <a:off x="5384375" y="212438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0554" y="3721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正誤：○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77860" y="233262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93871" y="233262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チャット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1455098" y="1764148"/>
            <a:ext cx="287168" cy="295286"/>
            <a:chOff x="7081024" y="1028700"/>
            <a:chExt cx="543504" cy="543504"/>
          </a:xfrm>
        </p:grpSpPr>
        <p:sp>
          <p:nvSpPr>
            <p:cNvPr id="23" name="正方形/長方形 2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1294752" y="209853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78280" y="287048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93871" y="288468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16285" y="1794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771338" y="2842339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0918" y="2269944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638478" y="2320252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638477" y="2862949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7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チャット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6994" y="4248615"/>
            <a:ext cx="4003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テキストボックス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60809" y="424861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送信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107" y="2367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0780" y="2899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544721" y="1771708"/>
            <a:ext cx="287168" cy="295286"/>
            <a:chOff x="7081024" y="1028700"/>
            <a:chExt cx="543504" cy="543504"/>
          </a:xfrm>
        </p:grpSpPr>
        <p:sp>
          <p:nvSpPr>
            <p:cNvPr id="11" name="正方形/長方形 10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5272865" y="21060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リストへ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8788" y="1771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○○さん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84142" y="1740395"/>
            <a:ext cx="36570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383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80</Words>
  <Application>Microsoft Macintosh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suzuki-mana-ns@ynu.jp</dc:creator>
  <cp:lastModifiedBy>suzuki-mana-ns@ynu.jp</cp:lastModifiedBy>
  <cp:revision>6</cp:revision>
  <cp:lastPrinted>2018-06-12T05:36:35Z</cp:lastPrinted>
  <dcterms:created xsi:type="dcterms:W3CDTF">2018-06-12T04:05:24Z</dcterms:created>
  <dcterms:modified xsi:type="dcterms:W3CDTF">2018-06-12T06:15:02Z</dcterms:modified>
</cp:coreProperties>
</file>