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605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058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209" algn="l" defTabSz="914303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52"/>
  </p:normalViewPr>
  <p:slideViewPr>
    <p:cSldViewPr snapToGrid="0" snapToObjects="1">
      <p:cViewPr>
        <p:scale>
          <a:sx n="115" d="100"/>
          <a:sy n="115" d="100"/>
        </p:scale>
        <p:origin x="52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89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4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9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4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04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3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1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46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86E7-CA4B-9E41-9DB8-39910A325D37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0F2D-C7CA-AE48-A9B9-2D9995A28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0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31082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07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231082" y="1026329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名前選択</a:t>
            </a:r>
            <a:r>
              <a:rPr lang="en-US" altLang="ja-JP" dirty="0" smtClean="0"/>
              <a:t>/</a:t>
            </a:r>
            <a:r>
              <a:rPr lang="ja-JP" altLang="en-US" dirty="0" smtClean="0"/>
              <a:t>生年月日確認</a:t>
            </a:r>
            <a:r>
              <a:rPr lang="en-US" altLang="ja-JP" dirty="0" smtClean="0"/>
              <a:t>/PW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71961" y="2553629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471961" y="3114737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170234" y="2209327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学生一覧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170234" y="2825942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生年月日記入欄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72478" y="3442557"/>
            <a:ext cx="1013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PW</a:t>
            </a:r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220316" y="4179920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タイトルへ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170234" y="408285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登録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01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台形 21"/>
          <p:cNvSpPr/>
          <p:nvPr/>
        </p:nvSpPr>
        <p:spPr>
          <a:xfrm>
            <a:off x="6367347" y="1786807"/>
            <a:ext cx="5568688" cy="1148739"/>
          </a:xfrm>
          <a:prstGeom prst="trapezoid">
            <a:avLst>
              <a:gd name="adj" fmla="val 102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27250" y="140247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28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87571" y="2369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教室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88550" y="2174488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名前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88550" y="2714814"/>
            <a:ext cx="5517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PW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88550" y="330709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ログイン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65926" y="4242724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タイトルへ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72879" y="4003247"/>
            <a:ext cx="752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名前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428472" y="2802819"/>
            <a:ext cx="1338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1703" y="499157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チャット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74254" y="4508611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クイズ</a:t>
            </a:r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8125704" y="4612056"/>
            <a:ext cx="634144" cy="1664877"/>
            <a:chOff x="8447074" y="2767074"/>
            <a:chExt cx="634144" cy="1664877"/>
          </a:xfrm>
        </p:grpSpPr>
        <p:sp>
          <p:nvSpPr>
            <p:cNvPr id="9" name="円/楕円 8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6227250" y="349387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47221" y="62769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教室</a:t>
            </a:r>
            <a:r>
              <a:rPr lang="en-US" altLang="ja-JP" dirty="0" smtClean="0"/>
              <a:t>(</a:t>
            </a:r>
            <a:r>
              <a:rPr lang="ja-JP" altLang="en-US" dirty="0" smtClean="0"/>
              <a:t>生徒選択後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11499673" y="3682102"/>
            <a:ext cx="287168" cy="295286"/>
            <a:chOff x="7081024" y="1028700"/>
            <a:chExt cx="543504" cy="543504"/>
          </a:xfrm>
        </p:grpSpPr>
        <p:sp>
          <p:nvSpPr>
            <p:cNvPr id="13" name="正方形/長方形 12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図形グループ 23"/>
          <p:cNvGrpSpPr/>
          <p:nvPr/>
        </p:nvGrpSpPr>
        <p:grpSpPr>
          <a:xfrm>
            <a:off x="8125704" y="1231701"/>
            <a:ext cx="402642" cy="1057092"/>
            <a:chOff x="8447074" y="2767074"/>
            <a:chExt cx="634144" cy="1664877"/>
          </a:xfrm>
          <a:solidFill>
            <a:schemeClr val="bg1"/>
          </a:solidFill>
        </p:grpSpPr>
        <p:sp>
          <p:nvSpPr>
            <p:cNvPr id="25" name="円/楕円 24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9163805" y="1617653"/>
            <a:ext cx="402642" cy="1057092"/>
            <a:chOff x="8447074" y="2767074"/>
            <a:chExt cx="634144" cy="1664877"/>
          </a:xfrm>
          <a:solidFill>
            <a:schemeClr val="bg1"/>
          </a:solidFill>
        </p:grpSpPr>
        <p:sp>
          <p:nvSpPr>
            <p:cNvPr id="34" name="円/楕円 33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7145644" y="1398032"/>
            <a:ext cx="402642" cy="1057092"/>
            <a:chOff x="8447074" y="2767074"/>
            <a:chExt cx="634144" cy="1664877"/>
          </a:xfrm>
          <a:solidFill>
            <a:schemeClr val="bg1"/>
          </a:solidFill>
        </p:grpSpPr>
        <p:sp>
          <p:nvSpPr>
            <p:cNvPr id="37" name="円/楕円 36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9923859" y="958841"/>
            <a:ext cx="402642" cy="1057092"/>
            <a:chOff x="8447074" y="2767074"/>
            <a:chExt cx="634144" cy="1664877"/>
          </a:xfrm>
          <a:solidFill>
            <a:schemeClr val="bg1"/>
          </a:solidFill>
        </p:grpSpPr>
        <p:sp>
          <p:nvSpPr>
            <p:cNvPr id="40" name="円/楕円 39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11009990" y="1461086"/>
            <a:ext cx="402642" cy="1057092"/>
            <a:chOff x="8447074" y="2767074"/>
            <a:chExt cx="634144" cy="1664877"/>
          </a:xfrm>
          <a:solidFill>
            <a:schemeClr val="bg1"/>
          </a:solidFill>
        </p:grpSpPr>
        <p:sp>
          <p:nvSpPr>
            <p:cNvPr id="47" name="円/楕円 46"/>
            <p:cNvSpPr/>
            <p:nvPr/>
          </p:nvSpPr>
          <p:spPr>
            <a:xfrm>
              <a:off x="8447074" y="2767074"/>
              <a:ext cx="634144" cy="63414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447074" y="3401218"/>
              <a:ext cx="634144" cy="10307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11339327" y="401649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smtClean="0"/>
              <a:t>教室</a:t>
            </a:r>
            <a:r>
              <a:rPr kumimoji="1" lang="ja-JP" altLang="en-US" sz="1100" smtClean="0"/>
              <a:t>へ</a:t>
            </a:r>
            <a:endParaRPr kumimoji="1" lang="ja-JP" altLang="en-US" sz="11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93204" y="326408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友達リスト</a:t>
            </a:r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6839713" y="986049"/>
            <a:ext cx="40227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197843" y="1024126"/>
            <a:ext cx="8281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名前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09538" y="1025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7972993" y="805816"/>
            <a:ext cx="40227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31123" y="866195"/>
            <a:ext cx="8281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名前</a:t>
            </a:r>
            <a:endParaRPr kumimoji="1" lang="ja-JP" altLang="en-US" sz="1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942818" y="8670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9626831" y="604362"/>
            <a:ext cx="40227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984961" y="664741"/>
            <a:ext cx="8281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名前</a:t>
            </a:r>
            <a:endParaRPr kumimoji="1" lang="ja-JP" altLang="en-US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596656" y="66562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56" name="円/楕円 55"/>
          <p:cNvSpPr/>
          <p:nvPr/>
        </p:nvSpPr>
        <p:spPr>
          <a:xfrm>
            <a:off x="10745523" y="1037639"/>
            <a:ext cx="40227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114804" y="1098018"/>
            <a:ext cx="8281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名前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726499" y="109890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087588" y="13071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自分</a:t>
            </a:r>
            <a:endParaRPr kumimoji="1"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6871703" y="3974706"/>
            <a:ext cx="40227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841528" y="403597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423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231082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07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31082" y="1026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友達リスト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5552" y="2085278"/>
            <a:ext cx="38137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------------------</a:t>
            </a:r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-------------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552" y="2830622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5551" y="3262486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5550" y="3721290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5544721" y="1789992"/>
            <a:ext cx="287168" cy="295286"/>
            <a:chOff x="7081024" y="1028700"/>
            <a:chExt cx="543504" cy="543504"/>
          </a:xfrm>
        </p:grpSpPr>
        <p:sp>
          <p:nvSpPr>
            <p:cNvPr id="16" name="正方形/長方形 15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/>
          <p:cNvSpPr txBox="1"/>
          <p:nvPr/>
        </p:nvSpPr>
        <p:spPr>
          <a:xfrm>
            <a:off x="5384375" y="212438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smtClean="0"/>
              <a:t>教室</a:t>
            </a:r>
            <a:r>
              <a:rPr kumimoji="1" lang="ja-JP" altLang="en-US" sz="1100" smtClean="0"/>
              <a:t>へ</a:t>
            </a:r>
            <a:endParaRPr kumimoji="1" lang="ja-JP" altLang="en-US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60554" y="3721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正誤：○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77860" y="2533346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友達名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93871" y="2533346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チャット</a:t>
            </a:r>
            <a:endParaRPr kumimoji="1" lang="ja-JP" altLang="en-US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11455098" y="1764148"/>
            <a:ext cx="287168" cy="295286"/>
            <a:chOff x="7081024" y="1028700"/>
            <a:chExt cx="543504" cy="543504"/>
          </a:xfrm>
        </p:grpSpPr>
        <p:sp>
          <p:nvSpPr>
            <p:cNvPr id="23" name="正方形/長方形 22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11294752" y="209853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smtClean="0"/>
              <a:t>教室</a:t>
            </a:r>
            <a:r>
              <a:rPr kumimoji="1" lang="ja-JP" altLang="en-US" sz="1100" smtClean="0"/>
              <a:t>へ</a:t>
            </a:r>
            <a:endParaRPr kumimoji="1" lang="ja-JP" altLang="en-US" sz="11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278280" y="3071209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友達名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393871" y="3085406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チャット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16285" y="17947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友達リスト</a:t>
            </a:r>
            <a:r>
              <a:rPr kumimoji="1" lang="en-US" altLang="ja-JP" dirty="0" smtClean="0"/>
              <a:t>〜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771338" y="3043060"/>
            <a:ext cx="411678" cy="41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0918" y="2470665"/>
            <a:ext cx="411678" cy="41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638478" y="2520973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638477" y="306367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677852" y="2519751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編集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690374" y="3071209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編集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42761" y="25639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42761" y="313926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写真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6456557" y="2639013"/>
            <a:ext cx="130805" cy="13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7677" y="241680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通知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473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80554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80554" y="1007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チャット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66994" y="4248615"/>
            <a:ext cx="40032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テキストボックス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60809" y="4248615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送信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6107" y="2367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会話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50780" y="28993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会話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5544721" y="1771708"/>
            <a:ext cx="287168" cy="295286"/>
            <a:chOff x="7081024" y="1028700"/>
            <a:chExt cx="543504" cy="543504"/>
          </a:xfrm>
        </p:grpSpPr>
        <p:sp>
          <p:nvSpPr>
            <p:cNvPr id="11" name="正方形/長方形 10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5272865" y="21060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smtClean="0"/>
              <a:t>リストへ</a:t>
            </a:r>
            <a:endParaRPr kumimoji="1"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8788" y="1771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○○さん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584142" y="1740395"/>
            <a:ext cx="365703" cy="3657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55133" y="1569026"/>
            <a:ext cx="57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31082" y="10263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クイズ追加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24072" y="206526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問題文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24072" y="2534897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24071" y="2966761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24070" y="3425565"/>
            <a:ext cx="1005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選択肢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24070" y="3915942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正解</a:t>
            </a:r>
            <a:endParaRPr kumimoji="1" lang="ja-JP" altLang="en-US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11538066" y="1771707"/>
            <a:ext cx="287168" cy="293559"/>
            <a:chOff x="7081024" y="1028700"/>
            <a:chExt cx="543504" cy="543504"/>
          </a:xfrm>
        </p:grpSpPr>
        <p:sp>
          <p:nvSpPr>
            <p:cNvPr id="24" name="正方形/長方形 23"/>
            <p:cNvSpPr/>
            <p:nvPr/>
          </p:nvSpPr>
          <p:spPr>
            <a:xfrm>
              <a:off x="7081024" y="1028700"/>
              <a:ext cx="543504" cy="543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flipH="1">
              <a:off x="7081024" y="1028700"/>
              <a:ext cx="543504" cy="540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/>
          <p:cNvSpPr txBox="1"/>
          <p:nvPr/>
        </p:nvSpPr>
        <p:spPr>
          <a:xfrm>
            <a:off x="11266210" y="210437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smtClean="0"/>
              <a:t>リストへ</a:t>
            </a:r>
            <a:endParaRPr kumimoji="1" lang="ja-JP" altLang="en-US" sz="11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685209" y="3915942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1383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108</Words>
  <Application>Microsoft Macintosh PowerPoint</Application>
  <PresentationFormat>ワイド画面</PresentationFormat>
  <Paragraphs>68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suzuki-mana-ns@ynu.jp</dc:creator>
  <cp:lastModifiedBy>suzuki-mana-ns@ynu.jp</cp:lastModifiedBy>
  <cp:revision>13</cp:revision>
  <cp:lastPrinted>2018-06-12T05:36:35Z</cp:lastPrinted>
  <dcterms:created xsi:type="dcterms:W3CDTF">2018-06-12T04:05:24Z</dcterms:created>
  <dcterms:modified xsi:type="dcterms:W3CDTF">2018-06-19T06:38:03Z</dcterms:modified>
</cp:coreProperties>
</file>