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4E522-6E27-4FC8-B717-0F61D279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210D08-46E5-4E1F-A6B6-960494A6F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EFEA7D-1E82-4B0F-968D-B68D6F53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0D1D9E-610F-4355-934D-FA509737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4D3A07-426A-4B4E-A5E9-9676984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34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7528D-970C-4E7B-B72D-C17DC050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FCAF5C-A3F1-48B0-91D4-CA07C907C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A9CE6-0198-446A-B882-2CB1BACF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46168E-D7AD-4861-A170-6F5ACB6E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C050B-4AB1-41C4-B828-D633B873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1A4314-A7E0-4632-8AD4-C2B6A9A15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493411-4297-4962-B9AB-C0634801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953AD-96B1-429C-A74D-7B9A0D2A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2892E-C05E-47E8-8939-9162CD96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A6AAF-569C-41A7-B648-06436A60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9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A6E58-B865-4CAD-933E-714E4665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48FAC-9575-4A77-933F-36E6BD17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5B432-761B-4B80-BA61-47071A22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764A0B-00A5-4AA1-AAA0-02111ECD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0711AB-CAA8-43EE-AA9F-7D3B8D7A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92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3A47F-524F-42DF-93BC-B48C81CB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1E3D36-2676-402E-ADD1-28D2C423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D82AF-36B5-4574-A155-0203A276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A18647-5716-47A3-9BF9-0C4EB121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EA852C-4CAF-4172-BDF5-820AC7C3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63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87ACC-9C71-499D-8752-663FA90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7AEB6-2ADC-49EC-8D22-777B20596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F54CB6-64A8-47E4-B356-3FF18B9A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5F0866-6AB5-4B3C-9640-1A46125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E83A69-1CFA-4F0A-BB02-366F3F2C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833A51-8FE0-41CB-A253-E8FC5A01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9C78C-F59B-4F17-85FA-FBDC1195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10C2CF-1667-4F77-89E7-7B3F2AA8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374F5-0236-4233-A634-45B874AF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35C0F1-0EA8-4823-8D39-BC8D641AF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5D2F0D-E7FD-4147-B9DF-C29E8D5D1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A7E653-D769-4E26-AFCA-9FD0E848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E78C69-0A9C-4852-9881-04B75771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036BD7-F556-415D-AA90-31D79085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43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6EBE7-0394-4266-A371-8B36CE3C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0E348B-E0B6-4FF1-9E4B-11ECDB33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D130C7-813F-4BB3-AA7D-C015F1A0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E78DB2-CC40-4D77-863C-A55E975B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24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1266C-2356-40E6-AD2F-0AE5938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CA3D89-EBC6-4377-814F-C46B82D1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4DDB9D-6831-452B-93F6-05A0FC98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7B9CC-F640-45CD-AF10-7531CA26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C70AC-7D66-4160-9722-5C981682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63B690-9CD3-4E1F-8988-F3E7C19C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302C4D-E897-4179-B563-087BCEAE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656ADB-1822-46AA-B342-E9FF99F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38E1FB-03A6-48BA-B3A2-EF50594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48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58C4E-B4AA-47A9-B4E0-1CD7B153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EFB51D-5BE0-452C-90D5-28DAE5891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135194-F347-444A-A4BC-9679E7A1F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1BF071-2142-4C8F-9CC1-B00D17CD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1DA09F-08F1-4141-BE19-C3DEDFCA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23180F-A878-4F92-B025-CE94505F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8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C6D26B-C15F-4704-BBE6-099307CE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EC29F-A236-49F2-9458-B210615B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0372A3-9591-4DB4-9087-7EBD34DA8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9E2E-1733-4CD0-8515-2A257B0BFFF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D68E7-209B-4F2D-8647-9C68BB3A2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0B827-DF16-44BC-8A22-93E1FB713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F883-E042-4D80-AC81-171258AEC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4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358D8-75E2-4D11-B1AA-65A3EDC5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kumimoji="1" lang="en-US" altLang="ja-JP" sz="5200" dirty="0" err="1">
                <a:solidFill>
                  <a:schemeClr val="tx2"/>
                </a:solidFill>
              </a:rPr>
              <a:t>HomePage</a:t>
            </a:r>
            <a:endParaRPr kumimoji="1" lang="ja-JP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53F939-D62D-4D39-B4A7-3DB40BB2B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kumimoji="1" lang="ja-JP" altLang="en-US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01143-9682-4D92-8FC7-62F2E463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A8E91-F183-4553-BA8E-C706A012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経歴</a:t>
            </a:r>
            <a:r>
              <a:rPr kumimoji="1" lang="en-US" altLang="ja-JP" b="1" dirty="0"/>
              <a:t>(Story)</a:t>
            </a:r>
          </a:p>
          <a:p>
            <a:r>
              <a:rPr lang="ja-JP" altLang="en-US" b="1" dirty="0"/>
              <a:t>研究</a:t>
            </a:r>
            <a:r>
              <a:rPr lang="en-US" altLang="ja-JP" b="1" dirty="0"/>
              <a:t>(Research)</a:t>
            </a:r>
          </a:p>
          <a:p>
            <a:r>
              <a:rPr lang="ja-JP" altLang="en-US" b="1" dirty="0"/>
              <a:t>活動</a:t>
            </a:r>
            <a:r>
              <a:rPr lang="en-US" altLang="ja-JP" b="1" dirty="0"/>
              <a:t>(Work)</a:t>
            </a:r>
          </a:p>
          <a:p>
            <a:r>
              <a:rPr lang="ja-JP" altLang="en-US" b="1" dirty="0"/>
              <a:t>自己紹介動画</a:t>
            </a:r>
            <a:endParaRPr lang="en-US" altLang="ja-JP" b="1" dirty="0"/>
          </a:p>
          <a:p>
            <a:r>
              <a:rPr kumimoji="1" lang="en-US" altLang="ja-JP" dirty="0"/>
              <a:t>SNS</a:t>
            </a:r>
            <a:r>
              <a:rPr kumimoji="1" lang="ja-JP" altLang="en-US" dirty="0"/>
              <a:t>アカウント</a:t>
            </a:r>
            <a:endParaRPr kumimoji="1" lang="en-US" altLang="ja-JP" dirty="0"/>
          </a:p>
          <a:p>
            <a:r>
              <a:rPr lang="ja-JP" altLang="en-US" dirty="0"/>
              <a:t>ブログ</a:t>
            </a:r>
            <a:r>
              <a:rPr lang="en-US" altLang="ja-JP" dirty="0"/>
              <a:t>(Blog)</a:t>
            </a:r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Javascript</a:t>
            </a:r>
            <a:r>
              <a:rPr kumimoji="1" lang="en-US" altLang="ja-JP" dirty="0"/>
              <a:t>)</a:t>
            </a:r>
            <a:r>
              <a:rPr kumimoji="1" lang="ja-JP" altLang="en-US" dirty="0"/>
              <a:t>→占いなど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44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A5757D-6D22-4E93-A9A6-9516D082CB2C}"/>
              </a:ext>
            </a:extLst>
          </p:cNvPr>
          <p:cNvSpPr/>
          <p:nvPr/>
        </p:nvSpPr>
        <p:spPr>
          <a:xfrm>
            <a:off x="3743325" y="152400"/>
            <a:ext cx="4000500" cy="649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4AD3C-1702-45C1-BB35-F28F33D28D3B}"/>
              </a:ext>
            </a:extLst>
          </p:cNvPr>
          <p:cNvSpPr txBox="1"/>
          <p:nvPr/>
        </p:nvSpPr>
        <p:spPr>
          <a:xfrm>
            <a:off x="6743701" y="35242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4168A2-79AE-4F52-9D09-FF56F6BF6668}"/>
              </a:ext>
            </a:extLst>
          </p:cNvPr>
          <p:cNvSpPr txBox="1"/>
          <p:nvPr/>
        </p:nvSpPr>
        <p:spPr>
          <a:xfrm>
            <a:off x="3890964" y="333375"/>
            <a:ext cx="1557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松浦 裕久</a:t>
            </a:r>
            <a:endParaRPr kumimoji="1" lang="en-US" altLang="ja-JP" sz="1600" dirty="0"/>
          </a:p>
          <a:p>
            <a:r>
              <a:rPr lang="en-US" altLang="ja-JP" sz="1600" dirty="0"/>
              <a:t>Yuki Matsuura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30DE7-84D0-4CB8-8439-4B82B6DCDA7B}"/>
              </a:ext>
            </a:extLst>
          </p:cNvPr>
          <p:cNvSpPr/>
          <p:nvPr/>
        </p:nvSpPr>
        <p:spPr>
          <a:xfrm>
            <a:off x="3743325" y="1257300"/>
            <a:ext cx="4000500" cy="5000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全体に写真のスライドショー</a:t>
            </a:r>
          </a:p>
        </p:txBody>
      </p:sp>
    </p:spTree>
    <p:extLst>
      <p:ext uri="{BB962C8B-B14F-4D97-AF65-F5344CB8AC3E}">
        <p14:creationId xmlns:p14="http://schemas.microsoft.com/office/powerpoint/2010/main" val="410833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A5757D-6D22-4E93-A9A6-9516D082CB2C}"/>
              </a:ext>
            </a:extLst>
          </p:cNvPr>
          <p:cNvSpPr/>
          <p:nvPr/>
        </p:nvSpPr>
        <p:spPr>
          <a:xfrm>
            <a:off x="3743325" y="152400"/>
            <a:ext cx="4000500" cy="649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4AD3C-1702-45C1-BB35-F28F33D28D3B}"/>
              </a:ext>
            </a:extLst>
          </p:cNvPr>
          <p:cNvSpPr txBox="1"/>
          <p:nvPr/>
        </p:nvSpPr>
        <p:spPr>
          <a:xfrm>
            <a:off x="6743701" y="35242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Close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4168A2-79AE-4F52-9D09-FF56F6BF6668}"/>
              </a:ext>
            </a:extLst>
          </p:cNvPr>
          <p:cNvSpPr txBox="1"/>
          <p:nvPr/>
        </p:nvSpPr>
        <p:spPr>
          <a:xfrm>
            <a:off x="3890964" y="333375"/>
            <a:ext cx="1557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松浦 裕久</a:t>
            </a:r>
            <a:endParaRPr kumimoji="1" lang="en-US" altLang="ja-JP" sz="1600" dirty="0"/>
          </a:p>
          <a:p>
            <a:r>
              <a:rPr lang="en-US" altLang="ja-JP" sz="1600" dirty="0"/>
              <a:t>Yuki Matsuura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49374F-5E77-4D52-8542-9ABE8AEAA04C}"/>
              </a:ext>
            </a:extLst>
          </p:cNvPr>
          <p:cNvSpPr txBox="1"/>
          <p:nvPr/>
        </p:nvSpPr>
        <p:spPr>
          <a:xfrm>
            <a:off x="4119564" y="3752850"/>
            <a:ext cx="90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Story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D1884-7C56-48A8-9E2B-6B5DE62C4034}"/>
              </a:ext>
            </a:extLst>
          </p:cNvPr>
          <p:cNvSpPr txBox="1"/>
          <p:nvPr/>
        </p:nvSpPr>
        <p:spPr>
          <a:xfrm>
            <a:off x="4119564" y="4438650"/>
            <a:ext cx="111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Contact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D11524-03CB-4CDB-852F-C989F65DCE3B}"/>
              </a:ext>
            </a:extLst>
          </p:cNvPr>
          <p:cNvSpPr txBox="1"/>
          <p:nvPr/>
        </p:nvSpPr>
        <p:spPr>
          <a:xfrm>
            <a:off x="5743575" y="3752850"/>
            <a:ext cx="90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Activity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8A01C0-C138-41F9-A254-9AC7241EC488}"/>
              </a:ext>
            </a:extLst>
          </p:cNvPr>
          <p:cNvSpPr txBox="1"/>
          <p:nvPr/>
        </p:nvSpPr>
        <p:spPr>
          <a:xfrm>
            <a:off x="5743575" y="4438650"/>
            <a:ext cx="133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News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B85707-F911-420B-9C8A-D66584E1740B}"/>
              </a:ext>
            </a:extLst>
          </p:cNvPr>
          <p:cNvSpPr txBox="1"/>
          <p:nvPr/>
        </p:nvSpPr>
        <p:spPr>
          <a:xfrm>
            <a:off x="4157664" y="5124450"/>
            <a:ext cx="111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Movie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06E782-33AC-4CD0-A727-B6E1752C24FA}"/>
              </a:ext>
            </a:extLst>
          </p:cNvPr>
          <p:cNvSpPr txBox="1"/>
          <p:nvPr/>
        </p:nvSpPr>
        <p:spPr>
          <a:xfrm>
            <a:off x="5743575" y="5124450"/>
            <a:ext cx="111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Other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207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54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HomePage</vt:lpstr>
      <vt:lpstr>概要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HomePage</dc:title>
  <dc:creator>裕久 松浦</dc:creator>
  <cp:lastModifiedBy>裕久 松浦</cp:lastModifiedBy>
  <cp:revision>9</cp:revision>
  <dcterms:created xsi:type="dcterms:W3CDTF">2020-10-17T14:52:27Z</dcterms:created>
  <dcterms:modified xsi:type="dcterms:W3CDTF">2020-10-18T09:34:12Z</dcterms:modified>
</cp:coreProperties>
</file>