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F3E9-1479-B44D-8B00-04E3171BA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33BB11-A213-AD4B-8D55-4BB10835A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B90470-124C-F04F-9BD6-9D56C0CC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A30D-86FB-EE40-A73F-6106143894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0CAA4D-18DC-C54B-BF66-7CA75965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E8E2F0-2D5E-684D-AD8D-CA1850B2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5E4E-065F-5C40-816D-7049208E9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63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2820F-168D-E54F-A67A-CE582EC6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3C9342-7A54-224F-AFAB-890453EB9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62FF20-25E0-2444-97EE-E37205BE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A30D-86FB-EE40-A73F-6106143894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5EBE27-FF65-2543-9EA9-0EEEBB48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8826A3-D7AD-0544-8FCB-4585D502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5E4E-065F-5C40-816D-7049208E9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6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54D49B-6E9C-E749-AB95-EC2660045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5B3122-FC05-4641-B4EE-45E3B4E2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F1AC8A-700A-754A-A97E-62ED539F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A30D-86FB-EE40-A73F-6106143894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14368E-1D4B-5546-A944-70752C57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0CB85-5774-904E-82E2-4AA7FA93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5E4E-065F-5C40-816D-7049208E9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30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AF225-821D-B94B-AD13-EE72A68B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A75731-1AA2-C640-B1D8-86360FAD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2B21DC-A032-744C-B38A-0256D561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A30D-86FB-EE40-A73F-6106143894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FB8B00-C1A4-F345-B187-AA45401C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944D64-FB79-3442-8059-A1E3DEDE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5E4E-065F-5C40-816D-7049208E9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0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411C0-2236-0B48-8295-BAEDA6AD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C4989A-B7B7-D843-BCA9-CF72667B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5BA3D4-3111-CE41-BC02-1B7BA447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A30D-86FB-EE40-A73F-6106143894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FBA4B-92AC-A941-B466-EC4BAC3E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132CDF-F150-744D-9FE2-7E016CCB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5E4E-065F-5C40-816D-7049208E9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68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ACD0B-AB3E-004A-ADBC-76A2DC05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241156-ABB7-2B4C-9029-802459931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BEF499-C41A-FB4C-B56A-D809FC282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9DF1B8-1F34-DF4A-835A-235F6BC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A30D-86FB-EE40-A73F-6106143894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86D082-D5AE-F946-A2CF-19D481DC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D263E0-F396-914B-B5E4-584559CB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5E4E-065F-5C40-816D-7049208E9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91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1DAE7-6B72-A248-8A3A-330D15DA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CF91DD-C3C0-204D-8865-0D8B251DF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92F6B8-3F15-3846-867F-1B69A8B2E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65DC17-A950-BC47-ADAB-DE70A63F9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246019-57CF-924B-8494-17A8B7932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836A3B-5DE6-CC40-BA79-C4DB8E2D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A30D-86FB-EE40-A73F-6106143894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C8A869-E472-FF41-91D7-15FF810D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D3B186-2966-9446-AF3C-734860FC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5E4E-065F-5C40-816D-7049208E9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73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DC644-D3D3-CE45-AF7A-CF77447B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41CA5-CEC6-F54D-A01E-1C6676DC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A30D-86FB-EE40-A73F-6106143894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89F997-EE2C-8F4C-9A2F-E6CC92F7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EBB928-567D-A145-AC53-F02D192A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5E4E-065F-5C40-816D-7049208E9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33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3992BD-6F20-6648-A70C-829062B0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A30D-86FB-EE40-A73F-6106143894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120615-26AE-8149-95AF-BBDF6317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AB0717-BB6F-E04F-944C-52009FE8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5E4E-065F-5C40-816D-7049208E9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67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E6951-9906-C649-A309-590C7385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8AAAE6-4EE5-AD48-80C7-F53C8A3E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6C66A6-27EC-A84D-B61F-3A87E03C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CE50CA-E2AA-6044-AAC3-86A55E4C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A30D-86FB-EE40-A73F-6106143894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400FE7-EF14-9F46-89B7-C7D70611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2C2DE-D6A5-8B4E-A0BF-5077F4B3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5E4E-065F-5C40-816D-7049208E9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9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97DC7-D904-504B-A6AB-26DDDEDA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3662BF-6E15-C045-847A-70EA32A2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37AD39-D9D6-2447-8D36-E2D560EF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402171-2F9B-7A47-AC1B-AAE37A88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A30D-86FB-EE40-A73F-6106143894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5DEFDE-039E-7843-A8A2-26DF486C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0C749C-132A-9C43-A38E-5EE4AC4E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5E4E-065F-5C40-816D-7049208E9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0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AC93FC-6CA1-8C4C-9201-6F482373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0E22C2-6046-944A-8B97-A2972DA6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E6131E-8EA5-CD41-9AC1-0ABB0B210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A30D-86FB-EE40-A73F-6106143894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F9AA32-8086-9140-BEF0-4CE338099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508151-7165-7C44-BD3F-E9B4C13F3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5E4E-065F-5C40-816D-7049208E9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1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79B4B4D-DB66-754C-B57A-6E952B1F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1123950"/>
            <a:ext cx="3492500" cy="46101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5296BBF-B7F8-8742-AEE8-030DAE9B7619}"/>
              </a:ext>
            </a:extLst>
          </p:cNvPr>
          <p:cNvSpPr/>
          <p:nvPr/>
        </p:nvSpPr>
        <p:spPr>
          <a:xfrm>
            <a:off x="6096001" y="1926336"/>
            <a:ext cx="975360" cy="8061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1D0CF31-C529-404D-A070-AC611B64344C}"/>
              </a:ext>
            </a:extLst>
          </p:cNvPr>
          <p:cNvSpPr/>
          <p:nvPr/>
        </p:nvSpPr>
        <p:spPr>
          <a:xfrm>
            <a:off x="4247516" y="2349246"/>
            <a:ext cx="1641220" cy="8061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89B5AB9-C95E-7743-87E0-C72818B44EC8}"/>
              </a:ext>
            </a:extLst>
          </p:cNvPr>
          <p:cNvSpPr txBox="1"/>
          <p:nvPr/>
        </p:nvSpPr>
        <p:spPr>
          <a:xfrm>
            <a:off x="7944484" y="214476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. </a:t>
            </a:r>
            <a:r>
              <a:rPr kumimoji="1" lang="ja-JP" altLang="en-US"/>
              <a:t>「</a:t>
            </a:r>
            <a:r>
              <a:rPr kumimoji="1" lang="en-US" altLang="ja-JP" dirty="0"/>
              <a:t>up</a:t>
            </a:r>
            <a:r>
              <a:rPr kumimoji="1" lang="ja-JP" altLang="en-US"/>
              <a:t>」をクリック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C93652-BC11-584C-A845-BAC00DE629DE}"/>
              </a:ext>
            </a:extLst>
          </p:cNvPr>
          <p:cNvSpPr txBox="1"/>
          <p:nvPr/>
        </p:nvSpPr>
        <p:spPr>
          <a:xfrm>
            <a:off x="7944484" y="3059668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２</a:t>
            </a:r>
            <a:r>
              <a:rPr kumimoji="1" lang="en-US" altLang="ja-JP" dirty="0"/>
              <a:t>. </a:t>
            </a:r>
            <a:r>
              <a:rPr kumimoji="1" lang="ja-JP" altLang="en-US"/>
              <a:t>「ファイルを選択」をクリック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241240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村田　和義</dc:creator>
  <cp:lastModifiedBy>村田　和義</cp:lastModifiedBy>
  <cp:revision>3</cp:revision>
  <dcterms:created xsi:type="dcterms:W3CDTF">2020-11-02T14:10:02Z</dcterms:created>
  <dcterms:modified xsi:type="dcterms:W3CDTF">2020-11-02T14:20:34Z</dcterms:modified>
</cp:coreProperties>
</file>