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18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513F-E58F-7249-A953-938E84CB4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F93C2-8778-E949-AEC2-2C526780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33AE-3AF0-EA49-A6FB-F78A3328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9C76-42A7-CE43-BB9A-4D45B019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D601-85E3-0844-AF16-495275E8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947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8C3F-E7C8-654F-AE2D-D6D904B7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46833-580C-9743-9CC2-7BB7399F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6EEF-8452-D549-B47A-A8D88227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123A-C03A-6A48-B93C-27428840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34F9-A8DD-DC4A-9C9B-5DE9B59E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446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4064B-5A7C-914B-9640-ABA5F3570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F57A5-18B2-6A4A-AECE-140B0A8AA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3E96-ECC0-384C-93D9-A5FFE9F4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1CDE-BF40-2543-8912-D8C49FAF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4FEC-40F9-E043-AEEE-80FB88AB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900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17CC-05F7-B24F-94B6-74ECFE53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B2C9-4671-1740-9242-03A38BAC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2FA9-B065-5745-A386-AD962F2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A304-E8A8-8C40-88C2-9E8F297D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572A-674F-DF43-B544-205A9E05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09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5409-20F1-E44C-B89A-EEC21BE3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5ED0-5531-0F4B-B8FC-9CB04156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E49D-12F4-8443-83C5-6CCF674E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E51B-C120-6344-BE8E-6E6038BF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9434-FC39-B740-9AFC-57FFE7C1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557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1B2A-872B-5B4F-80CA-C581EDC0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B303-7F1F-B04A-98CF-7C5DAE8C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AFA88-A0E1-2F4E-84C8-5306FCDA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FBA65-495B-4545-8ABE-F84D65E2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225B-29CD-BC4B-B051-5735D18A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8F809-113C-3940-A3B5-114B5E42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43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23CE-18A6-2741-8B42-91525978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5724-BCBA-0F45-9705-BF8851B6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B5A22-43D1-D149-825B-51463FD28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38DEA-C9C1-FC44-B583-7518D63F1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052E7-BAFC-2C42-B999-F28B599E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96518-6425-EF41-8083-827D55F7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AA01B-6F90-A54C-A1E6-9175FBC1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B92AE-D1E5-B146-B049-D34288CB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264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4192-FA88-BD46-B697-EFAF8906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4ED8A-8D3E-F243-AEA1-6DB93A87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81038-041F-3046-850D-E4A596F0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1631B-30A4-E047-A9C7-10694D8D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675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47395-571B-274C-B5EA-B11F4709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47442-47E5-2F4D-B0A3-0264BEAB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1A2A6-A890-154F-BF21-4F49653A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452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4B2F-793A-4441-865D-4E9977E4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01BA-477B-114D-9EDA-C6F85433B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DF2D8-045A-B94D-B071-D7D5C9F42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859C-10B4-D549-BDF3-7AE40C54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B6A20-729C-CA40-9B63-CB70169C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7179-7533-5743-99AF-2ABF51C2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696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7AA7-5880-2A47-BE3C-668585B5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543FE-0F8C-5F44-B442-7A1724523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338CC-0677-974B-81F8-F243D755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5DF0-B741-9544-9BB0-35D49CDA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05A0-385E-F147-ABA4-E1C3001A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41BE-F108-9344-B3A7-FD4943C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298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54C6A-2F6F-A247-8877-71631A28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2FB5C-4C52-AA4C-B03A-92D142CFF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D1F9D-9EE3-A94F-9C04-6618DF880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CC85-415F-E942-9F4E-ED25BD6B4BF8}" type="datetimeFigureOut">
              <a:rPr lang="en-JP" smtClean="0"/>
              <a:t>2020/11/11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C05D-D1A2-224D-975C-D8F27F02A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9DA7-80C7-4C44-B0D8-C1983588C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C7341-C96D-E34E-8086-9BD6BE7495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938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C984-98BE-504B-80FD-C90598F93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B99F1-82C6-084E-B021-36F0BD5C9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55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824972-50E9-A24E-88FD-304F6038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04" y="0"/>
            <a:ext cx="1049099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51F77CB-8C54-8541-8984-8DB3A202CCA1}"/>
              </a:ext>
            </a:extLst>
          </p:cNvPr>
          <p:cNvSpPr/>
          <p:nvPr/>
        </p:nvSpPr>
        <p:spPr>
          <a:xfrm>
            <a:off x="850504" y="2228850"/>
            <a:ext cx="611505" cy="611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30091B-2198-5340-A703-4DA71919093B}"/>
              </a:ext>
            </a:extLst>
          </p:cNvPr>
          <p:cNvSpPr/>
          <p:nvPr/>
        </p:nvSpPr>
        <p:spPr>
          <a:xfrm>
            <a:off x="6912214" y="2415540"/>
            <a:ext cx="611505" cy="611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08B9EA-EE3D-E14A-B733-80BF70DA0037}"/>
              </a:ext>
            </a:extLst>
          </p:cNvPr>
          <p:cNvSpPr/>
          <p:nvPr/>
        </p:nvSpPr>
        <p:spPr>
          <a:xfrm>
            <a:off x="4081384" y="4316731"/>
            <a:ext cx="111926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09BEF01-A848-C54B-84E3-93EEE30B1097}"/>
              </a:ext>
            </a:extLst>
          </p:cNvPr>
          <p:cNvSpPr/>
          <p:nvPr/>
        </p:nvSpPr>
        <p:spPr>
          <a:xfrm>
            <a:off x="9870915" y="721995"/>
            <a:ext cx="2160270" cy="443865"/>
          </a:xfrm>
          <a:prstGeom prst="wedgeRoundRectCallout">
            <a:avLst>
              <a:gd name="adj1" fmla="val -35856"/>
              <a:gd name="adj2" fmla="val -9004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０．ログインする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CAA7C9D-0B17-304D-B8F0-F59F91808D8B}"/>
              </a:ext>
            </a:extLst>
          </p:cNvPr>
          <p:cNvSpPr/>
          <p:nvPr/>
        </p:nvSpPr>
        <p:spPr>
          <a:xfrm>
            <a:off x="76120" y="3207067"/>
            <a:ext cx="2507059" cy="443865"/>
          </a:xfrm>
          <a:prstGeom prst="wedgeRoundRectCallout">
            <a:avLst>
              <a:gd name="adj1" fmla="val -6226"/>
              <a:gd name="adj2" fmla="val -1338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１．設定ボタン押下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31FC7171-9CEF-564A-A61A-12137A5EF240}"/>
              </a:ext>
            </a:extLst>
          </p:cNvPr>
          <p:cNvSpPr/>
          <p:nvPr/>
        </p:nvSpPr>
        <p:spPr>
          <a:xfrm>
            <a:off x="7686596" y="2985134"/>
            <a:ext cx="2160270" cy="443865"/>
          </a:xfrm>
          <a:prstGeom prst="wedgeRoundRectCallout">
            <a:avLst>
              <a:gd name="adj1" fmla="val -51729"/>
              <a:gd name="adj2" fmla="val -7974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２．録画タブ押下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CB2F6B6-5F80-B545-98F6-4B2B9D4A9DD8}"/>
              </a:ext>
            </a:extLst>
          </p:cNvPr>
          <p:cNvSpPr/>
          <p:nvPr/>
        </p:nvSpPr>
        <p:spPr>
          <a:xfrm>
            <a:off x="5002412" y="5137784"/>
            <a:ext cx="3604378" cy="443865"/>
          </a:xfrm>
          <a:prstGeom prst="wedgeRoundRectCallout">
            <a:avLst>
              <a:gd name="adj1" fmla="val -48875"/>
              <a:gd name="adj2" fmla="val -11064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３．サムネイルビューにする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65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D5A9FA4-4EC5-9642-A2BD-0405F7FA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4" y="0"/>
            <a:ext cx="1187305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A012C1-B718-004F-9378-5CFC6D2FE709}"/>
              </a:ext>
            </a:extLst>
          </p:cNvPr>
          <p:cNvSpPr/>
          <p:nvPr/>
        </p:nvSpPr>
        <p:spPr>
          <a:xfrm>
            <a:off x="159474" y="2080260"/>
            <a:ext cx="611505" cy="611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19F7C21-C95D-0C43-8BD9-CB40075395E2}"/>
              </a:ext>
            </a:extLst>
          </p:cNvPr>
          <p:cNvSpPr/>
          <p:nvPr/>
        </p:nvSpPr>
        <p:spPr>
          <a:xfrm>
            <a:off x="76120" y="3207067"/>
            <a:ext cx="3032840" cy="443865"/>
          </a:xfrm>
          <a:prstGeom prst="wedgeRoundRectCallout">
            <a:avLst>
              <a:gd name="adj1" fmla="val -31623"/>
              <a:gd name="adj2" fmla="val -16472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１．録画確認ボタン押下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BD63582-4626-FF4F-B8AD-E4CE38FF1F78}"/>
              </a:ext>
            </a:extLst>
          </p:cNvPr>
          <p:cNvSpPr/>
          <p:nvPr/>
        </p:nvSpPr>
        <p:spPr>
          <a:xfrm>
            <a:off x="9870915" y="721995"/>
            <a:ext cx="2160270" cy="443865"/>
          </a:xfrm>
          <a:prstGeom prst="wedgeRoundRectCallout">
            <a:avLst>
              <a:gd name="adj1" fmla="val -35856"/>
              <a:gd name="adj2" fmla="val -9004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０．ログインする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C3C09B-EBFE-0C40-82FE-DEA137554B81}"/>
              </a:ext>
            </a:extLst>
          </p:cNvPr>
          <p:cNvSpPr/>
          <p:nvPr/>
        </p:nvSpPr>
        <p:spPr>
          <a:xfrm>
            <a:off x="2243544" y="4491990"/>
            <a:ext cx="2008416" cy="6115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B6280C1D-DB48-DF47-A47C-1969307C6C04}"/>
              </a:ext>
            </a:extLst>
          </p:cNvPr>
          <p:cNvSpPr/>
          <p:nvPr/>
        </p:nvSpPr>
        <p:spPr>
          <a:xfrm>
            <a:off x="2640250" y="5536882"/>
            <a:ext cx="3455750" cy="443865"/>
          </a:xfrm>
          <a:prstGeom prst="wedgeRoundRectCallout">
            <a:avLst>
              <a:gd name="adj1" fmla="val -30217"/>
              <a:gd name="adj2" fmla="val -1312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２．今録画したものをチェック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C0DA9F2-125C-E14F-88BE-1BA89C90CF7E}"/>
              </a:ext>
            </a:extLst>
          </p:cNvPr>
          <p:cNvSpPr/>
          <p:nvPr/>
        </p:nvSpPr>
        <p:spPr>
          <a:xfrm>
            <a:off x="8233330" y="5348286"/>
            <a:ext cx="3455750" cy="821056"/>
          </a:xfrm>
          <a:prstGeom prst="wedgeRoundRectCallout">
            <a:avLst>
              <a:gd name="adj1" fmla="val 29649"/>
              <a:gd name="adj2" fmla="val -8753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３．共有ボタン押下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（次のスライドへ）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FCBE5-09A0-BE41-AA7A-56A3F085BB39}"/>
              </a:ext>
            </a:extLst>
          </p:cNvPr>
          <p:cNvSpPr/>
          <p:nvPr/>
        </p:nvSpPr>
        <p:spPr>
          <a:xfrm>
            <a:off x="11076781" y="4659628"/>
            <a:ext cx="443866" cy="4438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18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DB70188-B931-2B45-8F67-4052959B0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91" y="0"/>
            <a:ext cx="11399418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2324C7-B9C4-2B4D-932E-E73B54CD4D26}"/>
              </a:ext>
            </a:extLst>
          </p:cNvPr>
          <p:cNvSpPr/>
          <p:nvPr/>
        </p:nvSpPr>
        <p:spPr>
          <a:xfrm>
            <a:off x="8299290" y="3207066"/>
            <a:ext cx="650399" cy="650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82A8BD-831A-8E40-9854-FBC612884022}"/>
              </a:ext>
            </a:extLst>
          </p:cNvPr>
          <p:cNvSpPr/>
          <p:nvPr/>
        </p:nvSpPr>
        <p:spPr>
          <a:xfrm>
            <a:off x="4771230" y="4262436"/>
            <a:ext cx="2349660" cy="650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0894A-DA9C-FE4E-91A1-5334D8D47B1F}"/>
              </a:ext>
            </a:extLst>
          </p:cNvPr>
          <p:cNvSpPr/>
          <p:nvPr/>
        </p:nvSpPr>
        <p:spPr>
          <a:xfrm>
            <a:off x="8108790" y="5588316"/>
            <a:ext cx="650399" cy="650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BB0AD54-AB94-FA46-B6E6-8B7ED35E38D5}"/>
              </a:ext>
            </a:extLst>
          </p:cNvPr>
          <p:cNvSpPr/>
          <p:nvPr/>
        </p:nvSpPr>
        <p:spPr>
          <a:xfrm>
            <a:off x="8759189" y="3945175"/>
            <a:ext cx="2160270" cy="443865"/>
          </a:xfrm>
          <a:prstGeom prst="wedgeRoundRectCallout">
            <a:avLst>
              <a:gd name="adj1" fmla="val -35856"/>
              <a:gd name="adj2" fmla="val -9004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１．チェック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71634C29-1530-0E4B-BC8A-E20573C2176C}"/>
              </a:ext>
            </a:extLst>
          </p:cNvPr>
          <p:cNvSpPr/>
          <p:nvPr/>
        </p:nvSpPr>
        <p:spPr>
          <a:xfrm>
            <a:off x="3691094" y="5144451"/>
            <a:ext cx="2698275" cy="443865"/>
          </a:xfrm>
          <a:prstGeom prst="wedgeRoundRectCallout">
            <a:avLst>
              <a:gd name="adj1" fmla="val 22874"/>
              <a:gd name="adj2" fmla="val -951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２．</a:t>
            </a:r>
            <a:r>
              <a:rPr lang="en-CA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URL(</a:t>
            </a:r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全部</a:t>
            </a:r>
            <a:r>
              <a:rPr lang="en-CA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をコピー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4A2BEF1-C4CE-A14B-8FA4-B0DEB477B037}"/>
              </a:ext>
            </a:extLst>
          </p:cNvPr>
          <p:cNvSpPr/>
          <p:nvPr/>
        </p:nvSpPr>
        <p:spPr>
          <a:xfrm>
            <a:off x="8949689" y="6016782"/>
            <a:ext cx="2698275" cy="443865"/>
          </a:xfrm>
          <a:prstGeom prst="wedgeRoundRectCallout">
            <a:avLst>
              <a:gd name="adj1" fmla="val -53798"/>
              <a:gd name="adj2" fmla="val -771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３．保存押下</a:t>
            </a:r>
            <a:endParaRPr lang="en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5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松澤　芳昭</dc:creator>
  <cp:lastModifiedBy>松澤　芳昭</cp:lastModifiedBy>
  <cp:revision>14</cp:revision>
  <dcterms:created xsi:type="dcterms:W3CDTF">2020-11-11T12:19:27Z</dcterms:created>
  <dcterms:modified xsi:type="dcterms:W3CDTF">2020-11-11T12:29:22Z</dcterms:modified>
</cp:coreProperties>
</file>