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93B8-1A6D-538E-8AAF-4B5A20859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E14F1F-3760-66D4-5198-9D6B51894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AE619C-4743-E42C-B821-9C83E544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0B8-349C-4593-B9FF-A1E1CB92D8E6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DB912-6193-9FFF-CEBF-996E62E7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ACE78-934B-D06F-9D5D-3EEDCEE8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B1C-8540-4508-9CFC-58156B20B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CBE4B-58A1-9610-84DA-BB03C407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5E4C4E-40FC-1EDA-BB4D-6316E3608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D86BA-8029-DA74-30D9-D34925C1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0B8-349C-4593-B9FF-A1E1CB92D8E6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DCBC30-34F9-3CEB-293D-258F73A3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64E19-D4E1-1B14-6DD8-A4A638F3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B1C-8540-4508-9CFC-58156B20B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5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5CB750-D754-2492-F84A-5426547BF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F65FFF-EEF7-A6E1-89BE-C85C0C29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09068-8663-685F-4E6B-84B2FFA9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0B8-349C-4593-B9FF-A1E1CB92D8E6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DEFFD9-C88B-FA3D-C959-FB07F0FD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68332-8A90-DEB5-0501-4ACA6B05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B1C-8540-4508-9CFC-58156B20B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7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06304-86B0-8592-CED4-E3BB3948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746BC7-B693-22C2-2B0E-CC12109C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E8C36B-F0B6-5E6F-DE15-849060CC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0B8-349C-4593-B9FF-A1E1CB92D8E6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47732-A77F-4194-1AB2-6CC0D6B1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357606-0321-2ADE-3A16-28621034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B1C-8540-4508-9CFC-58156B20B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04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3DFFE-CF5A-59FD-BCB0-66FA8E98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7AB29A-F3BE-097F-7EC4-1F58C92F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206F7-154D-3875-2C5F-3F5C2302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0B8-349C-4593-B9FF-A1E1CB92D8E6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6BACCC-D8A1-4847-8B5D-4BAECE51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346D1-651A-ED3A-81F6-DE1C9639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B1C-8540-4508-9CFC-58156B20B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16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38883-A4FB-8840-3AD0-1F4A315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31DAE-A0D0-D770-B377-5DACD1607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868DFB-AF0E-65D4-AA09-A3F19472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29F38-3709-AD2E-F6D1-A6F37082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0B8-349C-4593-B9FF-A1E1CB92D8E6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D3F5C5-E3DB-5E17-7C7C-CE7CD6B4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FCBC78-7F8B-8AE0-67E0-6E1A05DE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B1C-8540-4508-9CFC-58156B20B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24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D1BE4-D5FD-C9BA-F5EB-D9E7CD87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5D3F7A-C140-8219-1107-F8219A48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9EC86A-FC62-C7E8-A7E6-76826616C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8545EB-924C-9244-099A-F806904D7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40B395-83FB-015C-67B5-C2300EFB0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7A6B96-66BB-8899-902F-46EE1809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0B8-349C-4593-B9FF-A1E1CB92D8E6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EA5BBF-7ED8-4FED-0732-542CF54A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7B85F1-F593-816D-D4D4-291120F2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B1C-8540-4508-9CFC-58156B20B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14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961C4-688E-EA39-2FB5-4BF7AA35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2BC50A-AECE-5EBD-F1FB-C486C5FE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0B8-349C-4593-B9FF-A1E1CB92D8E6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C80D4F-A12B-1471-D51D-30BC74BB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DA39D4-5981-B5F6-B755-1C41181C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B1C-8540-4508-9CFC-58156B20B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98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9690DC-FA1B-7686-9622-6FE451D6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0B8-349C-4593-B9FF-A1E1CB92D8E6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3ADAB7-5295-1D5B-20E1-254764EF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3F161E-A984-A499-05E5-76223289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B1C-8540-4508-9CFC-58156B20B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36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F1880-A3FB-4EC7-5BDD-C476991A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6F0E5-4C79-FE90-78A3-CC4EAB9C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2DB832-A615-7FA6-9F02-4FF844DFA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4F4939-6CB0-F801-7116-87E1D1FC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0B8-349C-4593-B9FF-A1E1CB92D8E6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FA4422-2910-EDFE-3326-D876F6D5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EB7A21-0ED4-EBB4-F5E2-5BF6FFC0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B1C-8540-4508-9CFC-58156B20B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63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61495-3BC3-05CE-1648-DD8056A2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103553-C259-6901-B4E2-42D88671D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BA8CCB-051D-BCAD-FE79-9B7D1327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A8FE00-0514-E799-7748-3385F3C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0B8-349C-4593-B9FF-A1E1CB92D8E6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E18CC6-B557-3D82-87AB-D57829B8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65801B-C8BF-0CF2-ED11-64E49B14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B1C-8540-4508-9CFC-58156B20B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62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EC937A-67B9-D09B-2BC1-B62066BC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267342-0ED3-2387-A1E4-1E35733F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3C0EF-C6A0-6F21-6B74-0D3C46DE1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830B8-349C-4593-B9FF-A1E1CB92D8E6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59D9B-2798-B19A-E7D4-1E64B5E61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64D62-47E6-CF01-89C9-D22AAC3B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A8DB1C-8540-4508-9CFC-58156B20B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01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02101526-7E5A-3E8C-EC9B-C801FADC3F19}"/>
              </a:ext>
            </a:extLst>
          </p:cNvPr>
          <p:cNvGrpSpPr/>
          <p:nvPr/>
        </p:nvGrpSpPr>
        <p:grpSpPr>
          <a:xfrm>
            <a:off x="535497" y="813102"/>
            <a:ext cx="11121006" cy="5231795"/>
            <a:chOff x="573247" y="573008"/>
            <a:chExt cx="11210767" cy="547251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94D11D3C-ED9D-86D2-4FE2-C9A896C03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027" y="1683984"/>
              <a:ext cx="1372006" cy="1139708"/>
            </a:xfrm>
            <a:prstGeom prst="rect">
              <a:avLst/>
            </a:prstGeom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FA7008B-5605-3ADF-2ABB-F04DC0B37B4C}"/>
                </a:ext>
              </a:extLst>
            </p:cNvPr>
            <p:cNvSpPr/>
            <p:nvPr/>
          </p:nvSpPr>
          <p:spPr>
            <a:xfrm>
              <a:off x="573247" y="1476462"/>
              <a:ext cx="2027340" cy="15377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F06AC43-E75F-B84F-F753-F086C8BE52D3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2600587" y="2220147"/>
              <a:ext cx="553674" cy="25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A925300-D9DB-E445-73FB-2D2D671E8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4261" y="897622"/>
              <a:ext cx="0" cy="132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34114DB8-5F3C-4FDF-255E-BAE0513F8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4261" y="2220147"/>
              <a:ext cx="0" cy="132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83FB5125-D9D1-B80A-7638-FA5A96C10511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3154261" y="3528915"/>
              <a:ext cx="601224" cy="13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F9C2DC9D-4A9A-EA70-1085-53EF323B4049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3154260" y="897622"/>
              <a:ext cx="601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7DB1567-5A3D-452D-ABA6-7C2C4463B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0623" y="897622"/>
              <a:ext cx="0" cy="132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DC2E3E2-9649-86D9-B43D-A8C8EDFE6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0623" y="2206390"/>
              <a:ext cx="0" cy="132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3368546-D2BC-78F7-F004-F976959D62DD}"/>
                </a:ext>
              </a:extLst>
            </p:cNvPr>
            <p:cNvCxnSpPr>
              <a:cxnSpLocks/>
            </p:cNvCxnSpPr>
            <p:nvPr/>
          </p:nvCxnSpPr>
          <p:spPr>
            <a:xfrm>
              <a:off x="5620623" y="2246150"/>
              <a:ext cx="685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2A7DD9-0AD9-8ADB-61A4-DDFD72AD0C70}"/>
                </a:ext>
              </a:extLst>
            </p:cNvPr>
            <p:cNvSpPr/>
            <p:nvPr/>
          </p:nvSpPr>
          <p:spPr>
            <a:xfrm>
              <a:off x="6305725" y="1948341"/>
              <a:ext cx="1258333" cy="5956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3F366EEF-AE7F-FBCE-D495-CDB55698FA7F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8" y="2253838"/>
              <a:ext cx="685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3348C8B2-6ABB-9313-251C-67C8D8973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160" y="931313"/>
              <a:ext cx="0" cy="132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728A0DE-5279-BF8D-B240-565329D50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160" y="2220147"/>
              <a:ext cx="0" cy="132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258ECC0D-F1C9-1A7A-A162-D6F3FB326D91}"/>
                </a:ext>
              </a:extLst>
            </p:cNvPr>
            <p:cNvCxnSpPr>
              <a:cxnSpLocks/>
            </p:cNvCxnSpPr>
            <p:nvPr/>
          </p:nvCxnSpPr>
          <p:spPr>
            <a:xfrm>
              <a:off x="8249160" y="3542672"/>
              <a:ext cx="1733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A4E16280-5A54-DCE3-212C-AE2E9422A59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 flipV="1">
              <a:off x="8246877" y="917465"/>
              <a:ext cx="603506" cy="2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EA1B09D-091F-0381-A81D-F795B91E2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5523" y="923625"/>
              <a:ext cx="0" cy="132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D209367-8354-64CB-5C67-3448CC65F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5523" y="2220147"/>
              <a:ext cx="0" cy="132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5891269-00EB-53FF-5E1D-78624A41E356}"/>
                </a:ext>
              </a:extLst>
            </p:cNvPr>
            <p:cNvCxnSpPr/>
            <p:nvPr/>
          </p:nvCxnSpPr>
          <p:spPr>
            <a:xfrm>
              <a:off x="10729519" y="2206305"/>
              <a:ext cx="8892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1F7B22C6-72D8-B0BA-C00E-F51246998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18752" y="2206305"/>
              <a:ext cx="0" cy="30452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A551588F-6022-F2F1-49E3-3174487BEA6E}"/>
                </a:ext>
              </a:extLst>
            </p:cNvPr>
            <p:cNvCxnSpPr>
              <a:cxnSpLocks/>
            </p:cNvCxnSpPr>
            <p:nvPr/>
          </p:nvCxnSpPr>
          <p:spPr>
            <a:xfrm>
              <a:off x="8816829" y="5251508"/>
              <a:ext cx="28019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7ADEA31E-9433-68C2-60FB-C5CBFEA9FFA0}"/>
                </a:ext>
              </a:extLst>
            </p:cNvPr>
            <p:cNvSpPr/>
            <p:nvPr/>
          </p:nvSpPr>
          <p:spPr>
            <a:xfrm>
              <a:off x="6656033" y="4457489"/>
              <a:ext cx="2160795" cy="15880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FB1D75A-B2C0-0A71-124D-A1CF3EC89DE9}"/>
                </a:ext>
              </a:extLst>
            </p:cNvPr>
            <p:cNvSpPr/>
            <p:nvPr/>
          </p:nvSpPr>
          <p:spPr>
            <a:xfrm>
              <a:off x="2773711" y="4457489"/>
              <a:ext cx="2160795" cy="15880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B9F06896-B587-B4A4-AF17-88B9A9F27881}"/>
                </a:ext>
              </a:extLst>
            </p:cNvPr>
            <p:cNvSpPr/>
            <p:nvPr/>
          </p:nvSpPr>
          <p:spPr>
            <a:xfrm>
              <a:off x="8422547" y="2748653"/>
              <a:ext cx="2160795" cy="15880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5D1728C6-316B-4AF1-B092-1454998BBCAF}"/>
                </a:ext>
              </a:extLst>
            </p:cNvPr>
            <p:cNvCxnSpPr>
              <a:cxnSpLocks/>
              <a:stCxn id="49" idx="6"/>
            </p:cNvCxnSpPr>
            <p:nvPr/>
          </p:nvCxnSpPr>
          <p:spPr>
            <a:xfrm flipV="1">
              <a:off x="10583342" y="3536801"/>
              <a:ext cx="132181" cy="5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E7BAF0D-0404-95D1-A70F-44F24AA2DE3B}"/>
                </a:ext>
              </a:extLst>
            </p:cNvPr>
            <p:cNvCxnSpPr>
              <a:cxnSpLocks/>
              <a:stCxn id="48" idx="6"/>
              <a:endCxn id="47" idx="2"/>
            </p:cNvCxnSpPr>
            <p:nvPr/>
          </p:nvCxnSpPr>
          <p:spPr>
            <a:xfrm>
              <a:off x="4934506" y="5251508"/>
              <a:ext cx="17215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A7EDE2A-F83C-96A5-FB8E-3400EBF006B2}"/>
                </a:ext>
              </a:extLst>
            </p:cNvPr>
            <p:cNvSpPr/>
            <p:nvPr/>
          </p:nvSpPr>
          <p:spPr>
            <a:xfrm>
              <a:off x="3755485" y="3231106"/>
              <a:ext cx="1258333" cy="595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42DCB209-10C8-10DE-0C02-104241F1A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4445" y="3528915"/>
              <a:ext cx="601224" cy="13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8B8606C-C04A-4AF8-D89C-967112995428}"/>
                </a:ext>
              </a:extLst>
            </p:cNvPr>
            <p:cNvSpPr/>
            <p:nvPr/>
          </p:nvSpPr>
          <p:spPr>
            <a:xfrm>
              <a:off x="3755484" y="599813"/>
              <a:ext cx="1258333" cy="595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D864F8A-76F0-BF3C-A6D4-1031A2D1BB04}"/>
                </a:ext>
              </a:extLst>
            </p:cNvPr>
            <p:cNvCxnSpPr>
              <a:cxnSpLocks/>
            </p:cNvCxnSpPr>
            <p:nvPr/>
          </p:nvCxnSpPr>
          <p:spPr>
            <a:xfrm>
              <a:off x="5013817" y="897622"/>
              <a:ext cx="601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Elasticco logstash logo - Icônes Médias sociaux et logos">
              <a:extLst>
                <a:ext uri="{FF2B5EF4-FFF2-40B4-BE49-F238E27FC236}">
                  <a16:creationId xmlns:a16="http://schemas.microsoft.com/office/drawing/2014/main" id="{E61AA92C-40F5-29C9-B4E1-1093E7F74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9561" y="3043979"/>
              <a:ext cx="1994770" cy="997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tudiez le fonctionnement d'Elasticsearch - Maîtrisez les bases de données  NoSQL - OpenClassrooms">
              <a:extLst>
                <a:ext uri="{FF2B5EF4-FFF2-40B4-BE49-F238E27FC236}">
                  <a16:creationId xmlns:a16="http://schemas.microsoft.com/office/drawing/2014/main" id="{7F1E2A7E-3CDF-A167-BDA2-3B3C967AE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033" y="4534646"/>
              <a:ext cx="2160795" cy="1124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A97CFC41-189A-A315-3F18-5890DFF3D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43555" y="4796231"/>
              <a:ext cx="1821108" cy="910554"/>
            </a:xfrm>
            <a:prstGeom prst="rect">
              <a:avLst/>
            </a:prstGeom>
          </p:spPr>
        </p:pic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827691EA-B3FC-E371-5ECE-E8C25A82CD0F}"/>
                </a:ext>
              </a:extLst>
            </p:cNvPr>
            <p:cNvSpPr txBox="1"/>
            <p:nvPr/>
          </p:nvSpPr>
          <p:spPr>
            <a:xfrm>
              <a:off x="3900882" y="573008"/>
              <a:ext cx="1033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Lecture PCAP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22DBEA2B-FE3C-DFB9-0FD1-7A87DDF4535B}"/>
                </a:ext>
              </a:extLst>
            </p:cNvPr>
            <p:cNvSpPr txBox="1"/>
            <p:nvPr/>
          </p:nvSpPr>
          <p:spPr>
            <a:xfrm>
              <a:off x="3707936" y="3283432"/>
              <a:ext cx="1373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Écoute des ports en </a:t>
              </a:r>
              <a:r>
                <a:rPr lang="fr-FR" sz="1100" b="1" dirty="0"/>
                <a:t>temps</a:t>
              </a:r>
              <a:r>
                <a:rPr lang="fr-FR" sz="1200" b="1" dirty="0"/>
                <a:t> réel</a:t>
              </a:r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2F6DCF6D-1409-9838-5E6E-3833FAB7EA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484" y="3255014"/>
              <a:ext cx="1275264" cy="5717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71D08C5-009D-B6A4-DE33-CC8F473908B1}"/>
                </a:ext>
              </a:extLst>
            </p:cNvPr>
            <p:cNvSpPr txBox="1"/>
            <p:nvPr/>
          </p:nvSpPr>
          <p:spPr>
            <a:xfrm>
              <a:off x="6272970" y="1983704"/>
              <a:ext cx="1363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rgbClr val="00B0F0"/>
                  </a:solidFill>
                </a:rPr>
                <a:t>Paquets à transmettre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446290B-C1BE-91DD-744A-248AC259B26C}"/>
                </a:ext>
              </a:extLst>
            </p:cNvPr>
            <p:cNvSpPr txBox="1"/>
            <p:nvPr/>
          </p:nvSpPr>
          <p:spPr>
            <a:xfrm>
              <a:off x="8483346" y="672211"/>
              <a:ext cx="1997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Envoi direct à Elasticsearch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2AFD43F-8D81-C325-34A1-5C68C4C5AED3}"/>
                </a:ext>
              </a:extLst>
            </p:cNvPr>
            <p:cNvSpPr/>
            <p:nvPr/>
          </p:nvSpPr>
          <p:spPr>
            <a:xfrm>
              <a:off x="8850383" y="619656"/>
              <a:ext cx="1258333" cy="595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4A5AEAA6-B22A-8AC1-04B8-87F45AB8E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8022" y="931313"/>
              <a:ext cx="603506" cy="2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81129CE3-F025-72D7-F6FB-AB6F0FF21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8399" y="643565"/>
              <a:ext cx="1275264" cy="5717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Graphique 96" descr="Jouer avec un remplissage uni">
              <a:extLst>
                <a:ext uri="{FF2B5EF4-FFF2-40B4-BE49-F238E27FC236}">
                  <a16:creationId xmlns:a16="http://schemas.microsoft.com/office/drawing/2014/main" id="{9401E5C9-8CC0-A723-43FE-B33C32CB0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983415" y="1047911"/>
              <a:ext cx="330525" cy="330525"/>
            </a:xfrm>
            <a:prstGeom prst="rect">
              <a:avLst/>
            </a:prstGeom>
          </p:spPr>
        </p:pic>
        <p:pic>
          <p:nvPicPr>
            <p:cNvPr id="98" name="Graphique 97" descr="Jouer avec un remplissage uni">
              <a:extLst>
                <a:ext uri="{FF2B5EF4-FFF2-40B4-BE49-F238E27FC236}">
                  <a16:creationId xmlns:a16="http://schemas.microsoft.com/office/drawing/2014/main" id="{22AA2040-259D-1791-0795-6C49C6D56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0768" y="2088575"/>
              <a:ext cx="330525" cy="330525"/>
            </a:xfrm>
            <a:prstGeom prst="rect">
              <a:avLst/>
            </a:prstGeom>
          </p:spPr>
        </p:pic>
        <p:pic>
          <p:nvPicPr>
            <p:cNvPr id="99" name="Graphique 98" descr="Jouer avec un remplissage uni">
              <a:extLst>
                <a:ext uri="{FF2B5EF4-FFF2-40B4-BE49-F238E27FC236}">
                  <a16:creationId xmlns:a16="http://schemas.microsoft.com/office/drawing/2014/main" id="{C2D8D8D8-8FCF-7048-7FC3-A70FA9DA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8074723" y="2825836"/>
              <a:ext cx="330525" cy="330525"/>
            </a:xfrm>
            <a:prstGeom prst="rect">
              <a:avLst/>
            </a:prstGeom>
          </p:spPr>
        </p:pic>
        <p:pic>
          <p:nvPicPr>
            <p:cNvPr id="100" name="Graphique 99" descr="Jouer avec un remplissage uni">
              <a:extLst>
                <a:ext uri="{FF2B5EF4-FFF2-40B4-BE49-F238E27FC236}">
                  <a16:creationId xmlns:a16="http://schemas.microsoft.com/office/drawing/2014/main" id="{398BF9C0-1103-B56A-850A-83513E782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1453489" y="3710839"/>
              <a:ext cx="330525" cy="330525"/>
            </a:xfrm>
            <a:prstGeom prst="rect">
              <a:avLst/>
            </a:prstGeom>
          </p:spPr>
        </p:pic>
        <p:pic>
          <p:nvPicPr>
            <p:cNvPr id="101" name="Graphique 100" descr="Jouer avec un remplissage uni">
              <a:extLst>
                <a:ext uri="{FF2B5EF4-FFF2-40B4-BE49-F238E27FC236}">
                  <a16:creationId xmlns:a16="http://schemas.microsoft.com/office/drawing/2014/main" id="{3680149A-648A-2627-BEBB-7125DF274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5639391" y="5086245"/>
              <a:ext cx="330525" cy="33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3240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Sauveur</dc:creator>
  <cp:lastModifiedBy>Mathieu Sauveur</cp:lastModifiedBy>
  <cp:revision>2</cp:revision>
  <dcterms:created xsi:type="dcterms:W3CDTF">2024-02-17T19:31:55Z</dcterms:created>
  <dcterms:modified xsi:type="dcterms:W3CDTF">2024-02-17T20:09:42Z</dcterms:modified>
</cp:coreProperties>
</file>