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rial Narrow"/>
      <p:regular r:id="rId29"/>
      <p:bold r:id="rId30"/>
      <p:italic r:id="rId31"/>
      <p:boldItalic r:id="rId32"/>
    </p:embeddedFont>
    <p:embeddedFont>
      <p:font typeface="Tahoma"/>
      <p:regular r:id="rId33"/>
      <p:bold r:id="rId34"/>
    </p:embeddedFont>
    <p:embeddedFont>
      <p:font typeface="Quattrocento Sans"/>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italic.fntdata"/><Relationship Id="rId30" Type="http://schemas.openxmlformats.org/officeDocument/2006/relationships/font" Target="fonts/ArialNarrow-bold.fntdata"/><Relationship Id="rId11" Type="http://schemas.openxmlformats.org/officeDocument/2006/relationships/slide" Target="slides/slide6.xml"/><Relationship Id="rId33" Type="http://schemas.openxmlformats.org/officeDocument/2006/relationships/font" Target="fonts/Tahoma-regular.fntdata"/><Relationship Id="rId10" Type="http://schemas.openxmlformats.org/officeDocument/2006/relationships/slide" Target="slides/slide5.xml"/><Relationship Id="rId32" Type="http://schemas.openxmlformats.org/officeDocument/2006/relationships/font" Target="fonts/ArialNarrow-boldItalic.fntdata"/><Relationship Id="rId13" Type="http://schemas.openxmlformats.org/officeDocument/2006/relationships/slide" Target="slides/slide8.xml"/><Relationship Id="rId35" Type="http://schemas.openxmlformats.org/officeDocument/2006/relationships/font" Target="fonts/QuattrocentoSans-regular.fntdata"/><Relationship Id="rId12" Type="http://schemas.openxmlformats.org/officeDocument/2006/relationships/slide" Target="slides/slide7.xml"/><Relationship Id="rId34" Type="http://schemas.openxmlformats.org/officeDocument/2006/relationships/font" Target="fonts/Tahoma-bold.fntdata"/><Relationship Id="rId15" Type="http://schemas.openxmlformats.org/officeDocument/2006/relationships/slide" Target="slides/slide10.xml"/><Relationship Id="rId37" Type="http://schemas.openxmlformats.org/officeDocument/2006/relationships/font" Target="fonts/QuattrocentoSans-italic.fntdata"/><Relationship Id="rId14" Type="http://schemas.openxmlformats.org/officeDocument/2006/relationships/slide" Target="slides/slide9.xml"/><Relationship Id="rId36" Type="http://schemas.openxmlformats.org/officeDocument/2006/relationships/font" Target="fonts/QuattrocentoSans-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Quattrocento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5f5b7b9f3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5f5b7b9f3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25f5b7b9f3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5f5b7b9f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5f5b7b9f3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25f5b7b9f3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5f5b7b9f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5f5b7b9f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25f5b7b9f3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5f5b7b9f3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5f5b7b9f3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25f5b7b9f3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5f5b7b9f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5f5b7b9f3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25f5b7b9f3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5f5b7b9f3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5f5b7b9f3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25f5b7b9f3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5f5b7b9f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5f5b7b9f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25f5b7b9f3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5f5b7b9f3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5f5b7b9f3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25f5b7b9f3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5f5b7b9f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5f5b7b9f3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25f5b7b9f3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5f5b7b9f3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5f5b7b9f3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25f5b7b9f3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f5b7b9f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5f5b7b9f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914400" rtl="0" algn="l">
              <a:spcBef>
                <a:spcPts val="0"/>
              </a:spcBef>
              <a:spcAft>
                <a:spcPts val="0"/>
              </a:spcAft>
              <a:buClr>
                <a:schemeClr val="dk1"/>
              </a:buClr>
              <a:buSzPts val="1100"/>
              <a:buFont typeface="Arial"/>
              <a:buNone/>
            </a:pPr>
            <a:r>
              <a:rPr lang="en-US" sz="1100">
                <a:latin typeface="Arial"/>
                <a:ea typeface="Arial"/>
                <a:cs typeface="Arial"/>
                <a:sym typeface="Arial"/>
              </a:rPr>
              <a:t>Image Sensing Applications</a:t>
            </a:r>
            <a:br>
              <a:rPr lang="en-US" sz="1100">
                <a:latin typeface="Arial"/>
                <a:ea typeface="Arial"/>
                <a:cs typeface="Arial"/>
                <a:sym typeface="Arial"/>
              </a:rPr>
            </a:br>
            <a:r>
              <a:rPr lang="en-US" sz="1100">
                <a:latin typeface="Arial"/>
                <a:ea typeface="Arial"/>
                <a:cs typeface="Arial"/>
                <a:sym typeface="Arial"/>
              </a:rPr>
              <a:t>Surveillance Systems: Face recognition, Motion Detection, Scene Detection, Crowd Monitoring and management applications.</a:t>
            </a:r>
            <a:br>
              <a:rPr lang="en-US" sz="1100">
                <a:latin typeface="Arial"/>
                <a:ea typeface="Arial"/>
                <a:cs typeface="Arial"/>
                <a:sym typeface="Arial"/>
              </a:rPr>
            </a:br>
            <a:br>
              <a:rPr lang="en-US" sz="1100">
                <a:latin typeface="Arial"/>
                <a:ea typeface="Arial"/>
                <a:cs typeface="Arial"/>
                <a:sym typeface="Arial"/>
              </a:rPr>
            </a:br>
            <a:r>
              <a:rPr lang="en-US" sz="1100">
                <a:latin typeface="Arial"/>
                <a:ea typeface="Arial"/>
                <a:cs typeface="Arial"/>
                <a:sym typeface="Arial"/>
              </a:rPr>
              <a:t>Why locally?</a:t>
            </a:r>
            <a:br>
              <a:rPr lang="en-US" sz="1100">
                <a:latin typeface="Arial"/>
                <a:ea typeface="Arial"/>
                <a:cs typeface="Arial"/>
                <a:sym typeface="Arial"/>
              </a:rPr>
            </a:br>
            <a:r>
              <a:rPr lang="en-US" sz="1100">
                <a:latin typeface="Arial"/>
                <a:ea typeface="Arial"/>
                <a:cs typeface="Arial"/>
                <a:sym typeface="Arial"/>
              </a:rPr>
              <a:t>- Current deployments require connectivity to either cloud or edge. Remote devices might have poor or no connectivity.</a:t>
            </a:r>
            <a:br>
              <a:rPr lang="en-US" sz="1100">
                <a:latin typeface="Arial"/>
                <a:ea typeface="Arial"/>
                <a:cs typeface="Arial"/>
                <a:sym typeface="Arial"/>
              </a:rPr>
            </a:br>
            <a:br>
              <a:rPr lang="en-US" sz="1100">
                <a:latin typeface="Arial"/>
                <a:ea typeface="Arial"/>
                <a:cs typeface="Arial"/>
                <a:sym typeface="Arial"/>
              </a:rPr>
            </a:br>
            <a:r>
              <a:rPr lang="en-US" sz="1100">
                <a:latin typeface="Arial"/>
                <a:ea typeface="Arial"/>
                <a:cs typeface="Arial"/>
                <a:sym typeface="Arial"/>
              </a:rPr>
              <a:t>Distributed Framework?</a:t>
            </a:r>
            <a:br>
              <a:rPr lang="en-US" sz="1100">
                <a:latin typeface="Arial"/>
                <a:ea typeface="Arial"/>
                <a:cs typeface="Arial"/>
                <a:sym typeface="Arial"/>
              </a:rPr>
            </a:br>
            <a:r>
              <a:rPr lang="en-US" sz="1100">
                <a:latin typeface="Arial"/>
                <a:ea typeface="Arial"/>
                <a:cs typeface="Arial"/>
                <a:sym typeface="Arial"/>
              </a:rPr>
              <a:t>To collaborate with peer devices and manage the membership, work distribution etc.</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71" name="Google Shape;171;g125f5b7b9f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US" sz="1050">
                <a:solidFill>
                  <a:srgbClr val="0A0A0A"/>
                </a:solidFill>
                <a:highlight>
                  <a:srgbClr val="F8F8F8"/>
                </a:highlight>
                <a:latin typeface="Merriweather"/>
                <a:ea typeface="Merriweather"/>
                <a:cs typeface="Merriweather"/>
                <a:sym typeface="Merriweather"/>
              </a:rPr>
              <a:t>CCTV has been around for a long time … Businesses and public places…Today avg smartphones more powerful than them…</a:t>
            </a:r>
            <a:endParaRPr sz="1050">
              <a:solidFill>
                <a:srgbClr val="0A0A0A"/>
              </a:solidFill>
              <a:highlight>
                <a:srgbClr val="F8F8F8"/>
              </a:highlight>
              <a:latin typeface="Merriweather"/>
              <a:ea typeface="Merriweather"/>
              <a:cs typeface="Merriweather"/>
              <a:sym typeface="Merriweather"/>
            </a:endParaRPr>
          </a:p>
          <a:p>
            <a:pPr indent="-295275" lvl="0" marL="457200" rtl="0" algn="l">
              <a:spcBef>
                <a:spcPts val="0"/>
              </a:spcBef>
              <a:spcAft>
                <a:spcPts val="0"/>
              </a:spcAft>
              <a:buClr>
                <a:srgbClr val="0A0A0A"/>
              </a:buClr>
              <a:buSzPts val="1050"/>
              <a:buFont typeface="Merriweather"/>
              <a:buChar char="-"/>
            </a:pPr>
            <a:r>
              <a:rPr lang="en-US" sz="1050">
                <a:solidFill>
                  <a:srgbClr val="0A0A0A"/>
                </a:solidFill>
                <a:highlight>
                  <a:srgbClr val="F8F8F8"/>
                </a:highlight>
                <a:latin typeface="Merriweather"/>
                <a:ea typeface="Merriweather"/>
                <a:cs typeface="Merriweather"/>
                <a:sym typeface="Merriweather"/>
              </a:rPr>
              <a:t>IN smartcameras  you won’t have to sort through hours of footage to find what you’re looking for</a:t>
            </a:r>
            <a:endParaRPr sz="1050">
              <a:solidFill>
                <a:srgbClr val="0A0A0A"/>
              </a:solidFill>
              <a:highlight>
                <a:srgbClr val="F8F8F8"/>
              </a:highlight>
              <a:latin typeface="Merriweather"/>
              <a:ea typeface="Merriweather"/>
              <a:cs typeface="Merriweather"/>
              <a:sym typeface="Merriweather"/>
            </a:endParaRPr>
          </a:p>
          <a:p>
            <a:pPr indent="-295275" lvl="0" marL="457200" rtl="0" algn="l">
              <a:spcBef>
                <a:spcPts val="0"/>
              </a:spcBef>
              <a:spcAft>
                <a:spcPts val="0"/>
              </a:spcAft>
              <a:buClr>
                <a:srgbClr val="0A0A0A"/>
              </a:buClr>
              <a:buSzPts val="1050"/>
              <a:buFont typeface="Merriweather"/>
              <a:buChar char="-"/>
            </a:pPr>
            <a:r>
              <a:t/>
            </a:r>
            <a:endParaRPr sz="1050">
              <a:solidFill>
                <a:srgbClr val="0A0A0A"/>
              </a:solidFill>
              <a:highlight>
                <a:srgbClr val="F8F8F8"/>
              </a:highlight>
              <a:latin typeface="Merriweather"/>
              <a:ea typeface="Merriweather"/>
              <a:cs typeface="Merriweather"/>
              <a:sym typeface="Merriweather"/>
            </a:endParaRPr>
          </a:p>
          <a:p>
            <a:pPr indent="-295275" lvl="0" marL="457200" rtl="0" algn="l">
              <a:spcBef>
                <a:spcPts val="0"/>
              </a:spcBef>
              <a:spcAft>
                <a:spcPts val="0"/>
              </a:spcAft>
              <a:buClr>
                <a:srgbClr val="0A0A0A"/>
              </a:buClr>
              <a:buSzPts val="1050"/>
              <a:buFont typeface="Merriweather"/>
              <a:buChar char="-"/>
            </a:pPr>
            <a:r>
              <a:rPr lang="en-US" sz="1050">
                <a:solidFill>
                  <a:srgbClr val="0A0A0A"/>
                </a:solidFill>
                <a:highlight>
                  <a:srgbClr val="F8F8F8"/>
                </a:highlight>
                <a:latin typeface="Merriweather"/>
                <a:ea typeface="Merriweather"/>
                <a:cs typeface="Merriweather"/>
                <a:sym typeface="Merriweather"/>
              </a:rPr>
              <a:t>Smart cameras eliminate this problem — and the integration of motion-detection is the key. Motion detectors allow the smart camera to record only when something is moving. If nothing in particular is going on, nothing will be recorded. Of course, this functionality is optional </a:t>
            </a:r>
            <a:endParaRPr sz="1050">
              <a:solidFill>
                <a:srgbClr val="0A0A0A"/>
              </a:solidFill>
              <a:highlight>
                <a:srgbClr val="F8F8F8"/>
              </a:highlight>
              <a:latin typeface="Merriweather"/>
              <a:ea typeface="Merriweather"/>
              <a:cs typeface="Merriweather"/>
              <a:sym typeface="Merriweather"/>
            </a:endParaRPr>
          </a:p>
          <a:p>
            <a:pPr indent="-295275" lvl="0" marL="457200" rtl="0" algn="l">
              <a:spcBef>
                <a:spcPts val="0"/>
              </a:spcBef>
              <a:spcAft>
                <a:spcPts val="0"/>
              </a:spcAft>
              <a:buClr>
                <a:srgbClr val="0A0A0A"/>
              </a:buClr>
              <a:buSzPts val="1050"/>
              <a:buFont typeface="Merriweather"/>
              <a:buChar char="-"/>
            </a:pPr>
            <a:r>
              <a:t/>
            </a:r>
            <a:endParaRPr sz="1050">
              <a:solidFill>
                <a:srgbClr val="0A0A0A"/>
              </a:solidFill>
              <a:highlight>
                <a:srgbClr val="F8F8F8"/>
              </a:highlight>
              <a:latin typeface="Merriweather"/>
              <a:ea typeface="Merriweather"/>
              <a:cs typeface="Merriweather"/>
              <a:sym typeface="Merriweather"/>
            </a:endParaRPr>
          </a:p>
          <a:p>
            <a:pPr indent="-295275" lvl="0" marL="457200" rtl="0" algn="l">
              <a:spcBef>
                <a:spcPts val="0"/>
              </a:spcBef>
              <a:spcAft>
                <a:spcPts val="0"/>
              </a:spcAft>
              <a:buClr>
                <a:srgbClr val="0A0A0A"/>
              </a:buClr>
              <a:buSzPts val="1050"/>
              <a:buFont typeface="Merriweather"/>
              <a:buChar char="-"/>
            </a:pPr>
            <a:r>
              <a:rPr lang="en-US">
                <a:solidFill>
                  <a:srgbClr val="333333"/>
                </a:solidFill>
                <a:highlight>
                  <a:schemeClr val="lt1"/>
                </a:highlight>
                <a:latin typeface="Arial"/>
                <a:ea typeface="Arial"/>
                <a:cs typeface="Arial"/>
                <a:sym typeface="Arial"/>
              </a:rPr>
              <a:t>CCTV - recording footage locally on hard drive – size limitation — can be lost if anything happens–</a:t>
            </a:r>
            <a:endParaRPr>
              <a:solidFill>
                <a:srgbClr val="333333"/>
              </a:solidFill>
              <a:highlight>
                <a:schemeClr val="lt1"/>
              </a:highlight>
              <a:latin typeface="Arial"/>
              <a:ea typeface="Arial"/>
              <a:cs typeface="Arial"/>
              <a:sym typeface="Arial"/>
            </a:endParaRPr>
          </a:p>
          <a:p>
            <a:pPr indent="-304800" lvl="0" marL="457200" rtl="0" algn="l">
              <a:spcBef>
                <a:spcPts val="0"/>
              </a:spcBef>
              <a:spcAft>
                <a:spcPts val="0"/>
              </a:spcAft>
              <a:buClr>
                <a:srgbClr val="333333"/>
              </a:buClr>
              <a:buSzPts val="1200"/>
              <a:buChar char="-"/>
            </a:pPr>
            <a:r>
              <a:rPr lang="en-US">
                <a:solidFill>
                  <a:srgbClr val="333333"/>
                </a:solidFill>
                <a:highlight>
                  <a:schemeClr val="lt1"/>
                </a:highlight>
                <a:latin typeface="Arial"/>
                <a:ea typeface="Arial"/>
                <a:cs typeface="Arial"/>
                <a:sym typeface="Arial"/>
              </a:rPr>
              <a:t>to run advanced AI workloads at the edge or on the endpoint camera itself, there is a need for higher performance processing, to address applications such as high-definition imaging to enhanced security.</a:t>
            </a:r>
            <a:endParaRPr>
              <a:solidFill>
                <a:srgbClr val="333333"/>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rgbClr val="333333"/>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solidFill>
                  <a:srgbClr val="202124"/>
                </a:solidFill>
                <a:highlight>
                  <a:schemeClr val="lt1"/>
                </a:highlight>
                <a:latin typeface="Roboto"/>
                <a:ea typeface="Roboto"/>
                <a:cs typeface="Roboto"/>
                <a:sym typeface="Roboto"/>
              </a:rPr>
              <a:t>Frames per second, or fps, are </a:t>
            </a:r>
            <a:r>
              <a:rPr b="1" lang="en-US">
                <a:solidFill>
                  <a:srgbClr val="202124"/>
                </a:solidFill>
                <a:highlight>
                  <a:schemeClr val="lt1"/>
                </a:highlight>
                <a:latin typeface="Roboto"/>
                <a:ea typeface="Roboto"/>
                <a:cs typeface="Roboto"/>
                <a:sym typeface="Roboto"/>
              </a:rPr>
              <a:t>the simple act of measuring how many video frames the surveillance camera captures per second of video</a:t>
            </a:r>
            <a:r>
              <a:rPr lang="en-US">
                <a:solidFill>
                  <a:srgbClr val="202124"/>
                </a:solidFill>
                <a:highlight>
                  <a:schemeClr val="lt1"/>
                </a:highlight>
                <a:latin typeface="Roboto"/>
                <a:ea typeface="Roboto"/>
                <a:cs typeface="Roboto"/>
                <a:sym typeface="Roboto"/>
              </a:rPr>
              <a:t>.</a:t>
            </a:r>
            <a:endParaRPr>
              <a:solidFill>
                <a:srgbClr val="333333"/>
              </a:solidFill>
              <a:highlight>
                <a:schemeClr val="lt1"/>
              </a:highlight>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sz="1100">
                <a:latin typeface="Arial"/>
                <a:ea typeface="Arial"/>
                <a:cs typeface="Arial"/>
                <a:sym typeface="Arial"/>
              </a:rPr>
              <a:t>Why we chose camera system?</a:t>
            </a:r>
            <a:endParaRPr sz="1100">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sz="1100">
                <a:latin typeface="Arial"/>
                <a:ea typeface="Arial"/>
                <a:cs typeface="Arial"/>
                <a:sym typeface="Arial"/>
              </a:rPr>
              <a:t>Hardware</a:t>
            </a:r>
            <a:endParaRPr sz="1100">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sz="1100">
                <a:latin typeface="Arial"/>
                <a:ea typeface="Arial"/>
                <a:cs typeface="Arial"/>
                <a:sym typeface="Arial"/>
              </a:rPr>
              <a:t>Communication</a:t>
            </a:r>
            <a:endParaRPr sz="1100">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sz="1100">
                <a:latin typeface="Arial"/>
                <a:ea typeface="Arial"/>
                <a:cs typeface="Arial"/>
                <a:sym typeface="Arial"/>
              </a:rPr>
              <a:t>Examples : ARMs, ….Modern CPU architecture in Smart Cameras</a:t>
            </a:r>
            <a:endParaRPr sz="1100">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sz="1100">
                <a:latin typeface="Arial"/>
                <a:ea typeface="Arial"/>
                <a:cs typeface="Arial"/>
                <a:sym typeface="Arial"/>
              </a:rPr>
              <a:t>Arm based 64-bit CPU architectures [5] come with enhanced register support and larger memory maps. The increase in both number and width of registers mean that larger data sets can be processed with a reduced number of memory accesses, resulting in faster data processing.</a:t>
            </a:r>
            <a:endParaRPr sz="1100">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t/>
            </a:r>
            <a:endParaRPr sz="1100">
              <a:latin typeface="Arial"/>
              <a:ea typeface="Arial"/>
              <a:cs typeface="Arial"/>
              <a:sym typeface="Arial"/>
            </a:endParaRPr>
          </a:p>
          <a:p>
            <a:pPr indent="-317500" lvl="0" marL="457200" rtl="0" algn="l">
              <a:spcBef>
                <a:spcPts val="0"/>
              </a:spcBef>
              <a:spcAft>
                <a:spcPts val="0"/>
              </a:spcAft>
              <a:buClr>
                <a:schemeClr val="dk1"/>
              </a:buClr>
              <a:buSzPts val="1400"/>
              <a:buChar char="-"/>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f5b7b9f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5f5b7b9f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25f5b7b9f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5f5b7b9f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5f5b7b9f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AutoNum type="arabicPeriod"/>
            </a:pPr>
            <a:r>
              <a:rPr lang="en-US" sz="1100">
                <a:latin typeface="Arial"/>
                <a:ea typeface="Arial"/>
                <a:cs typeface="Arial"/>
                <a:sym typeface="Arial"/>
              </a:rPr>
              <a:t>Device heterogeneity: Power - Low power devices, Hardware stuff like ISA, cores, processors.</a:t>
            </a:r>
            <a:endParaRPr sz="1100">
              <a:latin typeface="Arial"/>
              <a:ea typeface="Arial"/>
              <a:cs typeface="Arial"/>
              <a:sym typeface="Arial"/>
            </a:endParaRPr>
          </a:p>
          <a:p>
            <a:pPr indent="-317500" lvl="0" marL="457200" rtl="0" algn="l">
              <a:spcBef>
                <a:spcPts val="0"/>
              </a:spcBef>
              <a:spcAft>
                <a:spcPts val="0"/>
              </a:spcAft>
              <a:buClr>
                <a:schemeClr val="dk1"/>
              </a:buClr>
              <a:buSzPts val="1400"/>
              <a:buAutoNum type="arabicPeriod"/>
            </a:pPr>
            <a:r>
              <a:rPr lang="en-US" sz="1100">
                <a:latin typeface="Arial"/>
                <a:ea typeface="Arial"/>
                <a:cs typeface="Arial"/>
                <a:sym typeface="Arial"/>
              </a:rPr>
              <a:t>Network Conditions: Intermittent - connection may not be continuous, Low network or no network.</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90" name="Google Shape;190;g125f5b7b9f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f5b7b9f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5f5b7b9f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5f5b7b9f3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f5b7b9f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f5b7b9f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25f5b7b9f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5f49e374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5f49e374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end device layer is responsible for compressing the real-time captured pictures - lightweight region of interest (RoI) based image compression</a:t>
            </a:r>
            <a:endParaRPr/>
          </a:p>
          <a:p>
            <a:pPr indent="0" lvl="0" marL="0" rtl="0" algn="l">
              <a:spcBef>
                <a:spcPts val="0"/>
              </a:spcBef>
              <a:spcAft>
                <a:spcPts val="0"/>
              </a:spcAft>
              <a:buNone/>
            </a:pPr>
            <a:r>
              <a:rPr lang="en-US"/>
              <a:t>RoI compression means the background of the image is highly compressed and the accuracy of the RoI is kept and this approach was named as BING</a:t>
            </a:r>
            <a:endParaRPr/>
          </a:p>
          <a:p>
            <a:pPr indent="0" lvl="0" marL="0" rtl="0" algn="l">
              <a:spcBef>
                <a:spcPts val="0"/>
              </a:spcBef>
              <a:spcAft>
                <a:spcPts val="0"/>
              </a:spcAft>
              <a:buNone/>
            </a:pPr>
            <a:r>
              <a:rPr lang="en-US"/>
              <a:t>based RoI Extraction (BRE).</a:t>
            </a:r>
            <a:endParaRPr/>
          </a:p>
          <a:p>
            <a:pPr indent="0" lvl="0" marL="0" rtl="0" algn="l">
              <a:spcBef>
                <a:spcPts val="0"/>
              </a:spcBef>
              <a:spcAft>
                <a:spcPts val="0"/>
              </a:spcAft>
              <a:buNone/>
            </a:pPr>
            <a:r>
              <a:rPr lang="en-US"/>
              <a:t>Cloud - dynamically update local object detection on edge servers and BRE methods on end devices , then cloud collect data from edge servers and incorporate this </a:t>
            </a:r>
            <a:r>
              <a:rPr lang="en-US"/>
              <a:t>knowledge</a:t>
            </a:r>
            <a:r>
              <a:rPr lang="en-US"/>
              <a:t> to update the model</a:t>
            </a:r>
            <a:endParaRPr/>
          </a:p>
          <a:p>
            <a:pPr indent="0" lvl="0" marL="0" rtl="0" algn="l">
              <a:spcBef>
                <a:spcPts val="0"/>
              </a:spcBef>
              <a:spcAft>
                <a:spcPts val="0"/>
              </a:spcAft>
              <a:buNone/>
            </a:pPr>
            <a:r>
              <a:rPr lang="en-US"/>
              <a:t>Designing an object detection model for lightweight end devices for extracting Feature maps are challenging.</a:t>
            </a:r>
            <a:endParaRPr/>
          </a:p>
          <a:p>
            <a:pPr indent="0" lvl="0" marL="0" rtl="0" algn="l">
              <a:spcBef>
                <a:spcPts val="0"/>
              </a:spcBef>
              <a:spcAft>
                <a:spcPts val="0"/>
              </a:spcAft>
              <a:buNone/>
            </a:pPr>
            <a:r>
              <a:rPr lang="en-US"/>
              <a:t>This was handled by using the compressed raw image instead of feature maps for object detection at the edge side in the edge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g125f49e374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5f49e374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5f49e374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25f49e374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2"/>
          <p:cNvSpPr/>
          <p:nvPr/>
        </p:nvSpPr>
        <p:spPr>
          <a:xfrm>
            <a:off x="0" y="0"/>
            <a:ext cx="9144000" cy="405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350" u="none" cap="none" strike="noStrike">
              <a:solidFill>
                <a:schemeClr val="dk1"/>
              </a:solidFill>
              <a:latin typeface="Arial Narrow"/>
              <a:ea typeface="Arial Narrow"/>
              <a:cs typeface="Arial Narrow"/>
              <a:sym typeface="Arial Narrow"/>
            </a:endParaRPr>
          </a:p>
        </p:txBody>
      </p:sp>
      <p:pic>
        <p:nvPicPr>
          <p:cNvPr id="20" name="Google Shape;20;p2"/>
          <p:cNvPicPr preferRelativeResize="0"/>
          <p:nvPr/>
        </p:nvPicPr>
        <p:blipFill rotWithShape="1">
          <a:blip r:embed="rId2">
            <a:alphaModFix/>
          </a:blip>
          <a:srcRect b="0" l="0" r="0" t="0"/>
          <a:stretch/>
        </p:blipFill>
        <p:spPr>
          <a:xfrm>
            <a:off x="5434350" y="28076"/>
            <a:ext cx="3625851" cy="329575"/>
          </a:xfrm>
          <a:prstGeom prst="rect">
            <a:avLst/>
          </a:prstGeom>
          <a:noFill/>
          <a:ln>
            <a:noFill/>
          </a:ln>
        </p:spPr>
      </p:pic>
      <p:pic>
        <p:nvPicPr>
          <p:cNvPr id="21" name="Google Shape;21;p2"/>
          <p:cNvPicPr preferRelativeResize="0"/>
          <p:nvPr/>
        </p:nvPicPr>
        <p:blipFill rotWithShape="1">
          <a:blip r:embed="rId3">
            <a:alphaModFix/>
          </a:blip>
          <a:srcRect b="0" l="0" r="0" t="0"/>
          <a:stretch/>
        </p:blipFill>
        <p:spPr>
          <a:xfrm>
            <a:off x="151450" y="4379750"/>
            <a:ext cx="330525" cy="329575"/>
          </a:xfrm>
          <a:prstGeom prst="rect">
            <a:avLst/>
          </a:prstGeom>
          <a:noFill/>
          <a:ln>
            <a:noFill/>
          </a:ln>
        </p:spPr>
      </p:pic>
      <p:sp>
        <p:nvSpPr>
          <p:cNvPr id="22" name="Google Shape;22;p2"/>
          <p:cNvSpPr txBox="1"/>
          <p:nvPr>
            <p:ph idx="1" type="subTitle"/>
          </p:nvPr>
        </p:nvSpPr>
        <p:spPr>
          <a:xfrm>
            <a:off x="685800" y="2914650"/>
            <a:ext cx="7677492" cy="1314450"/>
          </a:xfrm>
          <a:prstGeom prst="rect">
            <a:avLst/>
          </a:prstGeom>
          <a:noFill/>
          <a:ln>
            <a:noFill/>
          </a:ln>
        </p:spPr>
        <p:txBody>
          <a:bodyPr anchorCtr="0" anchor="t" bIns="45700" lIns="91425" spcFirstLastPara="1" rIns="91425" wrap="square" tIns="45700">
            <a:noAutofit/>
          </a:bodyPr>
          <a:lstStyle>
            <a:lvl1pPr lvl="0" algn="l">
              <a:spcBef>
                <a:spcPts val="225"/>
              </a:spcBef>
              <a:spcAft>
                <a:spcPts val="0"/>
              </a:spcAft>
              <a:buSzPts val="675"/>
              <a:buNone/>
              <a:defRPr b="0" sz="1125">
                <a:latin typeface="Calibri"/>
                <a:ea typeface="Calibri"/>
                <a:cs typeface="Calibri"/>
                <a:sym typeface="Calibri"/>
              </a:defRPr>
            </a:lvl1pPr>
            <a:lvl2pPr lvl="1" algn="ctr">
              <a:spcBef>
                <a:spcPts val="300"/>
              </a:spcBef>
              <a:spcAft>
                <a:spcPts val="0"/>
              </a:spcAft>
              <a:buSzPts val="1650"/>
              <a:buNone/>
              <a:defRPr/>
            </a:lvl2pPr>
            <a:lvl3pPr lvl="2" algn="ctr">
              <a:spcBef>
                <a:spcPts val="300"/>
              </a:spcBef>
              <a:spcAft>
                <a:spcPts val="0"/>
              </a:spcAft>
              <a:buClr>
                <a:schemeClr val="dk1"/>
              </a:buClr>
              <a:buSzPts val="1200"/>
              <a:buNone/>
              <a:defRPr/>
            </a:lvl3pPr>
            <a:lvl4pPr lvl="3" algn="ctr">
              <a:spcBef>
                <a:spcPts val="300"/>
              </a:spcBef>
              <a:spcAft>
                <a:spcPts val="0"/>
              </a:spcAft>
              <a:buClr>
                <a:schemeClr val="dk1"/>
              </a:buClr>
              <a:buSzPts val="1500"/>
              <a:buFont typeface="Calibri"/>
              <a:buNone/>
              <a:defRPr/>
            </a:lvl4pPr>
            <a:lvl5pPr lvl="4" algn="ctr">
              <a:spcBef>
                <a:spcPts val="300"/>
              </a:spcBef>
              <a:spcAft>
                <a:spcPts val="0"/>
              </a:spcAft>
              <a:buClr>
                <a:schemeClr val="dk1"/>
              </a:buClr>
              <a:buSzPts val="1500"/>
              <a:buFont typeface="Calibri"/>
              <a:buNone/>
              <a:defRPr/>
            </a:lvl5pPr>
            <a:lvl6pPr lvl="5" algn="ctr">
              <a:spcBef>
                <a:spcPts val="225"/>
              </a:spcBef>
              <a:spcAft>
                <a:spcPts val="0"/>
              </a:spcAft>
              <a:buClr>
                <a:schemeClr val="dk1"/>
              </a:buClr>
              <a:buSzPts val="1125"/>
              <a:buFont typeface="Arial"/>
              <a:buNone/>
              <a:defRPr/>
            </a:lvl6pPr>
            <a:lvl7pPr lvl="6" algn="ctr">
              <a:spcBef>
                <a:spcPts val="225"/>
              </a:spcBef>
              <a:spcAft>
                <a:spcPts val="0"/>
              </a:spcAft>
              <a:buClr>
                <a:schemeClr val="dk1"/>
              </a:buClr>
              <a:buSzPts val="1125"/>
              <a:buFont typeface="Arial"/>
              <a:buNone/>
              <a:defRPr/>
            </a:lvl7pPr>
            <a:lvl8pPr lvl="7" algn="ctr">
              <a:spcBef>
                <a:spcPts val="225"/>
              </a:spcBef>
              <a:spcAft>
                <a:spcPts val="0"/>
              </a:spcAft>
              <a:buClr>
                <a:schemeClr val="dk1"/>
              </a:buClr>
              <a:buSzPts val="1125"/>
              <a:buFont typeface="Arial"/>
              <a:buNone/>
              <a:defRPr/>
            </a:lvl8pPr>
            <a:lvl9pPr lvl="8" algn="ctr">
              <a:spcBef>
                <a:spcPts val="225"/>
              </a:spcBef>
              <a:spcAft>
                <a:spcPts val="0"/>
              </a:spcAft>
              <a:buClr>
                <a:schemeClr val="dk1"/>
              </a:buClr>
              <a:buSzPts val="1125"/>
              <a:buFont typeface="Arial"/>
              <a:buNone/>
              <a:defRPr/>
            </a:lvl9pPr>
          </a:lstStyle>
          <a:p/>
        </p:txBody>
      </p:sp>
      <p:sp>
        <p:nvSpPr>
          <p:cNvPr id="23" name="Google Shape;23;p2"/>
          <p:cNvSpPr txBox="1"/>
          <p:nvPr>
            <p:ph type="title"/>
          </p:nvPr>
        </p:nvSpPr>
        <p:spPr>
          <a:xfrm>
            <a:off x="2001440" y="1200150"/>
            <a:ext cx="6277401" cy="16573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11"/>
          <p:cNvSpPr txBox="1"/>
          <p:nvPr>
            <p:ph type="title"/>
          </p:nvPr>
        </p:nvSpPr>
        <p:spPr>
          <a:xfrm>
            <a:off x="374652" y="277813"/>
            <a:ext cx="75914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 type="body"/>
          </p:nvPr>
        </p:nvSpPr>
        <p:spPr>
          <a:xfrm rot="5400000">
            <a:off x="2480471" y="-1061244"/>
            <a:ext cx="3729038" cy="789622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12"/>
          <p:cNvSpPr txBox="1"/>
          <p:nvPr>
            <p:ph type="title"/>
          </p:nvPr>
        </p:nvSpPr>
        <p:spPr>
          <a:xfrm rot="5400000">
            <a:off x="5761441" y="1368032"/>
            <a:ext cx="4579144" cy="21859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 type="body"/>
          </p:nvPr>
        </p:nvSpPr>
        <p:spPr>
          <a:xfrm rot="5400000">
            <a:off x="1311672" y="-743344"/>
            <a:ext cx="4579144" cy="64087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7" name="Shape 57"/>
        <p:cNvGrpSpPr/>
        <p:nvPr/>
      </p:nvGrpSpPr>
      <p:grpSpPr>
        <a:xfrm>
          <a:off x="0" y="0"/>
          <a:ext cx="0" cy="0"/>
          <a:chOff x="0" y="0"/>
          <a:chExt cx="0" cy="0"/>
        </a:xfrm>
      </p:grpSpPr>
      <p:sp>
        <p:nvSpPr>
          <p:cNvPr id="58" name="Google Shape;58;p13"/>
          <p:cNvSpPr txBox="1"/>
          <p:nvPr>
            <p:ph type="title"/>
          </p:nvPr>
        </p:nvSpPr>
        <p:spPr>
          <a:xfrm>
            <a:off x="396878" y="171450"/>
            <a:ext cx="87471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638181" y="1021558"/>
            <a:ext cx="3871913" cy="37290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13"/>
          <p:cNvSpPr txBox="1"/>
          <p:nvPr>
            <p:ph idx="2" type="body"/>
          </p:nvPr>
        </p:nvSpPr>
        <p:spPr>
          <a:xfrm>
            <a:off x="4662489" y="1021561"/>
            <a:ext cx="3871912" cy="1807369"/>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13"/>
          <p:cNvSpPr txBox="1"/>
          <p:nvPr>
            <p:ph idx="3" type="body"/>
          </p:nvPr>
        </p:nvSpPr>
        <p:spPr>
          <a:xfrm>
            <a:off x="4662489" y="2943230"/>
            <a:ext cx="3871912" cy="1807369"/>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2" name="Shape 62"/>
        <p:cNvGrpSpPr/>
        <p:nvPr/>
      </p:nvGrpSpPr>
      <p:grpSpPr>
        <a:xfrm>
          <a:off x="0" y="0"/>
          <a:ext cx="0" cy="0"/>
          <a:chOff x="0" y="0"/>
          <a:chExt cx="0" cy="0"/>
        </a:xfrm>
      </p:grpSpPr>
      <p:sp>
        <p:nvSpPr>
          <p:cNvPr id="63" name="Google Shape;63;p14"/>
          <p:cNvSpPr txBox="1"/>
          <p:nvPr>
            <p:ph type="title"/>
          </p:nvPr>
        </p:nvSpPr>
        <p:spPr>
          <a:xfrm>
            <a:off x="396878" y="171450"/>
            <a:ext cx="87471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body"/>
          </p:nvPr>
        </p:nvSpPr>
        <p:spPr>
          <a:xfrm>
            <a:off x="638181" y="1021558"/>
            <a:ext cx="3871913" cy="37290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4"/>
          <p:cNvSpPr txBox="1"/>
          <p:nvPr>
            <p:ph idx="2" type="body"/>
          </p:nvPr>
        </p:nvSpPr>
        <p:spPr>
          <a:xfrm>
            <a:off x="4662489" y="1021558"/>
            <a:ext cx="3871912" cy="372903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66" name="Shape 66"/>
        <p:cNvGrpSpPr/>
        <p:nvPr/>
      </p:nvGrpSpPr>
      <p:grpSpPr>
        <a:xfrm>
          <a:off x="0" y="0"/>
          <a:ext cx="0" cy="0"/>
          <a:chOff x="0" y="0"/>
          <a:chExt cx="0" cy="0"/>
        </a:xfrm>
      </p:grpSpPr>
      <p:sp>
        <p:nvSpPr>
          <p:cNvPr id="67" name="Google Shape;67;p15"/>
          <p:cNvSpPr txBox="1"/>
          <p:nvPr>
            <p:ph type="title"/>
          </p:nvPr>
        </p:nvSpPr>
        <p:spPr>
          <a:xfrm>
            <a:off x="685800" y="45720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5"/>
          <p:cNvSpPr/>
          <p:nvPr>
            <p:ph idx="2" type="chart"/>
          </p:nvPr>
        </p:nvSpPr>
        <p:spPr>
          <a:xfrm>
            <a:off x="4648200" y="1485900"/>
            <a:ext cx="3810000" cy="30861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0" name="Shape 70"/>
        <p:cNvGrpSpPr/>
        <p:nvPr/>
      </p:nvGrpSpPr>
      <p:grpSpPr>
        <a:xfrm>
          <a:off x="0" y="0"/>
          <a:ext cx="0" cy="0"/>
          <a:chOff x="0" y="0"/>
          <a:chExt cx="0" cy="0"/>
        </a:xfrm>
      </p:grpSpPr>
      <p:sp>
        <p:nvSpPr>
          <p:cNvPr id="71" name="Google Shape;71;p16"/>
          <p:cNvSpPr txBox="1"/>
          <p:nvPr>
            <p:ph type="title"/>
          </p:nvPr>
        </p:nvSpPr>
        <p:spPr>
          <a:xfrm>
            <a:off x="542931" y="200027"/>
            <a:ext cx="7980363" cy="542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72" name="Shape 72"/>
        <p:cNvGrpSpPr/>
        <p:nvPr/>
      </p:nvGrpSpPr>
      <p:grpSpPr>
        <a:xfrm>
          <a:off x="0" y="0"/>
          <a:ext cx="0" cy="0"/>
          <a:chOff x="0" y="0"/>
          <a:chExt cx="0" cy="0"/>
        </a:xfrm>
      </p:grpSpPr>
      <p:sp>
        <p:nvSpPr>
          <p:cNvPr id="73" name="Google Shape;73;p17"/>
          <p:cNvSpPr txBox="1"/>
          <p:nvPr>
            <p:ph type="title"/>
          </p:nvPr>
        </p:nvSpPr>
        <p:spPr>
          <a:xfrm>
            <a:off x="542931" y="200027"/>
            <a:ext cx="7980363" cy="542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body"/>
          </p:nvPr>
        </p:nvSpPr>
        <p:spPr>
          <a:xfrm>
            <a:off x="490540" y="1057278"/>
            <a:ext cx="8502650"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7"/>
          <p:cNvSpPr txBox="1"/>
          <p:nvPr>
            <p:ph idx="2" type="body"/>
          </p:nvPr>
        </p:nvSpPr>
        <p:spPr>
          <a:xfrm>
            <a:off x="490540" y="3100390"/>
            <a:ext cx="8502650"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76" name="Shape 76"/>
        <p:cNvGrpSpPr/>
        <p:nvPr/>
      </p:nvGrpSpPr>
      <p:grpSpPr>
        <a:xfrm>
          <a:off x="0" y="0"/>
          <a:ext cx="0" cy="0"/>
          <a:chOff x="0" y="0"/>
          <a:chExt cx="0" cy="0"/>
        </a:xfrm>
      </p:grpSpPr>
      <p:sp>
        <p:nvSpPr>
          <p:cNvPr id="77" name="Google Shape;77;p18"/>
          <p:cNvSpPr txBox="1"/>
          <p:nvPr>
            <p:ph type="title"/>
          </p:nvPr>
        </p:nvSpPr>
        <p:spPr>
          <a:xfrm>
            <a:off x="542931" y="200027"/>
            <a:ext cx="7980363" cy="5429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490544" y="1057278"/>
            <a:ext cx="4175125"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8"/>
          <p:cNvSpPr txBox="1"/>
          <p:nvPr>
            <p:ph idx="2" type="body"/>
          </p:nvPr>
        </p:nvSpPr>
        <p:spPr>
          <a:xfrm>
            <a:off x="4818069" y="1057278"/>
            <a:ext cx="4175125"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8"/>
          <p:cNvSpPr txBox="1"/>
          <p:nvPr>
            <p:ph idx="3" type="body"/>
          </p:nvPr>
        </p:nvSpPr>
        <p:spPr>
          <a:xfrm>
            <a:off x="490540" y="3100390"/>
            <a:ext cx="8502650" cy="1928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81" name="Shape 81"/>
        <p:cNvGrpSpPr/>
        <p:nvPr/>
      </p:nvGrpSpPr>
      <p:grpSpPr>
        <a:xfrm>
          <a:off x="0" y="0"/>
          <a:ext cx="0" cy="0"/>
          <a:chOff x="0" y="0"/>
          <a:chExt cx="0" cy="0"/>
        </a:xfrm>
      </p:grpSpPr>
      <p:sp>
        <p:nvSpPr>
          <p:cNvPr id="82" name="Google Shape;82;p19"/>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p:nvPr>
            <p:ph idx="2" type="dgm"/>
          </p:nvPr>
        </p:nvSpPr>
        <p:spPr>
          <a:xfrm>
            <a:off x="762000" y="1143000"/>
            <a:ext cx="7772400" cy="35433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84" name="Google Shape;84;p19"/>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5" name="Google Shape;85;p19"/>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6" name="Google Shape;86;p19"/>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87" name="Shape 87"/>
        <p:cNvGrpSpPr/>
        <p:nvPr/>
      </p:nvGrpSpPr>
      <p:grpSpPr>
        <a:xfrm>
          <a:off x="0" y="0"/>
          <a:ext cx="0" cy="0"/>
          <a:chOff x="0" y="0"/>
          <a:chExt cx="0" cy="0"/>
        </a:xfrm>
      </p:grpSpPr>
      <p:sp>
        <p:nvSpPr>
          <p:cNvPr id="88" name="Google Shape;88;p20"/>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p:nvPr>
            <p:ph idx="2" type="clipArt"/>
          </p:nvPr>
        </p:nvSpPr>
        <p:spPr>
          <a:xfrm>
            <a:off x="762000" y="1143000"/>
            <a:ext cx="3810000" cy="3543300"/>
          </a:xfrm>
          <a:prstGeom prst="rect">
            <a:avLst/>
          </a:prstGeom>
          <a:noFill/>
          <a:ln>
            <a:noFill/>
          </a:ln>
        </p:spPr>
      </p:sp>
      <p:sp>
        <p:nvSpPr>
          <p:cNvPr id="90" name="Google Shape;90;p20"/>
          <p:cNvSpPr txBox="1"/>
          <p:nvPr>
            <p:ph idx="1" type="body"/>
          </p:nvPr>
        </p:nvSpPr>
        <p:spPr>
          <a:xfrm>
            <a:off x="4724400" y="1143000"/>
            <a:ext cx="3810000" cy="35433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20"/>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2" name="Google Shape;92;p20"/>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3" name="Google Shape;93;p20"/>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357024" y="326759"/>
            <a:ext cx="7592093"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396877" y="1022350"/>
            <a:ext cx="7896225" cy="3729038"/>
          </a:xfrm>
          <a:prstGeom prst="rect">
            <a:avLst/>
          </a:prstGeom>
          <a:noFill/>
          <a:ln>
            <a:noFill/>
          </a:ln>
        </p:spPr>
        <p:txBody>
          <a:bodyPr anchorCtr="0" anchor="t" bIns="45700" lIns="91425" spcFirstLastPara="1" rIns="91425" wrap="square" tIns="45700">
            <a:noAutofit/>
          </a:bodyPr>
          <a:lstStyle>
            <a:lvl1pPr indent="-331470" lvl="0" marL="457200" algn="l">
              <a:spcBef>
                <a:spcPts val="540"/>
              </a:spcBef>
              <a:spcAft>
                <a:spcPts val="0"/>
              </a:spcAft>
              <a:buSzPts val="1620"/>
              <a:buChar char="⬛"/>
              <a:defRPr sz="2700"/>
            </a:lvl1pPr>
            <a:lvl2pPr indent="-375285" lvl="1" marL="914400" algn="l">
              <a:spcBef>
                <a:spcPts val="420"/>
              </a:spcBef>
              <a:spcAft>
                <a:spcPts val="0"/>
              </a:spcAft>
              <a:buSzPts val="2310"/>
              <a:buChar char="▪"/>
              <a:defRPr sz="2100"/>
            </a:lvl2pPr>
            <a:lvl3pPr indent="-335280" lvl="2" marL="1371600" algn="l">
              <a:spcBef>
                <a:spcPts val="420"/>
              </a:spcBef>
              <a:spcAft>
                <a:spcPts val="0"/>
              </a:spcAft>
              <a:buClr>
                <a:schemeClr val="dk1"/>
              </a:buClr>
              <a:buSzPts val="1680"/>
              <a:buChar char="▪"/>
              <a:defRPr sz="2100"/>
            </a:lvl3pPr>
            <a:lvl4pPr indent="-361950" lvl="3" marL="1828800" algn="l">
              <a:spcBef>
                <a:spcPts val="420"/>
              </a:spcBef>
              <a:spcAft>
                <a:spcPts val="0"/>
              </a:spcAft>
              <a:buClr>
                <a:schemeClr val="dk1"/>
              </a:buClr>
              <a:buSzPts val="2100"/>
              <a:buFont typeface="Calibri"/>
              <a:buChar char="–"/>
              <a:defRPr sz="2100"/>
            </a:lvl4pPr>
            <a:lvl5pPr indent="-361950" lvl="4" marL="2286000" algn="l">
              <a:spcBef>
                <a:spcPts val="420"/>
              </a:spcBef>
              <a:spcAft>
                <a:spcPts val="0"/>
              </a:spcAft>
              <a:buClr>
                <a:schemeClr val="dk1"/>
              </a:buClr>
              <a:buSzPts val="2100"/>
              <a:buFont typeface="Calibri"/>
              <a:buChar char="»"/>
              <a:defRPr sz="2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94" name="Shape 94"/>
        <p:cNvGrpSpPr/>
        <p:nvPr/>
      </p:nvGrpSpPr>
      <p:grpSpPr>
        <a:xfrm>
          <a:off x="0" y="0"/>
          <a:ext cx="0" cy="0"/>
          <a:chOff x="0" y="0"/>
          <a:chExt cx="0" cy="0"/>
        </a:xfrm>
      </p:grpSpPr>
      <p:sp>
        <p:nvSpPr>
          <p:cNvPr id="95" name="Google Shape;95;p21"/>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p:nvPr>
            <p:ph idx="2" type="chart"/>
          </p:nvPr>
        </p:nvSpPr>
        <p:spPr>
          <a:xfrm>
            <a:off x="762000" y="1143000"/>
            <a:ext cx="7772400" cy="35433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97" name="Google Shape;97;p21"/>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8" name="Google Shape;98;p21"/>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9" name="Google Shape;99;p21"/>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00" name="Shape 100"/>
        <p:cNvGrpSpPr/>
        <p:nvPr/>
      </p:nvGrpSpPr>
      <p:grpSpPr>
        <a:xfrm>
          <a:off x="0" y="0"/>
          <a:ext cx="0" cy="0"/>
          <a:chOff x="0" y="0"/>
          <a:chExt cx="0" cy="0"/>
        </a:xfrm>
      </p:grpSpPr>
      <p:sp>
        <p:nvSpPr>
          <p:cNvPr id="101" name="Google Shape;101;p22"/>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762000" y="1143000"/>
            <a:ext cx="3810000" cy="35433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22"/>
          <p:cNvSpPr/>
          <p:nvPr>
            <p:ph idx="2" type="clipArt"/>
          </p:nvPr>
        </p:nvSpPr>
        <p:spPr>
          <a:xfrm>
            <a:off x="4724400" y="1143000"/>
            <a:ext cx="3810000" cy="3543300"/>
          </a:xfrm>
          <a:prstGeom prst="rect">
            <a:avLst/>
          </a:prstGeom>
          <a:noFill/>
          <a:ln>
            <a:noFill/>
          </a:ln>
        </p:spPr>
      </p:sp>
      <p:sp>
        <p:nvSpPr>
          <p:cNvPr id="104" name="Google Shape;104;p22"/>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5" name="Google Shape;105;p22"/>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6" name="Google Shape;106;p22"/>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107" name="Shape 107"/>
        <p:cNvGrpSpPr/>
        <p:nvPr/>
      </p:nvGrpSpPr>
      <p:grpSpPr>
        <a:xfrm>
          <a:off x="0" y="0"/>
          <a:ext cx="0" cy="0"/>
          <a:chOff x="0" y="0"/>
          <a:chExt cx="0" cy="0"/>
        </a:xfrm>
      </p:grpSpPr>
      <p:sp>
        <p:nvSpPr>
          <p:cNvPr id="108" name="Google Shape;108;p23"/>
          <p:cNvSpPr txBox="1"/>
          <p:nvPr>
            <p:ph type="title"/>
          </p:nvPr>
        </p:nvSpPr>
        <p:spPr>
          <a:xfrm>
            <a:off x="762000" y="57150"/>
            <a:ext cx="77724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p:nvPr>
            <p:ph idx="2" type="chart"/>
          </p:nvPr>
        </p:nvSpPr>
        <p:spPr>
          <a:xfrm>
            <a:off x="762000" y="1143000"/>
            <a:ext cx="3810000" cy="3543300"/>
          </a:xfrm>
          <a:prstGeom prst="rect">
            <a:avLst/>
          </a:prstGeom>
          <a:noFill/>
          <a:ln>
            <a:noFill/>
          </a:ln>
        </p:spPr>
        <p:txBody>
          <a:bodyPr anchorCtr="0" anchor="t" bIns="45700" lIns="91425" spcFirstLastPara="1" rIns="91425" wrap="square" tIns="45700">
            <a:noAutofit/>
          </a:bodyPr>
          <a:lstStyle>
            <a:lvl1pPr lvl="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lvl="1"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lvl="2"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lvl="5"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lvl="6"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lvl="7"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lvl="8"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110" name="Google Shape;110;p23"/>
          <p:cNvSpPr txBox="1"/>
          <p:nvPr>
            <p:ph idx="1" type="body"/>
          </p:nvPr>
        </p:nvSpPr>
        <p:spPr>
          <a:xfrm>
            <a:off x="4724400" y="1143000"/>
            <a:ext cx="3810000" cy="35433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23"/>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12" name="Google Shape;112;p2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13" name="Google Shape;113;p23"/>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14" name="Shape 114"/>
        <p:cNvGrpSpPr/>
        <p:nvPr/>
      </p:nvGrpSpPr>
      <p:grpSpPr>
        <a:xfrm>
          <a:off x="0" y="0"/>
          <a:ext cx="0" cy="0"/>
          <a:chOff x="0" y="0"/>
          <a:chExt cx="0" cy="0"/>
        </a:xfrm>
      </p:grpSpPr>
      <p:sp>
        <p:nvSpPr>
          <p:cNvPr id="115" name="Google Shape;115;p24"/>
          <p:cNvSpPr txBox="1"/>
          <p:nvPr>
            <p:ph type="title"/>
          </p:nvPr>
        </p:nvSpPr>
        <p:spPr>
          <a:xfrm>
            <a:off x="762000" y="228600"/>
            <a:ext cx="79248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 type="body"/>
          </p:nvPr>
        </p:nvSpPr>
        <p:spPr>
          <a:xfrm>
            <a:off x="838202" y="1371600"/>
            <a:ext cx="3770313" cy="34290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24"/>
          <p:cNvSpPr txBox="1"/>
          <p:nvPr>
            <p:ph idx="2" type="body"/>
          </p:nvPr>
        </p:nvSpPr>
        <p:spPr>
          <a:xfrm>
            <a:off x="4760913" y="1371600"/>
            <a:ext cx="3770312" cy="165735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24"/>
          <p:cNvSpPr txBox="1"/>
          <p:nvPr>
            <p:ph idx="3" type="body"/>
          </p:nvPr>
        </p:nvSpPr>
        <p:spPr>
          <a:xfrm>
            <a:off x="4760913" y="3143250"/>
            <a:ext cx="3770312" cy="165735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354330" lvl="1" marL="914400" algn="l">
              <a:spcBef>
                <a:spcPts val="360"/>
              </a:spcBef>
              <a:spcAft>
                <a:spcPts val="0"/>
              </a:spcAft>
              <a:buSzPts val="1980"/>
              <a:buChar char="▪"/>
              <a:defRPr/>
            </a:lvl2pPr>
            <a:lvl3pPr indent="-320039" lvl="2" marL="1371600" algn="l">
              <a:spcBef>
                <a:spcPts val="360"/>
              </a:spcBef>
              <a:spcAft>
                <a:spcPts val="0"/>
              </a:spcAft>
              <a:buClr>
                <a:schemeClr val="dk1"/>
              </a:buClr>
              <a:buSzPts val="144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24"/>
          <p:cNvSpPr txBox="1"/>
          <p:nvPr>
            <p:ph idx="10" type="dt"/>
          </p:nvPr>
        </p:nvSpPr>
        <p:spPr>
          <a:xfrm>
            <a:off x="2438402" y="4787901"/>
            <a:ext cx="2130425" cy="355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0" name="Google Shape;120;p24"/>
          <p:cNvSpPr txBox="1"/>
          <p:nvPr>
            <p:ph idx="11" type="ftr"/>
          </p:nvPr>
        </p:nvSpPr>
        <p:spPr>
          <a:xfrm>
            <a:off x="5791200" y="4787901"/>
            <a:ext cx="2897188" cy="355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1" name="Google Shape;121;p24"/>
          <p:cNvSpPr txBox="1"/>
          <p:nvPr>
            <p:ph idx="12" type="sldNum"/>
          </p:nvPr>
        </p:nvSpPr>
        <p:spPr>
          <a:xfrm>
            <a:off x="2" y="4776789"/>
            <a:ext cx="587375" cy="3667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showMasterSp="0">
  <p:cSld name="5_Title and Content">
    <p:spTree>
      <p:nvGrpSpPr>
        <p:cNvPr id="122" name="Shape 122"/>
        <p:cNvGrpSpPr/>
        <p:nvPr/>
      </p:nvGrpSpPr>
      <p:grpSpPr>
        <a:xfrm>
          <a:off x="0" y="0"/>
          <a:ext cx="0" cy="0"/>
          <a:chOff x="0" y="0"/>
          <a:chExt cx="0" cy="0"/>
        </a:xfrm>
      </p:grpSpPr>
      <p:sp>
        <p:nvSpPr>
          <p:cNvPr id="123" name="Google Shape;123;p25"/>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5"/>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25"/>
          <p:cNvSpPr/>
          <p:nvPr/>
        </p:nvSpPr>
        <p:spPr>
          <a:xfrm>
            <a:off x="0" y="4925505"/>
            <a:ext cx="1252266" cy="219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26" name="Google Shape;126;p2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27" name="Google Shape;127;p2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showMasterSp="0">
  <p:cSld name="4_Title slide">
    <p:spTree>
      <p:nvGrpSpPr>
        <p:cNvPr id="128" name="Shape 128"/>
        <p:cNvGrpSpPr/>
        <p:nvPr/>
      </p:nvGrpSpPr>
      <p:grpSpPr>
        <a:xfrm>
          <a:off x="0" y="0"/>
          <a:ext cx="0" cy="0"/>
          <a:chOff x="0" y="0"/>
          <a:chExt cx="0" cy="0"/>
        </a:xfrm>
      </p:grpSpPr>
      <p:sp>
        <p:nvSpPr>
          <p:cNvPr id="129" name="Google Shape;129;p26"/>
          <p:cNvSpPr txBox="1"/>
          <p:nvPr>
            <p:ph idx="1" type="subTitle"/>
          </p:nvPr>
        </p:nvSpPr>
        <p:spPr>
          <a:xfrm>
            <a:off x="460722" y="4233090"/>
            <a:ext cx="7182892" cy="276226"/>
          </a:xfrm>
          <a:prstGeom prst="rect">
            <a:avLst/>
          </a:prstGeom>
          <a:noFill/>
          <a:ln>
            <a:noFill/>
          </a:ln>
        </p:spPr>
        <p:txBody>
          <a:bodyPr anchorCtr="0" anchor="t" bIns="45700" lIns="0" spcFirstLastPara="1" rIns="91425" wrap="square" tIns="45700">
            <a:noAutofit/>
          </a:bodyPr>
          <a:lstStyle>
            <a:lvl1pPr lvl="0" algn="l">
              <a:spcBef>
                <a:spcPts val="300"/>
              </a:spcBef>
              <a:spcAft>
                <a:spcPts val="0"/>
              </a:spcAft>
              <a:buSzPts val="900"/>
              <a:buNone/>
              <a:defRPr b="1" sz="1500" cap="none">
                <a:solidFill>
                  <a:srgbClr val="3F3F3F"/>
                </a:solidFill>
                <a:latin typeface="Quattrocento Sans"/>
                <a:ea typeface="Quattrocento Sans"/>
                <a:cs typeface="Quattrocento Sans"/>
                <a:sym typeface="Quattrocento Sans"/>
              </a:defRPr>
            </a:lvl1pPr>
            <a:lvl2pPr lvl="1" algn="ctr">
              <a:spcBef>
                <a:spcPts val="300"/>
              </a:spcBef>
              <a:spcAft>
                <a:spcPts val="0"/>
              </a:spcAft>
              <a:buSzPts val="1650"/>
              <a:buNone/>
              <a:defRPr>
                <a:solidFill>
                  <a:srgbClr val="888888"/>
                </a:solidFill>
              </a:defRPr>
            </a:lvl2pPr>
            <a:lvl3pPr lvl="2" algn="ctr">
              <a:spcBef>
                <a:spcPts val="300"/>
              </a:spcBef>
              <a:spcAft>
                <a:spcPts val="0"/>
              </a:spcAft>
              <a:buClr>
                <a:srgbClr val="888888"/>
              </a:buClr>
              <a:buSzPts val="1200"/>
              <a:buNone/>
              <a:defRPr>
                <a:solidFill>
                  <a:srgbClr val="888888"/>
                </a:solidFill>
              </a:defRPr>
            </a:lvl3pPr>
            <a:lvl4pPr lvl="3" algn="ctr">
              <a:spcBef>
                <a:spcPts val="300"/>
              </a:spcBef>
              <a:spcAft>
                <a:spcPts val="0"/>
              </a:spcAft>
              <a:buClr>
                <a:srgbClr val="888888"/>
              </a:buClr>
              <a:buSzPts val="1500"/>
              <a:buFont typeface="Calibri"/>
              <a:buNone/>
              <a:defRPr>
                <a:solidFill>
                  <a:srgbClr val="888888"/>
                </a:solidFill>
              </a:defRPr>
            </a:lvl4pPr>
            <a:lvl5pPr lvl="4" algn="ctr">
              <a:spcBef>
                <a:spcPts val="300"/>
              </a:spcBef>
              <a:spcAft>
                <a:spcPts val="0"/>
              </a:spcAft>
              <a:buClr>
                <a:srgbClr val="888888"/>
              </a:buClr>
              <a:buSzPts val="1500"/>
              <a:buFont typeface="Calibri"/>
              <a:buNone/>
              <a:defRPr>
                <a:solidFill>
                  <a:srgbClr val="888888"/>
                </a:solidFill>
              </a:defRPr>
            </a:lvl5pPr>
            <a:lvl6pPr lvl="5" algn="ctr">
              <a:spcBef>
                <a:spcPts val="225"/>
              </a:spcBef>
              <a:spcAft>
                <a:spcPts val="0"/>
              </a:spcAft>
              <a:buClr>
                <a:srgbClr val="888888"/>
              </a:buClr>
              <a:buSzPts val="1125"/>
              <a:buFont typeface="Arial"/>
              <a:buNone/>
              <a:defRPr>
                <a:solidFill>
                  <a:srgbClr val="888888"/>
                </a:solidFill>
              </a:defRPr>
            </a:lvl6pPr>
            <a:lvl7pPr lvl="6" algn="ctr">
              <a:spcBef>
                <a:spcPts val="225"/>
              </a:spcBef>
              <a:spcAft>
                <a:spcPts val="0"/>
              </a:spcAft>
              <a:buClr>
                <a:srgbClr val="888888"/>
              </a:buClr>
              <a:buSzPts val="1125"/>
              <a:buFont typeface="Arial"/>
              <a:buNone/>
              <a:defRPr>
                <a:solidFill>
                  <a:srgbClr val="888888"/>
                </a:solidFill>
              </a:defRPr>
            </a:lvl7pPr>
            <a:lvl8pPr lvl="7" algn="ctr">
              <a:spcBef>
                <a:spcPts val="225"/>
              </a:spcBef>
              <a:spcAft>
                <a:spcPts val="0"/>
              </a:spcAft>
              <a:buClr>
                <a:srgbClr val="888888"/>
              </a:buClr>
              <a:buSzPts val="1125"/>
              <a:buFont typeface="Arial"/>
              <a:buNone/>
              <a:defRPr>
                <a:solidFill>
                  <a:srgbClr val="888888"/>
                </a:solidFill>
              </a:defRPr>
            </a:lvl8pPr>
            <a:lvl9pPr lvl="8" algn="ctr">
              <a:spcBef>
                <a:spcPts val="225"/>
              </a:spcBef>
              <a:spcAft>
                <a:spcPts val="0"/>
              </a:spcAft>
              <a:buClr>
                <a:srgbClr val="888888"/>
              </a:buClr>
              <a:buSzPts val="1125"/>
              <a:buFont typeface="Arial"/>
              <a:buNone/>
              <a:defRPr>
                <a:solidFill>
                  <a:srgbClr val="888888"/>
                </a:solidFill>
              </a:defRPr>
            </a:lvl9pPr>
          </a:lstStyle>
          <a:p/>
        </p:txBody>
      </p:sp>
      <p:sp>
        <p:nvSpPr>
          <p:cNvPr id="130" name="Google Shape;130;p26"/>
          <p:cNvSpPr txBox="1"/>
          <p:nvPr>
            <p:ph idx="2" type="body"/>
          </p:nvPr>
        </p:nvSpPr>
        <p:spPr>
          <a:xfrm>
            <a:off x="460722" y="4477565"/>
            <a:ext cx="7182892" cy="467766"/>
          </a:xfrm>
          <a:prstGeom prst="rect">
            <a:avLst/>
          </a:prstGeom>
          <a:noFill/>
          <a:ln>
            <a:noFill/>
          </a:ln>
        </p:spPr>
        <p:txBody>
          <a:bodyPr anchorCtr="0" anchor="t" bIns="45700" lIns="0" spcFirstLastPara="1" rIns="91425" wrap="square" tIns="45700">
            <a:normAutofit/>
          </a:bodyPr>
          <a:lstStyle>
            <a:lvl1pPr indent="-228600" lvl="0" marL="457200" algn="l">
              <a:lnSpc>
                <a:spcPct val="70000"/>
              </a:lnSpc>
              <a:spcBef>
                <a:spcPts val="240"/>
              </a:spcBef>
              <a:spcAft>
                <a:spcPts val="0"/>
              </a:spcAft>
              <a:buSzPts val="720"/>
              <a:buFont typeface="Quattrocento Sans"/>
              <a:buNone/>
              <a:defRPr b="0" i="0" sz="1200" u="none" cap="none" strike="noStrike">
                <a:solidFill>
                  <a:srgbClr val="888888"/>
                </a:solidFill>
                <a:latin typeface="Quattrocento Sans"/>
                <a:ea typeface="Quattrocento Sans"/>
                <a:cs typeface="Quattrocento Sans"/>
                <a:sym typeface="Quattrocento Sans"/>
              </a:defRPr>
            </a:lvl1pPr>
            <a:lvl2pPr indent="-228600" lvl="1" marL="914400" algn="l">
              <a:spcBef>
                <a:spcPts val="300"/>
              </a:spcBef>
              <a:spcAft>
                <a:spcPts val="0"/>
              </a:spcAft>
              <a:buSzPts val="1650"/>
              <a:buFont typeface="Calibri"/>
              <a:buNone/>
              <a:defRPr/>
            </a:lvl2pPr>
            <a:lvl3pPr indent="-228600" lvl="2" marL="1371600" algn="l">
              <a:spcBef>
                <a:spcPts val="300"/>
              </a:spcBef>
              <a:spcAft>
                <a:spcPts val="0"/>
              </a:spcAft>
              <a:buClr>
                <a:schemeClr val="dk1"/>
              </a:buClr>
              <a:buSzPts val="1200"/>
              <a:buFont typeface="Calibri"/>
              <a:buNone/>
              <a:defRPr/>
            </a:lvl3pPr>
            <a:lvl4pPr indent="-228600" lvl="3" marL="1828800" algn="l">
              <a:spcBef>
                <a:spcPts val="300"/>
              </a:spcBef>
              <a:spcAft>
                <a:spcPts val="0"/>
              </a:spcAft>
              <a:buClr>
                <a:schemeClr val="dk1"/>
              </a:buClr>
              <a:buSzPts val="1500"/>
              <a:buFont typeface="Calibri"/>
              <a:buNone/>
              <a:defRPr/>
            </a:lvl4pPr>
            <a:lvl5pPr indent="-228600" lvl="4" marL="2286000" algn="l">
              <a:spcBef>
                <a:spcPts val="300"/>
              </a:spcBef>
              <a:spcAft>
                <a:spcPts val="0"/>
              </a:spcAft>
              <a:buClr>
                <a:schemeClr val="dk1"/>
              </a:buClr>
              <a:buSzPts val="1500"/>
              <a:buFont typeface="Calibri"/>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2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2" name="Google Shape;132;p2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showMasterSp="0">
  <p:cSld name="10_Title and Content">
    <p:spTree>
      <p:nvGrpSpPr>
        <p:cNvPr id="133" name="Shape 133"/>
        <p:cNvGrpSpPr/>
        <p:nvPr/>
      </p:nvGrpSpPr>
      <p:grpSpPr>
        <a:xfrm>
          <a:off x="0" y="0"/>
          <a:ext cx="0" cy="0"/>
          <a:chOff x="0" y="0"/>
          <a:chExt cx="0" cy="0"/>
        </a:xfrm>
      </p:grpSpPr>
      <p:sp>
        <p:nvSpPr>
          <p:cNvPr id="134" name="Google Shape;134;p27"/>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27"/>
          <p:cNvSpPr/>
          <p:nvPr/>
        </p:nvSpPr>
        <p:spPr>
          <a:xfrm>
            <a:off x="0" y="4925505"/>
            <a:ext cx="1252266" cy="219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37" name="Google Shape;137;p2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8" name="Google Shape;138;p2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showMasterSp="0">
  <p:cSld name="12_Title and Content">
    <p:spTree>
      <p:nvGrpSpPr>
        <p:cNvPr id="139" name="Shape 139"/>
        <p:cNvGrpSpPr/>
        <p:nvPr/>
      </p:nvGrpSpPr>
      <p:grpSpPr>
        <a:xfrm>
          <a:off x="0" y="0"/>
          <a:ext cx="0" cy="0"/>
          <a:chOff x="0" y="0"/>
          <a:chExt cx="0" cy="0"/>
        </a:xfrm>
      </p:grpSpPr>
      <p:sp>
        <p:nvSpPr>
          <p:cNvPr id="140" name="Google Shape;140;p28"/>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8"/>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28"/>
          <p:cNvSpPr/>
          <p:nvPr/>
        </p:nvSpPr>
        <p:spPr>
          <a:xfrm>
            <a:off x="0" y="4925505"/>
            <a:ext cx="1252266" cy="219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43" name="Google Shape;143;p2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4" name="Google Shape;144;p2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showMasterSp="0">
  <p:cSld name="14_Title and Content">
    <p:spTree>
      <p:nvGrpSpPr>
        <p:cNvPr id="145" name="Shape 145"/>
        <p:cNvGrpSpPr/>
        <p:nvPr/>
      </p:nvGrpSpPr>
      <p:grpSpPr>
        <a:xfrm>
          <a:off x="0" y="0"/>
          <a:ext cx="0" cy="0"/>
          <a:chOff x="0" y="0"/>
          <a:chExt cx="0" cy="0"/>
        </a:xfrm>
      </p:grpSpPr>
      <p:sp>
        <p:nvSpPr>
          <p:cNvPr id="146" name="Google Shape;146;p29"/>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9"/>
          <p:cNvSpPr txBox="1"/>
          <p:nvPr>
            <p:ph idx="1" type="body"/>
          </p:nvPr>
        </p:nvSpPr>
        <p:spPr>
          <a:xfrm>
            <a:off x="389436"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29"/>
          <p:cNvSpPr/>
          <p:nvPr/>
        </p:nvSpPr>
        <p:spPr>
          <a:xfrm>
            <a:off x="0" y="4925505"/>
            <a:ext cx="1252266" cy="219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49" name="Google Shape;149;p2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50" name="Google Shape;150;p2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151" name="Shape 151"/>
        <p:cNvGrpSpPr/>
        <p:nvPr/>
      </p:nvGrpSpPr>
      <p:grpSpPr>
        <a:xfrm>
          <a:off x="0" y="0"/>
          <a:ext cx="0" cy="0"/>
          <a:chOff x="0" y="0"/>
          <a:chExt cx="0" cy="0"/>
        </a:xfrm>
      </p:grpSpPr>
      <p:sp>
        <p:nvSpPr>
          <p:cNvPr id="152" name="Google Shape;152;p30"/>
          <p:cNvSpPr txBox="1"/>
          <p:nvPr>
            <p:ph type="title"/>
          </p:nvPr>
        </p:nvSpPr>
        <p:spPr>
          <a:xfrm>
            <a:off x="389436" y="171450"/>
            <a:ext cx="8363938" cy="4570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0"/>
          <p:cNvSpPr txBox="1"/>
          <p:nvPr>
            <p:ph idx="1" type="body"/>
          </p:nvPr>
        </p:nvSpPr>
        <p:spPr>
          <a:xfrm>
            <a:off x="389437" y="1085850"/>
            <a:ext cx="8363937" cy="1523494"/>
          </a:xfrm>
          <a:prstGeom prst="rect">
            <a:avLst/>
          </a:prstGeom>
          <a:noFill/>
          <a:ln>
            <a:noFill/>
          </a:ln>
        </p:spPr>
        <p:txBody>
          <a:bodyPr anchorCtr="0" anchor="t" bIns="45700" lIns="91425" spcFirstLastPara="1" rIns="91425" wrap="square" tIns="45700">
            <a:spAutoFit/>
          </a:bodyPr>
          <a:lstStyle>
            <a:lvl1pPr indent="-308610" lvl="0" marL="457200" algn="l">
              <a:spcBef>
                <a:spcPts val="420"/>
              </a:spcBef>
              <a:spcAft>
                <a:spcPts val="0"/>
              </a:spcAft>
              <a:buSzPts val="1260"/>
              <a:buFont typeface="Arial"/>
              <a:buChar char="•"/>
              <a:defRPr/>
            </a:lvl1pPr>
            <a:lvl2pPr indent="-333375" lvl="1" marL="914400" algn="l">
              <a:spcBef>
                <a:spcPts val="300"/>
              </a:spcBef>
              <a:spcAft>
                <a:spcPts val="0"/>
              </a:spcAft>
              <a:buSzPts val="1650"/>
              <a:buFont typeface="Arial"/>
              <a:buChar char="•"/>
              <a:defRPr/>
            </a:lvl2pPr>
            <a:lvl3pPr indent="-304800" lvl="2" marL="1371600" algn="l">
              <a:spcBef>
                <a:spcPts val="300"/>
              </a:spcBef>
              <a:spcAft>
                <a:spcPts val="0"/>
              </a:spcAft>
              <a:buClr>
                <a:schemeClr val="dk1"/>
              </a:buClr>
              <a:buSzPts val="1200"/>
              <a:buFont typeface="Arial"/>
              <a:buChar char="•"/>
              <a:defRPr/>
            </a:lvl3pPr>
            <a:lvl4pPr indent="-323850" lvl="3" marL="1828800" algn="l">
              <a:spcBef>
                <a:spcPts val="300"/>
              </a:spcBef>
              <a:spcAft>
                <a:spcPts val="0"/>
              </a:spcAft>
              <a:buClr>
                <a:schemeClr val="dk1"/>
              </a:buClr>
              <a:buSzPts val="1500"/>
              <a:buFont typeface="Arial"/>
              <a:buChar char="•"/>
              <a:defRPr/>
            </a:lvl4pPr>
            <a:lvl5pPr indent="-323850" lvl="4" marL="2286000" algn="l">
              <a:spcBef>
                <a:spcPts val="300"/>
              </a:spcBef>
              <a:spcAft>
                <a:spcPts val="0"/>
              </a:spcAft>
              <a:buClr>
                <a:schemeClr val="dk1"/>
              </a:buClr>
              <a:buSzPts val="15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30"/>
          <p:cNvSpPr/>
          <p:nvPr/>
        </p:nvSpPr>
        <p:spPr>
          <a:xfrm>
            <a:off x="1" y="4925505"/>
            <a:ext cx="1252266" cy="219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25">
                <a:solidFill>
                  <a:srgbClr val="FFFFFF"/>
                </a:solidFill>
                <a:latin typeface="Quattrocento Sans"/>
                <a:ea typeface="Quattrocento Sans"/>
                <a:cs typeface="Quattrocento Sans"/>
                <a:sym typeface="Quattrocento Sans"/>
              </a:rPr>
              <a:t>www.buildwindows.com</a:t>
            </a:r>
            <a:endParaRPr/>
          </a:p>
        </p:txBody>
      </p:sp>
      <p:sp>
        <p:nvSpPr>
          <p:cNvPr id="155" name="Google Shape;155;p3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56" name="Google Shape;156;p3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Narrow"/>
                <a:ea typeface="Arial Narrow"/>
                <a:cs typeface="Arial Narrow"/>
                <a:sym typeface="Arial Narrow"/>
              </a:defRPr>
            </a:lvl1pPr>
            <a:lvl2pPr indent="0" lvl="1" marL="0" marR="0" rtl="0" algn="l">
              <a:spcBef>
                <a:spcPts val="0"/>
              </a:spcBef>
              <a:buNone/>
              <a:defRPr sz="1800">
                <a:solidFill>
                  <a:schemeClr val="dk1"/>
                </a:solidFill>
                <a:latin typeface="Arial Narrow"/>
                <a:ea typeface="Arial Narrow"/>
                <a:cs typeface="Arial Narrow"/>
                <a:sym typeface="Arial Narrow"/>
              </a:defRPr>
            </a:lvl2pPr>
            <a:lvl3pPr indent="0" lvl="2" marL="0" marR="0" rtl="0" algn="l">
              <a:spcBef>
                <a:spcPts val="0"/>
              </a:spcBef>
              <a:buNone/>
              <a:defRPr sz="1800">
                <a:solidFill>
                  <a:schemeClr val="dk1"/>
                </a:solidFill>
                <a:latin typeface="Arial Narrow"/>
                <a:ea typeface="Arial Narrow"/>
                <a:cs typeface="Arial Narrow"/>
                <a:sym typeface="Arial Narrow"/>
              </a:defRPr>
            </a:lvl3pPr>
            <a:lvl4pPr indent="0" lvl="3" marL="0" marR="0" rtl="0" algn="l">
              <a:spcBef>
                <a:spcPts val="0"/>
              </a:spcBef>
              <a:buNone/>
              <a:defRPr sz="1800">
                <a:solidFill>
                  <a:schemeClr val="dk1"/>
                </a:solidFill>
                <a:latin typeface="Arial Narrow"/>
                <a:ea typeface="Arial Narrow"/>
                <a:cs typeface="Arial Narrow"/>
                <a:sym typeface="Arial Narrow"/>
              </a:defRPr>
            </a:lvl4pPr>
            <a:lvl5pPr indent="0" lvl="4" marL="0" marR="0" rtl="0" algn="l">
              <a:spcBef>
                <a:spcPts val="0"/>
              </a:spcBef>
              <a:buNone/>
              <a:defRPr sz="1800">
                <a:solidFill>
                  <a:schemeClr val="dk1"/>
                </a:solidFill>
                <a:latin typeface="Arial Narrow"/>
                <a:ea typeface="Arial Narrow"/>
                <a:cs typeface="Arial Narrow"/>
                <a:sym typeface="Arial Narrow"/>
              </a:defRPr>
            </a:lvl5pPr>
            <a:lvl6pPr indent="0" lvl="5" marL="0" marR="0" rtl="0" algn="l">
              <a:spcBef>
                <a:spcPts val="0"/>
              </a:spcBef>
              <a:buNone/>
              <a:defRPr sz="1800">
                <a:solidFill>
                  <a:schemeClr val="dk1"/>
                </a:solidFill>
                <a:latin typeface="Arial Narrow"/>
                <a:ea typeface="Arial Narrow"/>
                <a:cs typeface="Arial Narrow"/>
                <a:sym typeface="Arial Narrow"/>
              </a:defRPr>
            </a:lvl6pPr>
            <a:lvl7pPr indent="0" lvl="6" marL="0" marR="0" rtl="0" algn="l">
              <a:spcBef>
                <a:spcPts val="0"/>
              </a:spcBef>
              <a:buNone/>
              <a:defRPr sz="1800">
                <a:solidFill>
                  <a:schemeClr val="dk1"/>
                </a:solidFill>
                <a:latin typeface="Arial Narrow"/>
                <a:ea typeface="Arial Narrow"/>
                <a:cs typeface="Arial Narrow"/>
                <a:sym typeface="Arial Narrow"/>
              </a:defRPr>
            </a:lvl7pPr>
            <a:lvl8pPr indent="0" lvl="7" marL="0" marR="0" rtl="0" algn="l">
              <a:spcBef>
                <a:spcPts val="0"/>
              </a:spcBef>
              <a:buNone/>
              <a:defRPr sz="1800">
                <a:solidFill>
                  <a:schemeClr val="dk1"/>
                </a:solidFill>
                <a:latin typeface="Arial Narrow"/>
                <a:ea typeface="Arial Narrow"/>
                <a:cs typeface="Arial Narrow"/>
                <a:sym typeface="Arial Narrow"/>
              </a:defRPr>
            </a:lvl8pPr>
            <a:lvl9pPr indent="0" lvl="8" marL="0" marR="0" rtl="0" algn="l">
              <a:spcBef>
                <a:spcPts val="0"/>
              </a:spcBef>
              <a:buNone/>
              <a:defRPr sz="1800">
                <a:solidFill>
                  <a:schemeClr val="dk1"/>
                </a:solidFill>
                <a:latin typeface="Arial Narrow"/>
                <a:ea typeface="Arial Narrow"/>
                <a:cs typeface="Arial Narrow"/>
                <a:sym typeface="Arial Narr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305179"/>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22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225"/>
              </a:spcBef>
              <a:spcAft>
                <a:spcPts val="0"/>
              </a:spcAft>
              <a:buSzPts val="675"/>
              <a:buNone/>
              <a:defRPr sz="1125"/>
            </a:lvl1pPr>
            <a:lvl2pPr indent="-228600" lvl="1" marL="914400" algn="l">
              <a:spcBef>
                <a:spcPts val="203"/>
              </a:spcBef>
              <a:spcAft>
                <a:spcPts val="0"/>
              </a:spcAft>
              <a:buSzPts val="1114"/>
              <a:buNone/>
              <a:defRPr sz="1013"/>
            </a:lvl2pPr>
            <a:lvl3pPr indent="-228600" lvl="2" marL="1371600" algn="l">
              <a:spcBef>
                <a:spcPts val="180"/>
              </a:spcBef>
              <a:spcAft>
                <a:spcPts val="0"/>
              </a:spcAft>
              <a:buClr>
                <a:schemeClr val="dk1"/>
              </a:buClr>
              <a:buSzPts val="720"/>
              <a:buNone/>
              <a:defRPr sz="900"/>
            </a:lvl3pPr>
            <a:lvl4pPr indent="-228600" lvl="3" marL="1828800" algn="l">
              <a:spcBef>
                <a:spcPts val="158"/>
              </a:spcBef>
              <a:spcAft>
                <a:spcPts val="0"/>
              </a:spcAft>
              <a:buClr>
                <a:schemeClr val="dk1"/>
              </a:buClr>
              <a:buSzPts val="788"/>
              <a:buFont typeface="Calibri"/>
              <a:buNone/>
              <a:defRPr sz="788"/>
            </a:lvl4pPr>
            <a:lvl5pPr indent="-228600" lvl="4" marL="2286000" algn="l">
              <a:spcBef>
                <a:spcPts val="158"/>
              </a:spcBef>
              <a:spcAft>
                <a:spcPts val="0"/>
              </a:spcAft>
              <a:buClr>
                <a:schemeClr val="dk1"/>
              </a:buClr>
              <a:buSzPts val="788"/>
              <a:buFont typeface="Calibri"/>
              <a:buNone/>
              <a:defRPr sz="788"/>
            </a:lvl5pPr>
            <a:lvl6pPr indent="-228600" lvl="5" marL="2743200" algn="l">
              <a:spcBef>
                <a:spcPts val="158"/>
              </a:spcBef>
              <a:spcAft>
                <a:spcPts val="0"/>
              </a:spcAft>
              <a:buClr>
                <a:schemeClr val="dk1"/>
              </a:buClr>
              <a:buSzPts val="788"/>
              <a:buFont typeface="Arial"/>
              <a:buNone/>
              <a:defRPr sz="788"/>
            </a:lvl6pPr>
            <a:lvl7pPr indent="-228600" lvl="6" marL="3200400" algn="l">
              <a:spcBef>
                <a:spcPts val="158"/>
              </a:spcBef>
              <a:spcAft>
                <a:spcPts val="0"/>
              </a:spcAft>
              <a:buClr>
                <a:schemeClr val="dk1"/>
              </a:buClr>
              <a:buSzPts val="788"/>
              <a:buFont typeface="Arial"/>
              <a:buNone/>
              <a:defRPr sz="788"/>
            </a:lvl7pPr>
            <a:lvl8pPr indent="-228600" lvl="7" marL="3657600" algn="l">
              <a:spcBef>
                <a:spcPts val="158"/>
              </a:spcBef>
              <a:spcAft>
                <a:spcPts val="0"/>
              </a:spcAft>
              <a:buClr>
                <a:schemeClr val="dk1"/>
              </a:buClr>
              <a:buSzPts val="788"/>
              <a:buFont typeface="Arial"/>
              <a:buNone/>
              <a:defRPr sz="788"/>
            </a:lvl8pPr>
            <a:lvl9pPr indent="-228600" lvl="8" marL="4114800" algn="l">
              <a:spcBef>
                <a:spcPts val="158"/>
              </a:spcBef>
              <a:spcAft>
                <a:spcPts val="0"/>
              </a:spcAft>
              <a:buClr>
                <a:schemeClr val="dk1"/>
              </a:buClr>
              <a:buSzPts val="788"/>
              <a:buFont typeface="Arial"/>
              <a:buNone/>
              <a:defRPr sz="788"/>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7" name="Shape 15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58" name="Shape 15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59" name="Shape 15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60" name="Shape 160"/>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374652" y="277813"/>
            <a:ext cx="75914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638181" y="1021558"/>
            <a:ext cx="3871913" cy="3729038"/>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54330" lvl="1" marL="914400" algn="l">
              <a:spcBef>
                <a:spcPts val="360"/>
              </a:spcBef>
              <a:spcAft>
                <a:spcPts val="0"/>
              </a:spcAft>
              <a:buSzPts val="1980"/>
              <a:buChar char="▪"/>
              <a:defRPr sz="1800"/>
            </a:lvl2pPr>
            <a:lvl3pPr indent="-297180" lvl="2" marL="1371600" algn="l">
              <a:spcBef>
                <a:spcPts val="270"/>
              </a:spcBef>
              <a:spcAft>
                <a:spcPts val="0"/>
              </a:spcAft>
              <a:buClr>
                <a:schemeClr val="dk1"/>
              </a:buClr>
              <a:buSzPts val="1080"/>
              <a:buChar char="▪"/>
              <a:defRPr sz="1350"/>
            </a:lvl3pPr>
            <a:lvl4pPr indent="-304800" lvl="3" marL="1828800" algn="l">
              <a:spcBef>
                <a:spcPts val="240"/>
              </a:spcBef>
              <a:spcAft>
                <a:spcPts val="0"/>
              </a:spcAft>
              <a:buClr>
                <a:schemeClr val="dk1"/>
              </a:buClr>
              <a:buSzPts val="1200"/>
              <a:buFont typeface="Calibri"/>
              <a:buChar char="–"/>
              <a:defRPr sz="1200"/>
            </a:lvl4pPr>
            <a:lvl5pPr indent="-304800" lvl="4" marL="2286000" algn="l">
              <a:spcBef>
                <a:spcPts val="240"/>
              </a:spcBef>
              <a:spcAft>
                <a:spcPts val="0"/>
              </a:spcAft>
              <a:buClr>
                <a:schemeClr val="dk1"/>
              </a:buClr>
              <a:buSzPts val="1200"/>
              <a:buFont typeface="Calibri"/>
              <a:buChar char="»"/>
              <a:defRPr sz="1200"/>
            </a:lvl5pPr>
            <a:lvl6pPr indent="-292925" lvl="5" marL="2743200" algn="l">
              <a:spcBef>
                <a:spcPts val="203"/>
              </a:spcBef>
              <a:spcAft>
                <a:spcPts val="0"/>
              </a:spcAft>
              <a:buClr>
                <a:schemeClr val="dk1"/>
              </a:buClr>
              <a:buSzPts val="1013"/>
              <a:buFont typeface="Arial"/>
              <a:buChar char="»"/>
              <a:defRPr sz="1013"/>
            </a:lvl6pPr>
            <a:lvl7pPr indent="-292925" lvl="6" marL="3200400" algn="l">
              <a:spcBef>
                <a:spcPts val="203"/>
              </a:spcBef>
              <a:spcAft>
                <a:spcPts val="0"/>
              </a:spcAft>
              <a:buClr>
                <a:schemeClr val="dk1"/>
              </a:buClr>
              <a:buSzPts val="1013"/>
              <a:buFont typeface="Arial"/>
              <a:buChar char="»"/>
              <a:defRPr sz="1013"/>
            </a:lvl7pPr>
            <a:lvl8pPr indent="-292925" lvl="7" marL="3657600" algn="l">
              <a:spcBef>
                <a:spcPts val="203"/>
              </a:spcBef>
              <a:spcAft>
                <a:spcPts val="0"/>
              </a:spcAft>
              <a:buClr>
                <a:schemeClr val="dk1"/>
              </a:buClr>
              <a:buSzPts val="1013"/>
              <a:buFont typeface="Arial"/>
              <a:buChar char="»"/>
              <a:defRPr sz="1013"/>
            </a:lvl8pPr>
            <a:lvl9pPr indent="-292925" lvl="8" marL="4114800" algn="l">
              <a:spcBef>
                <a:spcPts val="203"/>
              </a:spcBef>
              <a:spcAft>
                <a:spcPts val="0"/>
              </a:spcAft>
              <a:buClr>
                <a:schemeClr val="dk1"/>
              </a:buClr>
              <a:buSzPts val="1013"/>
              <a:buFont typeface="Arial"/>
              <a:buChar char="»"/>
              <a:defRPr sz="1013"/>
            </a:lvl9pPr>
          </a:lstStyle>
          <a:p/>
        </p:txBody>
      </p:sp>
      <p:sp>
        <p:nvSpPr>
          <p:cNvPr id="33" name="Google Shape;33;p5"/>
          <p:cNvSpPr txBox="1"/>
          <p:nvPr>
            <p:ph idx="2" type="body"/>
          </p:nvPr>
        </p:nvSpPr>
        <p:spPr>
          <a:xfrm>
            <a:off x="4662489" y="1021558"/>
            <a:ext cx="3871912" cy="3729038"/>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54330" lvl="1" marL="914400" algn="l">
              <a:spcBef>
                <a:spcPts val="360"/>
              </a:spcBef>
              <a:spcAft>
                <a:spcPts val="0"/>
              </a:spcAft>
              <a:buSzPts val="1980"/>
              <a:buChar char="▪"/>
              <a:defRPr sz="1800"/>
            </a:lvl2pPr>
            <a:lvl3pPr indent="-297180" lvl="2" marL="1371600" algn="l">
              <a:spcBef>
                <a:spcPts val="270"/>
              </a:spcBef>
              <a:spcAft>
                <a:spcPts val="0"/>
              </a:spcAft>
              <a:buClr>
                <a:schemeClr val="dk1"/>
              </a:buClr>
              <a:buSzPts val="1080"/>
              <a:buChar char="▪"/>
              <a:defRPr sz="1350"/>
            </a:lvl3pPr>
            <a:lvl4pPr indent="-304800" lvl="3" marL="1828800" algn="l">
              <a:spcBef>
                <a:spcPts val="240"/>
              </a:spcBef>
              <a:spcAft>
                <a:spcPts val="0"/>
              </a:spcAft>
              <a:buClr>
                <a:schemeClr val="dk1"/>
              </a:buClr>
              <a:buSzPts val="1200"/>
              <a:buFont typeface="Calibri"/>
              <a:buChar char="–"/>
              <a:defRPr sz="1200"/>
            </a:lvl4pPr>
            <a:lvl5pPr indent="-304800" lvl="4" marL="2286000" algn="l">
              <a:spcBef>
                <a:spcPts val="240"/>
              </a:spcBef>
              <a:spcAft>
                <a:spcPts val="0"/>
              </a:spcAft>
              <a:buClr>
                <a:schemeClr val="dk1"/>
              </a:buClr>
              <a:buSzPts val="1200"/>
              <a:buFont typeface="Calibri"/>
              <a:buChar char="»"/>
              <a:defRPr sz="1200"/>
            </a:lvl5pPr>
            <a:lvl6pPr indent="-292925" lvl="5" marL="2743200" algn="l">
              <a:spcBef>
                <a:spcPts val="203"/>
              </a:spcBef>
              <a:spcAft>
                <a:spcPts val="0"/>
              </a:spcAft>
              <a:buClr>
                <a:schemeClr val="dk1"/>
              </a:buClr>
              <a:buSzPts val="1013"/>
              <a:buFont typeface="Arial"/>
              <a:buChar char="»"/>
              <a:defRPr sz="1013"/>
            </a:lvl6pPr>
            <a:lvl7pPr indent="-292925" lvl="6" marL="3200400" algn="l">
              <a:spcBef>
                <a:spcPts val="203"/>
              </a:spcBef>
              <a:spcAft>
                <a:spcPts val="0"/>
              </a:spcAft>
              <a:buClr>
                <a:schemeClr val="dk1"/>
              </a:buClr>
              <a:buSzPts val="1013"/>
              <a:buFont typeface="Arial"/>
              <a:buChar char="»"/>
              <a:defRPr sz="1013"/>
            </a:lvl7pPr>
            <a:lvl8pPr indent="-292925" lvl="7" marL="3657600" algn="l">
              <a:spcBef>
                <a:spcPts val="203"/>
              </a:spcBef>
              <a:spcAft>
                <a:spcPts val="0"/>
              </a:spcAft>
              <a:buClr>
                <a:schemeClr val="dk1"/>
              </a:buClr>
              <a:buSzPts val="1013"/>
              <a:buFont typeface="Arial"/>
              <a:buChar char="»"/>
              <a:defRPr sz="1013"/>
            </a:lvl8pPr>
            <a:lvl9pPr indent="-292925" lvl="8" marL="4114800" algn="l">
              <a:spcBef>
                <a:spcPts val="203"/>
              </a:spcBef>
              <a:spcAft>
                <a:spcPts val="0"/>
              </a:spcAft>
              <a:buClr>
                <a:schemeClr val="dk1"/>
              </a:buClr>
              <a:buSzPts val="1013"/>
              <a:buFont typeface="Arial"/>
              <a:buChar char="»"/>
              <a:defRPr sz="1013"/>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 type="body"/>
          </p:nvPr>
        </p:nvSpPr>
        <p:spPr>
          <a:xfrm>
            <a:off x="457200" y="1151337"/>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1260"/>
              <a:buNone/>
              <a:defRPr b="1" sz="2100"/>
            </a:lvl1pPr>
            <a:lvl2pPr indent="-228600" lvl="1" marL="914400" algn="l">
              <a:spcBef>
                <a:spcPts val="225"/>
              </a:spcBef>
              <a:spcAft>
                <a:spcPts val="0"/>
              </a:spcAft>
              <a:buSzPts val="1238"/>
              <a:buNone/>
              <a:defRPr b="1" sz="1125"/>
            </a:lvl2pPr>
            <a:lvl3pPr indent="-228600" lvl="2" marL="1371600" algn="l">
              <a:spcBef>
                <a:spcPts val="203"/>
              </a:spcBef>
              <a:spcAft>
                <a:spcPts val="0"/>
              </a:spcAft>
              <a:buClr>
                <a:schemeClr val="dk1"/>
              </a:buClr>
              <a:buSzPts val="810"/>
              <a:buNone/>
              <a:defRPr b="1" sz="1013"/>
            </a:lvl3pPr>
            <a:lvl4pPr indent="-228600" lvl="3" marL="1828800" algn="l">
              <a:spcBef>
                <a:spcPts val="180"/>
              </a:spcBef>
              <a:spcAft>
                <a:spcPts val="0"/>
              </a:spcAft>
              <a:buClr>
                <a:schemeClr val="dk1"/>
              </a:buClr>
              <a:buSzPts val="900"/>
              <a:buFont typeface="Calibri"/>
              <a:buNone/>
              <a:defRPr b="1" sz="900"/>
            </a:lvl4pPr>
            <a:lvl5pPr indent="-228600" lvl="4" marL="2286000" algn="l">
              <a:spcBef>
                <a:spcPts val="180"/>
              </a:spcBef>
              <a:spcAft>
                <a:spcPts val="0"/>
              </a:spcAft>
              <a:buClr>
                <a:schemeClr val="dk1"/>
              </a:buClr>
              <a:buSzPts val="900"/>
              <a:buFont typeface="Calibri"/>
              <a:buNone/>
              <a:defRPr b="1" sz="900"/>
            </a:lvl5pPr>
            <a:lvl6pPr indent="-228600" lvl="5" marL="2743200" algn="l">
              <a:spcBef>
                <a:spcPts val="180"/>
              </a:spcBef>
              <a:spcAft>
                <a:spcPts val="0"/>
              </a:spcAft>
              <a:buClr>
                <a:schemeClr val="dk1"/>
              </a:buClr>
              <a:buSzPts val="900"/>
              <a:buFont typeface="Arial"/>
              <a:buNone/>
              <a:defRPr b="1" sz="900"/>
            </a:lvl6pPr>
            <a:lvl7pPr indent="-228600" lvl="6" marL="3200400" algn="l">
              <a:spcBef>
                <a:spcPts val="180"/>
              </a:spcBef>
              <a:spcAft>
                <a:spcPts val="0"/>
              </a:spcAft>
              <a:buClr>
                <a:schemeClr val="dk1"/>
              </a:buClr>
              <a:buSzPts val="900"/>
              <a:buFont typeface="Arial"/>
              <a:buNone/>
              <a:defRPr b="1" sz="900"/>
            </a:lvl7pPr>
            <a:lvl8pPr indent="-228600" lvl="7" marL="3657600" algn="l">
              <a:spcBef>
                <a:spcPts val="180"/>
              </a:spcBef>
              <a:spcAft>
                <a:spcPts val="0"/>
              </a:spcAft>
              <a:buClr>
                <a:schemeClr val="dk1"/>
              </a:buClr>
              <a:buSzPts val="900"/>
              <a:buFont typeface="Arial"/>
              <a:buNone/>
              <a:defRPr b="1" sz="900"/>
            </a:lvl8pPr>
            <a:lvl9pPr indent="-228600" lvl="8" marL="4114800" algn="l">
              <a:spcBef>
                <a:spcPts val="180"/>
              </a:spcBef>
              <a:spcAft>
                <a:spcPts val="0"/>
              </a:spcAft>
              <a:buClr>
                <a:schemeClr val="dk1"/>
              </a:buClr>
              <a:buSzPts val="900"/>
              <a:buFont typeface="Arial"/>
              <a:buNone/>
              <a:defRPr b="1" sz="900"/>
            </a:lvl9pPr>
          </a:lstStyle>
          <a:p/>
        </p:txBody>
      </p:sp>
      <p:sp>
        <p:nvSpPr>
          <p:cNvPr id="37" name="Google Shape;37;p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33375" lvl="1" marL="914400" algn="l">
              <a:spcBef>
                <a:spcPts val="300"/>
              </a:spcBef>
              <a:spcAft>
                <a:spcPts val="0"/>
              </a:spcAft>
              <a:buSzPts val="1650"/>
              <a:buChar char="▪"/>
              <a:defRPr sz="1500"/>
            </a:lvl2pPr>
            <a:lvl3pPr indent="-297180" lvl="2" marL="1371600" algn="l">
              <a:spcBef>
                <a:spcPts val="270"/>
              </a:spcBef>
              <a:spcAft>
                <a:spcPts val="0"/>
              </a:spcAft>
              <a:buClr>
                <a:schemeClr val="dk1"/>
              </a:buClr>
              <a:buSzPts val="1080"/>
              <a:buChar char="▪"/>
              <a:defRPr sz="1350"/>
            </a:lvl3pPr>
            <a:lvl4pPr indent="-314325" lvl="3" marL="1828800" algn="l">
              <a:spcBef>
                <a:spcPts val="270"/>
              </a:spcBef>
              <a:spcAft>
                <a:spcPts val="0"/>
              </a:spcAft>
              <a:buClr>
                <a:schemeClr val="dk1"/>
              </a:buClr>
              <a:buSzPts val="1350"/>
              <a:buFont typeface="Calibri"/>
              <a:buChar char="–"/>
              <a:defRPr sz="1350"/>
            </a:lvl4pPr>
            <a:lvl5pPr indent="-314325" lvl="4" marL="2286000" algn="l">
              <a:spcBef>
                <a:spcPts val="270"/>
              </a:spcBef>
              <a:spcAft>
                <a:spcPts val="0"/>
              </a:spcAft>
              <a:buClr>
                <a:schemeClr val="dk1"/>
              </a:buClr>
              <a:buSzPts val="1350"/>
              <a:buFont typeface="Calibri"/>
              <a:buChar char="»"/>
              <a:defRPr sz="1350"/>
            </a:lvl5pPr>
            <a:lvl6pPr indent="-285750" lvl="5" marL="2743200" algn="l">
              <a:spcBef>
                <a:spcPts val="180"/>
              </a:spcBef>
              <a:spcAft>
                <a:spcPts val="0"/>
              </a:spcAft>
              <a:buClr>
                <a:schemeClr val="dk1"/>
              </a:buClr>
              <a:buSzPts val="900"/>
              <a:buFont typeface="Arial"/>
              <a:buChar char="»"/>
              <a:defRPr sz="900"/>
            </a:lvl6pPr>
            <a:lvl7pPr indent="-285750" lvl="6" marL="3200400" algn="l">
              <a:spcBef>
                <a:spcPts val="180"/>
              </a:spcBef>
              <a:spcAft>
                <a:spcPts val="0"/>
              </a:spcAft>
              <a:buClr>
                <a:schemeClr val="dk1"/>
              </a:buClr>
              <a:buSzPts val="900"/>
              <a:buFont typeface="Arial"/>
              <a:buChar char="»"/>
              <a:defRPr sz="900"/>
            </a:lvl7pPr>
            <a:lvl8pPr indent="-285750" lvl="7" marL="3657600" algn="l">
              <a:spcBef>
                <a:spcPts val="180"/>
              </a:spcBef>
              <a:spcAft>
                <a:spcPts val="0"/>
              </a:spcAft>
              <a:buClr>
                <a:schemeClr val="dk1"/>
              </a:buClr>
              <a:buSzPts val="900"/>
              <a:buFont typeface="Arial"/>
              <a:buChar char="»"/>
              <a:defRPr sz="900"/>
            </a:lvl8pPr>
            <a:lvl9pPr indent="-285750" lvl="8" marL="4114800" algn="l">
              <a:spcBef>
                <a:spcPts val="180"/>
              </a:spcBef>
              <a:spcAft>
                <a:spcPts val="0"/>
              </a:spcAft>
              <a:buClr>
                <a:schemeClr val="dk1"/>
              </a:buClr>
              <a:buSzPts val="900"/>
              <a:buFont typeface="Arial"/>
              <a:buChar char="»"/>
              <a:defRPr sz="900"/>
            </a:lvl9pPr>
          </a:lstStyle>
          <a:p/>
        </p:txBody>
      </p:sp>
      <p:sp>
        <p:nvSpPr>
          <p:cNvPr id="38" name="Google Shape;38;p6"/>
          <p:cNvSpPr txBox="1"/>
          <p:nvPr>
            <p:ph idx="3" type="body"/>
          </p:nvPr>
        </p:nvSpPr>
        <p:spPr>
          <a:xfrm>
            <a:off x="4645031" y="1151337"/>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1260"/>
              <a:buNone/>
              <a:defRPr b="1" sz="2100"/>
            </a:lvl1pPr>
            <a:lvl2pPr indent="-228600" lvl="1" marL="914400" algn="l">
              <a:spcBef>
                <a:spcPts val="225"/>
              </a:spcBef>
              <a:spcAft>
                <a:spcPts val="0"/>
              </a:spcAft>
              <a:buSzPts val="1238"/>
              <a:buNone/>
              <a:defRPr b="1" sz="1125"/>
            </a:lvl2pPr>
            <a:lvl3pPr indent="-228600" lvl="2" marL="1371600" algn="l">
              <a:spcBef>
                <a:spcPts val="203"/>
              </a:spcBef>
              <a:spcAft>
                <a:spcPts val="0"/>
              </a:spcAft>
              <a:buClr>
                <a:schemeClr val="dk1"/>
              </a:buClr>
              <a:buSzPts val="810"/>
              <a:buNone/>
              <a:defRPr b="1" sz="1013"/>
            </a:lvl3pPr>
            <a:lvl4pPr indent="-228600" lvl="3" marL="1828800" algn="l">
              <a:spcBef>
                <a:spcPts val="180"/>
              </a:spcBef>
              <a:spcAft>
                <a:spcPts val="0"/>
              </a:spcAft>
              <a:buClr>
                <a:schemeClr val="dk1"/>
              </a:buClr>
              <a:buSzPts val="900"/>
              <a:buFont typeface="Calibri"/>
              <a:buNone/>
              <a:defRPr b="1" sz="900"/>
            </a:lvl4pPr>
            <a:lvl5pPr indent="-228600" lvl="4" marL="2286000" algn="l">
              <a:spcBef>
                <a:spcPts val="180"/>
              </a:spcBef>
              <a:spcAft>
                <a:spcPts val="0"/>
              </a:spcAft>
              <a:buClr>
                <a:schemeClr val="dk1"/>
              </a:buClr>
              <a:buSzPts val="900"/>
              <a:buFont typeface="Calibri"/>
              <a:buNone/>
              <a:defRPr b="1" sz="900"/>
            </a:lvl5pPr>
            <a:lvl6pPr indent="-228600" lvl="5" marL="2743200" algn="l">
              <a:spcBef>
                <a:spcPts val="180"/>
              </a:spcBef>
              <a:spcAft>
                <a:spcPts val="0"/>
              </a:spcAft>
              <a:buClr>
                <a:schemeClr val="dk1"/>
              </a:buClr>
              <a:buSzPts val="900"/>
              <a:buFont typeface="Arial"/>
              <a:buNone/>
              <a:defRPr b="1" sz="900"/>
            </a:lvl6pPr>
            <a:lvl7pPr indent="-228600" lvl="6" marL="3200400" algn="l">
              <a:spcBef>
                <a:spcPts val="180"/>
              </a:spcBef>
              <a:spcAft>
                <a:spcPts val="0"/>
              </a:spcAft>
              <a:buClr>
                <a:schemeClr val="dk1"/>
              </a:buClr>
              <a:buSzPts val="900"/>
              <a:buFont typeface="Arial"/>
              <a:buNone/>
              <a:defRPr b="1" sz="900"/>
            </a:lvl7pPr>
            <a:lvl8pPr indent="-228600" lvl="7" marL="3657600" algn="l">
              <a:spcBef>
                <a:spcPts val="180"/>
              </a:spcBef>
              <a:spcAft>
                <a:spcPts val="0"/>
              </a:spcAft>
              <a:buClr>
                <a:schemeClr val="dk1"/>
              </a:buClr>
              <a:buSzPts val="900"/>
              <a:buFont typeface="Arial"/>
              <a:buNone/>
              <a:defRPr b="1" sz="900"/>
            </a:lvl8pPr>
            <a:lvl9pPr indent="-228600" lvl="8" marL="4114800" algn="l">
              <a:spcBef>
                <a:spcPts val="180"/>
              </a:spcBef>
              <a:spcAft>
                <a:spcPts val="0"/>
              </a:spcAft>
              <a:buClr>
                <a:schemeClr val="dk1"/>
              </a:buClr>
              <a:buSzPts val="900"/>
              <a:buFont typeface="Arial"/>
              <a:buNone/>
              <a:defRPr b="1" sz="900"/>
            </a:lvl9pPr>
          </a:lstStyle>
          <a:p/>
        </p:txBody>
      </p:sp>
      <p:sp>
        <p:nvSpPr>
          <p:cNvPr id="39" name="Google Shape;39;p6"/>
          <p:cNvSpPr txBox="1"/>
          <p:nvPr>
            <p:ph idx="4" type="body"/>
          </p:nvPr>
        </p:nvSpPr>
        <p:spPr>
          <a:xfrm>
            <a:off x="4645031" y="1631156"/>
            <a:ext cx="4041775" cy="2963466"/>
          </a:xfrm>
          <a:prstGeom prst="rect">
            <a:avLst/>
          </a:prstGeom>
          <a:noFill/>
          <a:ln>
            <a:noFill/>
          </a:ln>
        </p:spPr>
        <p:txBody>
          <a:bodyPr anchorCtr="0" anchor="t" bIns="45700" lIns="91425" spcFirstLastPara="1" rIns="91425" wrap="square" tIns="45700">
            <a:noAutofit/>
          </a:bodyPr>
          <a:lstStyle>
            <a:lvl1pPr indent="-308610" lvl="0" marL="457200" algn="l">
              <a:spcBef>
                <a:spcPts val="420"/>
              </a:spcBef>
              <a:spcAft>
                <a:spcPts val="0"/>
              </a:spcAft>
              <a:buSzPts val="1260"/>
              <a:buChar char="⬛"/>
              <a:defRPr sz="2100"/>
            </a:lvl1pPr>
            <a:lvl2pPr indent="-333375" lvl="1" marL="914400" algn="l">
              <a:spcBef>
                <a:spcPts val="300"/>
              </a:spcBef>
              <a:spcAft>
                <a:spcPts val="0"/>
              </a:spcAft>
              <a:buSzPts val="1650"/>
              <a:buChar char="▪"/>
              <a:defRPr sz="1500"/>
            </a:lvl2pPr>
            <a:lvl3pPr indent="-297180" lvl="2" marL="1371600" algn="l">
              <a:spcBef>
                <a:spcPts val="270"/>
              </a:spcBef>
              <a:spcAft>
                <a:spcPts val="0"/>
              </a:spcAft>
              <a:buClr>
                <a:schemeClr val="dk1"/>
              </a:buClr>
              <a:buSzPts val="1080"/>
              <a:buChar char="▪"/>
              <a:defRPr sz="1350"/>
            </a:lvl3pPr>
            <a:lvl4pPr indent="-314325" lvl="3" marL="1828800" algn="l">
              <a:spcBef>
                <a:spcPts val="270"/>
              </a:spcBef>
              <a:spcAft>
                <a:spcPts val="0"/>
              </a:spcAft>
              <a:buClr>
                <a:schemeClr val="dk1"/>
              </a:buClr>
              <a:buSzPts val="1350"/>
              <a:buFont typeface="Calibri"/>
              <a:buChar char="–"/>
              <a:defRPr sz="1350"/>
            </a:lvl4pPr>
            <a:lvl5pPr indent="-314325" lvl="4" marL="2286000" algn="l">
              <a:spcBef>
                <a:spcPts val="270"/>
              </a:spcBef>
              <a:spcAft>
                <a:spcPts val="0"/>
              </a:spcAft>
              <a:buClr>
                <a:schemeClr val="dk1"/>
              </a:buClr>
              <a:buSzPts val="1350"/>
              <a:buFont typeface="Calibri"/>
              <a:buChar char="»"/>
              <a:defRPr sz="1350"/>
            </a:lvl5pPr>
            <a:lvl6pPr indent="-285750" lvl="5" marL="2743200" algn="l">
              <a:spcBef>
                <a:spcPts val="180"/>
              </a:spcBef>
              <a:spcAft>
                <a:spcPts val="0"/>
              </a:spcAft>
              <a:buClr>
                <a:schemeClr val="dk1"/>
              </a:buClr>
              <a:buSzPts val="900"/>
              <a:buFont typeface="Arial"/>
              <a:buChar char="»"/>
              <a:defRPr sz="900"/>
            </a:lvl6pPr>
            <a:lvl7pPr indent="-285750" lvl="6" marL="3200400" algn="l">
              <a:spcBef>
                <a:spcPts val="180"/>
              </a:spcBef>
              <a:spcAft>
                <a:spcPts val="0"/>
              </a:spcAft>
              <a:buClr>
                <a:schemeClr val="dk1"/>
              </a:buClr>
              <a:buSzPts val="900"/>
              <a:buFont typeface="Arial"/>
              <a:buChar char="»"/>
              <a:defRPr sz="900"/>
            </a:lvl7pPr>
            <a:lvl8pPr indent="-285750" lvl="7" marL="3657600" algn="l">
              <a:spcBef>
                <a:spcPts val="180"/>
              </a:spcBef>
              <a:spcAft>
                <a:spcPts val="0"/>
              </a:spcAft>
              <a:buClr>
                <a:schemeClr val="dk1"/>
              </a:buClr>
              <a:buSzPts val="900"/>
              <a:buFont typeface="Arial"/>
              <a:buChar char="»"/>
              <a:defRPr sz="900"/>
            </a:lvl8pPr>
            <a:lvl9pPr indent="-285750" lvl="8" marL="4114800" algn="l">
              <a:spcBef>
                <a:spcPts val="180"/>
              </a:spcBef>
              <a:spcAft>
                <a:spcPts val="0"/>
              </a:spcAft>
              <a:buClr>
                <a:schemeClr val="dk1"/>
              </a:buClr>
              <a:buSzPts val="900"/>
              <a:buFont typeface="Arial"/>
              <a:buChar char="»"/>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357767" y="333803"/>
            <a:ext cx="7591425" cy="571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9"/>
          <p:cNvSpPr txBox="1"/>
          <p:nvPr>
            <p:ph type="title"/>
          </p:nvPr>
        </p:nvSpPr>
        <p:spPr>
          <a:xfrm>
            <a:off x="457206" y="204789"/>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12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idx="1" type="body"/>
          </p:nvPr>
        </p:nvSpPr>
        <p:spPr>
          <a:xfrm>
            <a:off x="3575050" y="204792"/>
            <a:ext cx="5111750" cy="438983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sz="1800"/>
            </a:lvl1pPr>
            <a:lvl2pPr indent="-338613" lvl="1" marL="914400" algn="l">
              <a:spcBef>
                <a:spcPts val="315"/>
              </a:spcBef>
              <a:spcAft>
                <a:spcPts val="0"/>
              </a:spcAft>
              <a:buSzPts val="1733"/>
              <a:buChar char="▪"/>
              <a:defRPr sz="1575"/>
            </a:lvl2pPr>
            <a:lvl3pPr indent="-297180" lvl="2" marL="1371600" algn="l">
              <a:spcBef>
                <a:spcPts val="270"/>
              </a:spcBef>
              <a:spcAft>
                <a:spcPts val="0"/>
              </a:spcAft>
              <a:buClr>
                <a:schemeClr val="dk1"/>
              </a:buClr>
              <a:buSzPts val="1080"/>
              <a:buChar char="▪"/>
              <a:defRPr sz="1350"/>
            </a:lvl3pPr>
            <a:lvl4pPr indent="-300037" lvl="3" marL="1828800" algn="l">
              <a:spcBef>
                <a:spcPts val="225"/>
              </a:spcBef>
              <a:spcAft>
                <a:spcPts val="0"/>
              </a:spcAft>
              <a:buClr>
                <a:schemeClr val="dk1"/>
              </a:buClr>
              <a:buSzPts val="1125"/>
              <a:buFont typeface="Calibri"/>
              <a:buChar char="–"/>
              <a:defRPr sz="1125"/>
            </a:lvl4pPr>
            <a:lvl5pPr indent="-300037" lvl="4" marL="2286000" algn="l">
              <a:spcBef>
                <a:spcPts val="225"/>
              </a:spcBef>
              <a:spcAft>
                <a:spcPts val="0"/>
              </a:spcAft>
              <a:buClr>
                <a:schemeClr val="dk1"/>
              </a:buClr>
              <a:buSzPts val="1125"/>
              <a:buFont typeface="Calibri"/>
              <a:buChar char="»"/>
              <a:defRPr sz="1125"/>
            </a:lvl5pPr>
            <a:lvl6pPr indent="-300037" lvl="5" marL="2743200" algn="l">
              <a:spcBef>
                <a:spcPts val="225"/>
              </a:spcBef>
              <a:spcAft>
                <a:spcPts val="0"/>
              </a:spcAft>
              <a:buClr>
                <a:schemeClr val="dk1"/>
              </a:buClr>
              <a:buSzPts val="1125"/>
              <a:buFont typeface="Arial"/>
              <a:buChar char="»"/>
              <a:defRPr sz="1125"/>
            </a:lvl6pPr>
            <a:lvl7pPr indent="-300037" lvl="6" marL="3200400" algn="l">
              <a:spcBef>
                <a:spcPts val="225"/>
              </a:spcBef>
              <a:spcAft>
                <a:spcPts val="0"/>
              </a:spcAft>
              <a:buClr>
                <a:schemeClr val="dk1"/>
              </a:buClr>
              <a:buSzPts val="1125"/>
              <a:buFont typeface="Arial"/>
              <a:buChar char="»"/>
              <a:defRPr sz="1125"/>
            </a:lvl7pPr>
            <a:lvl8pPr indent="-300037" lvl="7" marL="3657600" algn="l">
              <a:spcBef>
                <a:spcPts val="225"/>
              </a:spcBef>
              <a:spcAft>
                <a:spcPts val="0"/>
              </a:spcAft>
              <a:buClr>
                <a:schemeClr val="dk1"/>
              </a:buClr>
              <a:buSzPts val="1125"/>
              <a:buFont typeface="Arial"/>
              <a:buChar char="»"/>
              <a:defRPr sz="1125"/>
            </a:lvl8pPr>
            <a:lvl9pPr indent="-300037" lvl="8" marL="4114800" algn="l">
              <a:spcBef>
                <a:spcPts val="225"/>
              </a:spcBef>
              <a:spcAft>
                <a:spcPts val="0"/>
              </a:spcAft>
              <a:buClr>
                <a:schemeClr val="dk1"/>
              </a:buClr>
              <a:buSzPts val="1125"/>
              <a:buFont typeface="Arial"/>
              <a:buChar char="»"/>
              <a:defRPr sz="1125"/>
            </a:lvl9pPr>
          </a:lstStyle>
          <a:p/>
        </p:txBody>
      </p:sp>
      <p:sp>
        <p:nvSpPr>
          <p:cNvPr id="46" name="Google Shape;46;p9"/>
          <p:cNvSpPr txBox="1"/>
          <p:nvPr>
            <p:ph idx="2" type="body"/>
          </p:nvPr>
        </p:nvSpPr>
        <p:spPr>
          <a:xfrm>
            <a:off x="457206" y="1076328"/>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158"/>
              </a:spcBef>
              <a:spcAft>
                <a:spcPts val="0"/>
              </a:spcAft>
              <a:buSzPts val="473"/>
              <a:buNone/>
              <a:defRPr sz="788"/>
            </a:lvl1pPr>
            <a:lvl2pPr indent="-228600" lvl="1" marL="914400" algn="l">
              <a:spcBef>
                <a:spcPts val="135"/>
              </a:spcBef>
              <a:spcAft>
                <a:spcPts val="0"/>
              </a:spcAft>
              <a:buSzPts val="743"/>
              <a:buNone/>
              <a:defRPr sz="675"/>
            </a:lvl2pPr>
            <a:lvl3pPr indent="-228600" lvl="2" marL="1371600" algn="l">
              <a:spcBef>
                <a:spcPts val="113"/>
              </a:spcBef>
              <a:spcAft>
                <a:spcPts val="0"/>
              </a:spcAft>
              <a:buClr>
                <a:schemeClr val="dk1"/>
              </a:buClr>
              <a:buSzPts val="450"/>
              <a:buNone/>
              <a:defRPr sz="563"/>
            </a:lvl3pPr>
            <a:lvl4pPr indent="-228600" lvl="3" marL="1828800" algn="l">
              <a:spcBef>
                <a:spcPts val="101"/>
              </a:spcBef>
              <a:spcAft>
                <a:spcPts val="0"/>
              </a:spcAft>
              <a:buClr>
                <a:schemeClr val="dk1"/>
              </a:buClr>
              <a:buSzPts val="506"/>
              <a:buFont typeface="Calibri"/>
              <a:buNone/>
              <a:defRPr sz="506"/>
            </a:lvl4pPr>
            <a:lvl5pPr indent="-228600" lvl="4" marL="2286000" algn="l">
              <a:spcBef>
                <a:spcPts val="101"/>
              </a:spcBef>
              <a:spcAft>
                <a:spcPts val="0"/>
              </a:spcAft>
              <a:buClr>
                <a:schemeClr val="dk1"/>
              </a:buClr>
              <a:buSzPts val="506"/>
              <a:buFont typeface="Calibri"/>
              <a:buNone/>
              <a:defRPr sz="506"/>
            </a:lvl5pPr>
            <a:lvl6pPr indent="-228600" lvl="5" marL="2743200" algn="l">
              <a:spcBef>
                <a:spcPts val="101"/>
              </a:spcBef>
              <a:spcAft>
                <a:spcPts val="0"/>
              </a:spcAft>
              <a:buClr>
                <a:schemeClr val="dk1"/>
              </a:buClr>
              <a:buSzPts val="506"/>
              <a:buFont typeface="Arial"/>
              <a:buNone/>
              <a:defRPr sz="506"/>
            </a:lvl6pPr>
            <a:lvl7pPr indent="-228600" lvl="6" marL="3200400" algn="l">
              <a:spcBef>
                <a:spcPts val="101"/>
              </a:spcBef>
              <a:spcAft>
                <a:spcPts val="0"/>
              </a:spcAft>
              <a:buClr>
                <a:schemeClr val="dk1"/>
              </a:buClr>
              <a:buSzPts val="506"/>
              <a:buFont typeface="Arial"/>
              <a:buNone/>
              <a:defRPr sz="506"/>
            </a:lvl7pPr>
            <a:lvl8pPr indent="-228600" lvl="7" marL="3657600" algn="l">
              <a:spcBef>
                <a:spcPts val="101"/>
              </a:spcBef>
              <a:spcAft>
                <a:spcPts val="0"/>
              </a:spcAft>
              <a:buClr>
                <a:schemeClr val="dk1"/>
              </a:buClr>
              <a:buSzPts val="506"/>
              <a:buFont typeface="Arial"/>
              <a:buNone/>
              <a:defRPr sz="506"/>
            </a:lvl8pPr>
            <a:lvl9pPr indent="-228600" lvl="8" marL="4114800" algn="l">
              <a:spcBef>
                <a:spcPts val="101"/>
              </a:spcBef>
              <a:spcAft>
                <a:spcPts val="0"/>
              </a:spcAft>
              <a:buClr>
                <a:schemeClr val="dk1"/>
              </a:buClr>
              <a:buSzPts val="506"/>
              <a:buFont typeface="Arial"/>
              <a:buNone/>
              <a:defRPr sz="506"/>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0"/>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12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p:nvPr>
            <p:ph idx="2" type="pic"/>
          </p:nvPr>
        </p:nvSpPr>
        <p:spPr>
          <a:xfrm>
            <a:off x="1792288" y="459581"/>
            <a:ext cx="5486400" cy="3086100"/>
          </a:xfrm>
          <a:prstGeom prst="rect">
            <a:avLst/>
          </a:prstGeom>
          <a:noFill/>
          <a:ln>
            <a:noFill/>
          </a:ln>
        </p:spPr>
      </p:sp>
      <p:sp>
        <p:nvSpPr>
          <p:cNvPr id="50" name="Google Shape;50;p10"/>
          <p:cNvSpPr txBox="1"/>
          <p:nvPr>
            <p:ph idx="1" type="body"/>
          </p:nvPr>
        </p:nvSpPr>
        <p:spPr>
          <a:xfrm>
            <a:off x="1792288" y="4025506"/>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158"/>
              </a:spcBef>
              <a:spcAft>
                <a:spcPts val="0"/>
              </a:spcAft>
              <a:buSzPts val="473"/>
              <a:buNone/>
              <a:defRPr sz="788"/>
            </a:lvl1pPr>
            <a:lvl2pPr indent="-228600" lvl="1" marL="914400" algn="l">
              <a:spcBef>
                <a:spcPts val="135"/>
              </a:spcBef>
              <a:spcAft>
                <a:spcPts val="0"/>
              </a:spcAft>
              <a:buSzPts val="743"/>
              <a:buNone/>
              <a:defRPr sz="675"/>
            </a:lvl2pPr>
            <a:lvl3pPr indent="-228600" lvl="2" marL="1371600" algn="l">
              <a:spcBef>
                <a:spcPts val="113"/>
              </a:spcBef>
              <a:spcAft>
                <a:spcPts val="0"/>
              </a:spcAft>
              <a:buClr>
                <a:schemeClr val="dk1"/>
              </a:buClr>
              <a:buSzPts val="450"/>
              <a:buNone/>
              <a:defRPr sz="563"/>
            </a:lvl3pPr>
            <a:lvl4pPr indent="-228600" lvl="3" marL="1828800" algn="l">
              <a:spcBef>
                <a:spcPts val="101"/>
              </a:spcBef>
              <a:spcAft>
                <a:spcPts val="0"/>
              </a:spcAft>
              <a:buClr>
                <a:schemeClr val="dk1"/>
              </a:buClr>
              <a:buSzPts val="506"/>
              <a:buFont typeface="Calibri"/>
              <a:buNone/>
              <a:defRPr sz="506"/>
            </a:lvl4pPr>
            <a:lvl5pPr indent="-228600" lvl="4" marL="2286000" algn="l">
              <a:spcBef>
                <a:spcPts val="101"/>
              </a:spcBef>
              <a:spcAft>
                <a:spcPts val="0"/>
              </a:spcAft>
              <a:buClr>
                <a:schemeClr val="dk1"/>
              </a:buClr>
              <a:buSzPts val="506"/>
              <a:buFont typeface="Calibri"/>
              <a:buNone/>
              <a:defRPr sz="506"/>
            </a:lvl5pPr>
            <a:lvl6pPr indent="-228600" lvl="5" marL="2743200" algn="l">
              <a:spcBef>
                <a:spcPts val="101"/>
              </a:spcBef>
              <a:spcAft>
                <a:spcPts val="0"/>
              </a:spcAft>
              <a:buClr>
                <a:schemeClr val="dk1"/>
              </a:buClr>
              <a:buSzPts val="506"/>
              <a:buFont typeface="Arial"/>
              <a:buNone/>
              <a:defRPr sz="506"/>
            </a:lvl6pPr>
            <a:lvl7pPr indent="-228600" lvl="6" marL="3200400" algn="l">
              <a:spcBef>
                <a:spcPts val="101"/>
              </a:spcBef>
              <a:spcAft>
                <a:spcPts val="0"/>
              </a:spcAft>
              <a:buClr>
                <a:schemeClr val="dk1"/>
              </a:buClr>
              <a:buSzPts val="506"/>
              <a:buFont typeface="Arial"/>
              <a:buNone/>
              <a:defRPr sz="506"/>
            </a:lvl7pPr>
            <a:lvl8pPr indent="-228600" lvl="7" marL="3657600" algn="l">
              <a:spcBef>
                <a:spcPts val="101"/>
              </a:spcBef>
              <a:spcAft>
                <a:spcPts val="0"/>
              </a:spcAft>
              <a:buClr>
                <a:schemeClr val="dk1"/>
              </a:buClr>
              <a:buSzPts val="506"/>
              <a:buFont typeface="Arial"/>
              <a:buNone/>
              <a:defRPr sz="506"/>
            </a:lvl8pPr>
            <a:lvl9pPr indent="-228600" lvl="8" marL="4114800" algn="l">
              <a:spcBef>
                <a:spcPts val="101"/>
              </a:spcBef>
              <a:spcAft>
                <a:spcPts val="0"/>
              </a:spcAft>
              <a:buClr>
                <a:schemeClr val="dk1"/>
              </a:buClr>
              <a:buSzPts val="506"/>
              <a:buFont typeface="Arial"/>
              <a:buNone/>
              <a:defRPr sz="506"/>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74652" y="277813"/>
            <a:ext cx="7591425" cy="5715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1"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025" u="none" cap="none" strike="noStrike">
                <a:solidFill>
                  <a:schemeClr val="dk1"/>
                </a:solidFill>
                <a:latin typeface="Arial Narrow"/>
                <a:ea typeface="Arial Narrow"/>
                <a:cs typeface="Arial Narrow"/>
                <a:sym typeface="Arial Narrow"/>
              </a:defRPr>
            </a:lvl9pPr>
          </a:lstStyle>
          <a:p/>
        </p:txBody>
      </p:sp>
      <p:sp>
        <p:nvSpPr>
          <p:cNvPr id="11" name="Google Shape;11;p1"/>
          <p:cNvSpPr txBox="1"/>
          <p:nvPr>
            <p:ph idx="1" type="body"/>
          </p:nvPr>
        </p:nvSpPr>
        <p:spPr>
          <a:xfrm>
            <a:off x="396877" y="1022350"/>
            <a:ext cx="7896225" cy="3729038"/>
          </a:xfrm>
          <a:prstGeom prst="rect">
            <a:avLst/>
          </a:prstGeom>
          <a:noFill/>
          <a:ln>
            <a:noFill/>
          </a:ln>
        </p:spPr>
        <p:txBody>
          <a:bodyPr anchorCtr="0" anchor="t" bIns="45700" lIns="91425" spcFirstLastPara="1" rIns="91425" wrap="square" tIns="45700">
            <a:noAutofit/>
          </a:bodyPr>
          <a:lstStyle>
            <a:lvl1pPr indent="-308610" lvl="0" marL="457200" marR="0" rtl="0" algn="l">
              <a:spcBef>
                <a:spcPts val="420"/>
              </a:spcBef>
              <a:spcAft>
                <a:spcPts val="0"/>
              </a:spcAft>
              <a:buClr>
                <a:srgbClr val="CFB87C"/>
              </a:buClr>
              <a:buSzPts val="1260"/>
              <a:buFont typeface="Noto Sans Symbols"/>
              <a:buChar char="⬛"/>
              <a:defRPr b="1" i="0" sz="2100" u="none" cap="none" strike="noStrike">
                <a:solidFill>
                  <a:schemeClr val="dk1"/>
                </a:solidFill>
                <a:latin typeface="Calibri"/>
                <a:ea typeface="Calibri"/>
                <a:cs typeface="Calibri"/>
                <a:sym typeface="Calibri"/>
              </a:defRPr>
            </a:lvl1pPr>
            <a:lvl2pPr indent="-333375" lvl="1" marL="914400" marR="0" rtl="0" algn="l">
              <a:spcBef>
                <a:spcPts val="300"/>
              </a:spcBef>
              <a:spcAft>
                <a:spcPts val="0"/>
              </a:spcAft>
              <a:buClr>
                <a:srgbClr val="CFB87C"/>
              </a:buClr>
              <a:buSzPts val="1650"/>
              <a:buFont typeface="Noto Sans Symbols"/>
              <a:buChar char="▪"/>
              <a:defRPr b="0" i="0" sz="1500" u="none" cap="none" strike="noStrike">
                <a:solidFill>
                  <a:schemeClr val="dk1"/>
                </a:solidFill>
                <a:latin typeface="Calibri"/>
                <a:ea typeface="Calibri"/>
                <a:cs typeface="Calibri"/>
                <a:sym typeface="Calibri"/>
              </a:defRPr>
            </a:lvl2pPr>
            <a:lvl3pPr indent="-304800" lvl="2" marL="1371600" marR="0" rtl="0" algn="l">
              <a:spcBef>
                <a:spcPts val="300"/>
              </a:spcBef>
              <a:spcAft>
                <a:spcPts val="0"/>
              </a:spcAft>
              <a:buClr>
                <a:schemeClr val="dk1"/>
              </a:buClr>
              <a:buSzPts val="1200"/>
              <a:buFont typeface="Noto Sans Symbols"/>
              <a:buChar char="▪"/>
              <a:defRPr b="0" i="0" sz="15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
        <p:nvSpPr>
          <p:cNvPr id="12" name="Google Shape;12;p1"/>
          <p:cNvSpPr/>
          <p:nvPr/>
        </p:nvSpPr>
        <p:spPr>
          <a:xfrm>
            <a:off x="8843964" y="4959350"/>
            <a:ext cx="256802" cy="1789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563" u="none" cap="none" strike="noStrike">
                <a:solidFill>
                  <a:srgbClr val="000000"/>
                </a:solidFill>
                <a:latin typeface="Arial Narrow"/>
                <a:ea typeface="Arial Narrow"/>
                <a:cs typeface="Arial Narrow"/>
                <a:sym typeface="Arial Narrow"/>
              </a:rPr>
              <a:t>‹#›</a:t>
            </a:fld>
            <a:endParaRPr b="0" i="0" sz="563" u="none" cap="none" strike="noStrike">
              <a:solidFill>
                <a:schemeClr val="dk1"/>
              </a:solidFill>
              <a:latin typeface="Tahoma"/>
              <a:ea typeface="Tahoma"/>
              <a:cs typeface="Tahoma"/>
              <a:sym typeface="Tahoma"/>
            </a:endParaRPr>
          </a:p>
        </p:txBody>
      </p:sp>
      <p:sp>
        <p:nvSpPr>
          <p:cNvPr id="13" name="Google Shape;13;p1"/>
          <p:cNvSpPr/>
          <p:nvPr/>
        </p:nvSpPr>
        <p:spPr>
          <a:xfrm>
            <a:off x="0" y="4922838"/>
            <a:ext cx="9144000" cy="220662"/>
          </a:xfrm>
          <a:prstGeom prst="rect">
            <a:avLst/>
          </a:prstGeom>
          <a:solidFill>
            <a:srgbClr val="CFB8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dk1"/>
              </a:solidFill>
              <a:latin typeface="Times New Roman"/>
              <a:ea typeface="Times New Roman"/>
              <a:cs typeface="Times New Roman"/>
              <a:sym typeface="Times New Roman"/>
            </a:endParaRPr>
          </a:p>
        </p:txBody>
      </p:sp>
      <p:sp>
        <p:nvSpPr>
          <p:cNvPr id="14" name="Google Shape;14;p1"/>
          <p:cNvSpPr/>
          <p:nvPr/>
        </p:nvSpPr>
        <p:spPr>
          <a:xfrm>
            <a:off x="7938" y="4964113"/>
            <a:ext cx="9144000" cy="1714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dk1"/>
              </a:solidFill>
              <a:latin typeface="Times New Roman"/>
              <a:ea typeface="Times New Roman"/>
              <a:cs typeface="Times New Roman"/>
              <a:sym typeface="Times New Roman"/>
            </a:endParaRPr>
          </a:p>
        </p:txBody>
      </p:sp>
      <p:sp>
        <p:nvSpPr>
          <p:cNvPr id="15" name="Google Shape;15;p1"/>
          <p:cNvSpPr txBox="1"/>
          <p:nvPr/>
        </p:nvSpPr>
        <p:spPr>
          <a:xfrm>
            <a:off x="349570" y="4935752"/>
            <a:ext cx="1382110" cy="196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75" u="none" cap="none" strike="noStrike">
                <a:solidFill>
                  <a:schemeClr val="lt1"/>
                </a:solidFill>
                <a:latin typeface="Arial Narrow"/>
                <a:ea typeface="Arial Narrow"/>
                <a:cs typeface="Arial Narrow"/>
                <a:sym typeface="Arial Narrow"/>
              </a:rPr>
              <a:t>University of Colorado, Boulder</a:t>
            </a:r>
            <a:endParaRPr/>
          </a:p>
        </p:txBody>
      </p:sp>
      <p:sp>
        <p:nvSpPr>
          <p:cNvPr id="16" name="Google Shape;16;p1"/>
          <p:cNvSpPr txBox="1"/>
          <p:nvPr/>
        </p:nvSpPr>
        <p:spPr>
          <a:xfrm>
            <a:off x="5943600" y="4929143"/>
            <a:ext cx="2430042" cy="1962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75" u="none" cap="none" strike="noStrike">
                <a:solidFill>
                  <a:schemeClr val="lt1"/>
                </a:solidFill>
                <a:latin typeface="Arial Narrow"/>
                <a:ea typeface="Arial Narrow"/>
                <a:cs typeface="Arial Narrow"/>
                <a:sym typeface="Arial Narrow"/>
              </a:rPr>
              <a:t>CSCI </a:t>
            </a:r>
            <a:r>
              <a:rPr lang="en-US" sz="675">
                <a:solidFill>
                  <a:schemeClr val="lt1"/>
                </a:solidFill>
                <a:latin typeface="Arial Narrow"/>
                <a:ea typeface="Arial Narrow"/>
                <a:cs typeface="Arial Narrow"/>
                <a:sym typeface="Arial Narrow"/>
              </a:rPr>
              <a:t>5673</a:t>
            </a:r>
            <a:r>
              <a:rPr b="0" i="0" lang="en-US" sz="675" u="none" cap="none" strike="noStrike">
                <a:solidFill>
                  <a:schemeClr val="lt1"/>
                </a:solidFill>
                <a:latin typeface="Arial Narrow"/>
                <a:ea typeface="Arial Narrow"/>
                <a:cs typeface="Arial Narrow"/>
                <a:sym typeface="Arial Narrow"/>
              </a:rPr>
              <a:t> – D</a:t>
            </a:r>
            <a:r>
              <a:rPr lang="en-US" sz="675">
                <a:solidFill>
                  <a:schemeClr val="lt1"/>
                </a:solidFill>
                <a:latin typeface="Arial Narrow"/>
                <a:ea typeface="Arial Narrow"/>
                <a:cs typeface="Arial Narrow"/>
                <a:sym typeface="Arial Narrow"/>
              </a:rPr>
              <a:t>istributed Systems</a:t>
            </a:r>
            <a:endParaRPr/>
          </a:p>
        </p:txBody>
      </p:sp>
      <p:sp>
        <p:nvSpPr>
          <p:cNvPr id="17" name="Google Shape;17;p1"/>
          <p:cNvSpPr txBox="1"/>
          <p:nvPr/>
        </p:nvSpPr>
        <p:spPr>
          <a:xfrm>
            <a:off x="8572713" y="4935751"/>
            <a:ext cx="418888" cy="196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675" u="none" cap="none" strike="noStrike">
                <a:solidFill>
                  <a:schemeClr val="lt1"/>
                </a:solidFill>
                <a:latin typeface="Arial Narrow"/>
                <a:ea typeface="Arial Narrow"/>
                <a:cs typeface="Arial Narrow"/>
                <a:sym typeface="Arial Narrow"/>
              </a:rPr>
              <a:t>‹#›</a:t>
            </a:fld>
            <a:endParaRPr b="0" i="0" sz="675" u="none" cap="none" strike="noStrike">
              <a:solidFill>
                <a:schemeClr val="lt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idx="1" type="subTitle"/>
          </p:nvPr>
        </p:nvSpPr>
        <p:spPr>
          <a:xfrm>
            <a:off x="685800" y="2914650"/>
            <a:ext cx="7677492" cy="13144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200"/>
              <a:buNone/>
            </a:pPr>
            <a:r>
              <a:rPr lang="en-US" sz="2000">
                <a:latin typeface="Arial Narrow"/>
                <a:ea typeface="Arial Narrow"/>
                <a:cs typeface="Arial Narrow"/>
                <a:sym typeface="Arial Narrow"/>
              </a:rPr>
              <a:t>                         By </a:t>
            </a:r>
            <a:r>
              <a:rPr lang="en-US" sz="2000">
                <a:latin typeface="Arial Narrow"/>
                <a:ea typeface="Arial Narrow"/>
                <a:cs typeface="Arial Narrow"/>
                <a:sym typeface="Arial Narrow"/>
              </a:rPr>
              <a:t>Arpita Ambavane, Sai Akhil Teja, Tushar Gautam</a:t>
            </a:r>
            <a:r>
              <a:rPr lang="en-US" sz="2000">
                <a:latin typeface="Arial Narrow"/>
                <a:ea typeface="Arial Narrow"/>
                <a:cs typeface="Arial Narrow"/>
                <a:sym typeface="Arial Narrow"/>
              </a:rPr>
              <a:t>		</a:t>
            </a:r>
            <a:endParaRPr/>
          </a:p>
        </p:txBody>
      </p:sp>
      <p:sp>
        <p:nvSpPr>
          <p:cNvPr id="167" name="Google Shape;167;p36"/>
          <p:cNvSpPr txBox="1"/>
          <p:nvPr>
            <p:ph type="title"/>
          </p:nvPr>
        </p:nvSpPr>
        <p:spPr>
          <a:xfrm>
            <a:off x="920327" y="1200150"/>
            <a:ext cx="7358400" cy="1657500"/>
          </a:xfrm>
          <a:prstGeom prst="rect">
            <a:avLst/>
          </a:prstGeom>
          <a:noFill/>
          <a:ln>
            <a:noFill/>
          </a:ln>
        </p:spPr>
        <p:txBody>
          <a:bodyPr anchorCtr="0" anchor="ctr" bIns="45700" lIns="91425" spcFirstLastPara="1" rIns="91425" wrap="square" tIns="45700">
            <a:noAutofit/>
          </a:bodyPr>
          <a:lstStyle/>
          <a:p>
            <a:pPr indent="-66675" lvl="0" marL="66675" rtl="0" algn="l">
              <a:spcBef>
                <a:spcPts val="0"/>
              </a:spcBef>
              <a:spcAft>
                <a:spcPts val="0"/>
              </a:spcAft>
              <a:buClr>
                <a:srgbClr val="000000"/>
              </a:buClr>
              <a:buFont typeface="Arial"/>
              <a:buNone/>
            </a:pPr>
            <a:r>
              <a:rPr lang="en-US" sz="2800">
                <a:latin typeface="Arial"/>
                <a:ea typeface="Arial"/>
                <a:cs typeface="Arial"/>
                <a:sym typeface="Arial"/>
              </a:rPr>
              <a:t> SwaCom: Swarm Computing framework for image-sensing applications</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ph idx="1" type="subTitle"/>
          </p:nvPr>
        </p:nvSpPr>
        <p:spPr>
          <a:xfrm>
            <a:off x="685800" y="1298100"/>
            <a:ext cx="7677600" cy="29310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Low resource </a:t>
            </a:r>
            <a:r>
              <a:rPr lang="en-US" sz="1500">
                <a:latin typeface="Arial"/>
                <a:ea typeface="Arial"/>
                <a:cs typeface="Arial"/>
                <a:sym typeface="Arial"/>
              </a:rPr>
              <a:t>footprints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Handle camera device failures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Handle streaming data</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Job scheduling based on </a:t>
            </a:r>
            <a:r>
              <a:rPr lang="en-US" sz="1500">
                <a:latin typeface="Arial"/>
                <a:ea typeface="Arial"/>
                <a:cs typeface="Arial"/>
                <a:sym typeface="Arial"/>
              </a:rPr>
              <a:t>heuristics</a:t>
            </a:r>
            <a:r>
              <a:rPr lang="en-US" sz="1500">
                <a:latin typeface="Arial"/>
                <a:ea typeface="Arial"/>
                <a:cs typeface="Arial"/>
                <a:sym typeface="Arial"/>
              </a:rPr>
              <a:t> such as resource utilization, data upload rate, historical average rate of job completion, etc.</a:t>
            </a:r>
            <a:endParaRPr sz="1500">
              <a:latin typeface="Arial"/>
              <a:ea typeface="Arial"/>
              <a:cs typeface="Arial"/>
              <a:sym typeface="Arial"/>
            </a:endParaRPr>
          </a:p>
          <a:p>
            <a:pPr indent="0" lvl="0" marL="0" rtl="0" algn="l">
              <a:spcBef>
                <a:spcPts val="225"/>
              </a:spcBef>
              <a:spcAft>
                <a:spcPts val="0"/>
              </a:spcAft>
              <a:buNone/>
            </a:pPr>
            <a:r>
              <a:t/>
            </a:r>
            <a:endParaRPr sz="1500">
              <a:latin typeface="Arial"/>
              <a:ea typeface="Arial"/>
              <a:cs typeface="Arial"/>
              <a:sym typeface="Arial"/>
            </a:endParaRPr>
          </a:p>
          <a:p>
            <a:pPr indent="0" lvl="0" marL="0" rtl="0" algn="l">
              <a:spcBef>
                <a:spcPts val="225"/>
              </a:spcBef>
              <a:spcAft>
                <a:spcPts val="0"/>
              </a:spcAft>
              <a:buNone/>
            </a:pPr>
            <a:r>
              <a:rPr lang="en-US" sz="1500">
                <a:latin typeface="Arial"/>
                <a:ea typeface="Arial"/>
                <a:cs typeface="Arial"/>
                <a:sym typeface="Arial"/>
              </a:rPr>
              <a:t>Most of the </a:t>
            </a:r>
            <a:r>
              <a:rPr lang="en-US" sz="1500">
                <a:latin typeface="Arial"/>
                <a:ea typeface="Arial"/>
                <a:cs typeface="Arial"/>
                <a:sym typeface="Arial"/>
              </a:rPr>
              <a:t>related</a:t>
            </a:r>
            <a:r>
              <a:rPr lang="en-US" sz="1500">
                <a:latin typeface="Arial"/>
                <a:ea typeface="Arial"/>
                <a:cs typeface="Arial"/>
                <a:sym typeface="Arial"/>
              </a:rPr>
              <a:t> work we surveyed have </a:t>
            </a:r>
            <a:r>
              <a:rPr lang="en-US" sz="1500">
                <a:latin typeface="Arial"/>
                <a:ea typeface="Arial"/>
                <a:cs typeface="Arial"/>
                <a:sym typeface="Arial"/>
              </a:rPr>
              <a:t>architecture</a:t>
            </a:r>
            <a:r>
              <a:rPr lang="en-US" sz="1500">
                <a:latin typeface="Arial"/>
                <a:ea typeface="Arial"/>
                <a:cs typeface="Arial"/>
                <a:sym typeface="Arial"/>
              </a:rPr>
              <a:t> designed on streaming frameworks like Kafka, RabbitMQ etc. Such frameworks are resource heavy.</a:t>
            </a:r>
            <a:endParaRPr sz="1500">
              <a:latin typeface="Arial"/>
              <a:ea typeface="Arial"/>
              <a:cs typeface="Arial"/>
              <a:sym typeface="Arial"/>
            </a:endParaRPr>
          </a:p>
        </p:txBody>
      </p:sp>
      <p:sp>
        <p:nvSpPr>
          <p:cNvPr id="233" name="Google Shape;233;p45"/>
          <p:cNvSpPr txBox="1"/>
          <p:nvPr>
            <p:ph type="title"/>
          </p:nvPr>
        </p:nvSpPr>
        <p:spPr>
          <a:xfrm>
            <a:off x="685800" y="551325"/>
            <a:ext cx="6277500" cy="86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Design </a:t>
            </a:r>
            <a:r>
              <a:rPr lang="en-US">
                <a:latin typeface="Arial"/>
                <a:ea typeface="Arial"/>
                <a:cs typeface="Arial"/>
                <a:sym typeface="Arial"/>
              </a:rPr>
              <a:t>Requirements</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idx="1" type="subTitle"/>
          </p:nvPr>
        </p:nvSpPr>
        <p:spPr>
          <a:xfrm>
            <a:off x="685800" y="1321675"/>
            <a:ext cx="7677600" cy="3350400"/>
          </a:xfrm>
          <a:prstGeom prst="rect">
            <a:avLst/>
          </a:prstGeom>
        </p:spPr>
        <p:txBody>
          <a:bodyPr anchorCtr="0" anchor="t" bIns="45700" lIns="91425" spcFirstLastPara="1" rIns="91425" wrap="square" tIns="45700">
            <a:noAutofit/>
          </a:bodyPr>
          <a:lstStyle/>
          <a:p>
            <a:pPr indent="-342900" lvl="0" marL="457200" rtl="0" algn="l">
              <a:spcBef>
                <a:spcPts val="225"/>
              </a:spcBef>
              <a:spcAft>
                <a:spcPts val="0"/>
              </a:spcAft>
              <a:buSzPts val="1800"/>
              <a:buFont typeface="Arial"/>
              <a:buChar char="●"/>
            </a:pPr>
            <a:r>
              <a:rPr lang="en-US" sz="1500">
                <a:latin typeface="Arial"/>
                <a:ea typeface="Arial"/>
                <a:cs typeface="Arial"/>
                <a:sym typeface="Arial"/>
              </a:rPr>
              <a:t>Level of Intelligence vs Bandwidth Requirement</a:t>
            </a:r>
            <a:br>
              <a:rPr lang="en-US" sz="1800">
                <a:latin typeface="Arial"/>
                <a:ea typeface="Arial"/>
                <a:cs typeface="Arial"/>
                <a:sym typeface="Arial"/>
              </a:rPr>
            </a:br>
            <a:endParaRPr sz="1800">
              <a:latin typeface="Arial"/>
              <a:ea typeface="Arial"/>
              <a:cs typeface="Arial"/>
              <a:sym typeface="Arial"/>
            </a:endParaRPr>
          </a:p>
        </p:txBody>
      </p:sp>
      <p:sp>
        <p:nvSpPr>
          <p:cNvPr id="240" name="Google Shape;240;p46"/>
          <p:cNvSpPr txBox="1"/>
          <p:nvPr>
            <p:ph type="title"/>
          </p:nvPr>
        </p:nvSpPr>
        <p:spPr>
          <a:xfrm>
            <a:off x="585825" y="551325"/>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Design Proposal</a:t>
            </a:r>
            <a:endParaRPr>
              <a:latin typeface="Arial"/>
              <a:ea typeface="Arial"/>
              <a:cs typeface="Arial"/>
              <a:sym typeface="Arial"/>
            </a:endParaRPr>
          </a:p>
        </p:txBody>
      </p:sp>
      <p:pic>
        <p:nvPicPr>
          <p:cNvPr id="241" name="Google Shape;241;p46"/>
          <p:cNvPicPr preferRelativeResize="0"/>
          <p:nvPr/>
        </p:nvPicPr>
        <p:blipFill>
          <a:blip r:embed="rId3">
            <a:alphaModFix/>
          </a:blip>
          <a:stretch>
            <a:fillRect/>
          </a:stretch>
        </p:blipFill>
        <p:spPr>
          <a:xfrm>
            <a:off x="2181450" y="1794550"/>
            <a:ext cx="4686300" cy="27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7"/>
          <p:cNvSpPr txBox="1"/>
          <p:nvPr>
            <p:ph idx="1" type="subTitle"/>
          </p:nvPr>
        </p:nvSpPr>
        <p:spPr>
          <a:xfrm>
            <a:off x="585825" y="1321675"/>
            <a:ext cx="3826200" cy="33504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Tracker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Scheduler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Streaming Manager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Executor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Action Manager</a:t>
            </a:r>
            <a:endParaRPr sz="1500">
              <a:latin typeface="Arial"/>
              <a:ea typeface="Arial"/>
              <a:cs typeface="Arial"/>
              <a:sym typeface="Arial"/>
            </a:endParaRPr>
          </a:p>
        </p:txBody>
      </p:sp>
      <p:sp>
        <p:nvSpPr>
          <p:cNvPr id="248" name="Google Shape;248;p47"/>
          <p:cNvSpPr txBox="1"/>
          <p:nvPr>
            <p:ph type="title"/>
          </p:nvPr>
        </p:nvSpPr>
        <p:spPr>
          <a:xfrm>
            <a:off x="585825" y="551325"/>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Design Proposal</a:t>
            </a:r>
            <a:endParaRPr>
              <a:latin typeface="Arial"/>
              <a:ea typeface="Arial"/>
              <a:cs typeface="Arial"/>
              <a:sym typeface="Arial"/>
            </a:endParaRPr>
          </a:p>
        </p:txBody>
      </p:sp>
      <p:pic>
        <p:nvPicPr>
          <p:cNvPr id="249" name="Google Shape;249;p47"/>
          <p:cNvPicPr preferRelativeResize="0"/>
          <p:nvPr/>
        </p:nvPicPr>
        <p:blipFill>
          <a:blip r:embed="rId3">
            <a:alphaModFix/>
          </a:blip>
          <a:stretch>
            <a:fillRect/>
          </a:stretch>
        </p:blipFill>
        <p:spPr>
          <a:xfrm>
            <a:off x="4329650" y="625650"/>
            <a:ext cx="4577250" cy="416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idx="1" type="subTitle"/>
          </p:nvPr>
        </p:nvSpPr>
        <p:spPr>
          <a:xfrm>
            <a:off x="585825" y="1368950"/>
            <a:ext cx="3826200" cy="19464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Receives and broadcasts heartbeat periodically (configurable).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Group membership protocol to manage devices joining or failure.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Piggybacks load metrics along</a:t>
            </a:r>
            <a:br>
              <a:rPr lang="en-US" sz="1500">
                <a:latin typeface="Arial"/>
                <a:ea typeface="Arial"/>
                <a:cs typeface="Arial"/>
                <a:sym typeface="Arial"/>
              </a:rPr>
            </a:br>
            <a:r>
              <a:rPr lang="en-US" sz="1500">
                <a:latin typeface="Arial"/>
                <a:ea typeface="Arial"/>
                <a:cs typeface="Arial"/>
                <a:sym typeface="Arial"/>
              </a:rPr>
              <a:t>with heartbeat message.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Maintains resource utilization for each peer.</a:t>
            </a:r>
            <a:endParaRPr sz="1500">
              <a:latin typeface="Arial"/>
              <a:ea typeface="Arial"/>
              <a:cs typeface="Arial"/>
              <a:sym typeface="Arial"/>
            </a:endParaRPr>
          </a:p>
          <a:p>
            <a:pPr indent="0" lvl="0" marL="457200" rtl="0" algn="l">
              <a:spcBef>
                <a:spcPts val="225"/>
              </a:spcBef>
              <a:spcAft>
                <a:spcPts val="0"/>
              </a:spcAft>
              <a:buNone/>
            </a:pPr>
            <a:br>
              <a:rPr lang="en-US" sz="1500">
                <a:latin typeface="Arial"/>
                <a:ea typeface="Arial"/>
                <a:cs typeface="Arial"/>
                <a:sym typeface="Arial"/>
              </a:rPr>
            </a:br>
            <a:endParaRPr sz="1500">
              <a:latin typeface="Arial"/>
              <a:ea typeface="Arial"/>
              <a:cs typeface="Arial"/>
              <a:sym typeface="Arial"/>
            </a:endParaRPr>
          </a:p>
        </p:txBody>
      </p:sp>
      <p:sp>
        <p:nvSpPr>
          <p:cNvPr id="256" name="Google Shape;256;p48"/>
          <p:cNvSpPr txBox="1"/>
          <p:nvPr>
            <p:ph type="title"/>
          </p:nvPr>
        </p:nvSpPr>
        <p:spPr>
          <a:xfrm>
            <a:off x="585825" y="492350"/>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Tracker</a:t>
            </a:r>
            <a:endParaRPr>
              <a:latin typeface="Arial"/>
              <a:ea typeface="Arial"/>
              <a:cs typeface="Arial"/>
              <a:sym typeface="Arial"/>
            </a:endParaRPr>
          </a:p>
        </p:txBody>
      </p:sp>
      <p:pic>
        <p:nvPicPr>
          <p:cNvPr id="257" name="Google Shape;257;p48"/>
          <p:cNvPicPr preferRelativeResize="0"/>
          <p:nvPr/>
        </p:nvPicPr>
        <p:blipFill>
          <a:blip r:embed="rId3">
            <a:alphaModFix/>
          </a:blip>
          <a:stretch>
            <a:fillRect/>
          </a:stretch>
        </p:blipFill>
        <p:spPr>
          <a:xfrm>
            <a:off x="4329650" y="625650"/>
            <a:ext cx="4577250" cy="416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000"/>
                                        <p:tgtEl>
                                          <p:spTgt spid="2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subTitle"/>
          </p:nvPr>
        </p:nvSpPr>
        <p:spPr>
          <a:xfrm>
            <a:off x="585825" y="1109350"/>
            <a:ext cx="3826200" cy="37398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Runs as an independent process on each device and is responsible for scheduling job created by its own device only. No global scheduler.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Requests Tracker on its local device to get resource availability for all peers.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Provides list of peer IPs to Streaming Manager to distribute the data.</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Scheduling based on:</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US">
                <a:latin typeface="Arial"/>
                <a:ea typeface="Arial"/>
                <a:cs typeface="Arial"/>
                <a:sym typeface="Arial"/>
              </a:rPr>
              <a:t>Least loaded.</a:t>
            </a:r>
            <a:endParaRPr>
              <a:latin typeface="Arial"/>
              <a:ea typeface="Arial"/>
              <a:cs typeface="Arial"/>
              <a:sym typeface="Arial"/>
            </a:endParaRPr>
          </a:p>
          <a:p>
            <a:pPr indent="-323850" lvl="1" marL="914400" rtl="0" algn="l">
              <a:spcBef>
                <a:spcPts val="0"/>
              </a:spcBef>
              <a:spcAft>
                <a:spcPts val="0"/>
              </a:spcAft>
              <a:buSzPts val="1500"/>
              <a:buFont typeface="Arial"/>
              <a:buChar char="○"/>
            </a:pPr>
            <a:r>
              <a:rPr lang="en-US">
                <a:latin typeface="Arial"/>
                <a:ea typeface="Arial"/>
                <a:cs typeface="Arial"/>
                <a:sym typeface="Arial"/>
              </a:rPr>
              <a:t>Good upload rate.</a:t>
            </a:r>
            <a:endParaRPr>
              <a:latin typeface="Arial"/>
              <a:ea typeface="Arial"/>
              <a:cs typeface="Arial"/>
              <a:sym typeface="Arial"/>
            </a:endParaRPr>
          </a:p>
          <a:p>
            <a:pPr indent="-323850" lvl="1" marL="914400" rtl="0" algn="l">
              <a:spcBef>
                <a:spcPts val="0"/>
              </a:spcBef>
              <a:spcAft>
                <a:spcPts val="0"/>
              </a:spcAft>
              <a:buSzPts val="1500"/>
              <a:buFont typeface="Arial"/>
              <a:buChar char="○"/>
            </a:pPr>
            <a:r>
              <a:rPr lang="en-US">
                <a:latin typeface="Arial"/>
                <a:ea typeface="Arial"/>
                <a:cs typeface="Arial"/>
                <a:sym typeface="Arial"/>
              </a:rPr>
              <a:t>Avg rate of job completion time for each peer.</a:t>
            </a:r>
            <a:endParaRPr>
              <a:latin typeface="Arial"/>
              <a:ea typeface="Arial"/>
              <a:cs typeface="Arial"/>
              <a:sym typeface="Arial"/>
            </a:endParaRPr>
          </a:p>
          <a:p>
            <a:pPr indent="-323850" lvl="1" marL="914400" rtl="0" algn="l">
              <a:spcBef>
                <a:spcPts val="0"/>
              </a:spcBef>
              <a:spcAft>
                <a:spcPts val="0"/>
              </a:spcAft>
              <a:buSzPts val="1500"/>
              <a:buFont typeface="Arial"/>
              <a:buChar char="○"/>
            </a:pPr>
            <a:r>
              <a:rPr lang="en-US">
                <a:latin typeface="Arial"/>
                <a:ea typeface="Arial"/>
                <a:cs typeface="Arial"/>
                <a:sym typeface="Arial"/>
              </a:rPr>
              <a:t>Can be extended with scheduler API.</a:t>
            </a:r>
            <a:endParaRPr>
              <a:latin typeface="Arial"/>
              <a:ea typeface="Arial"/>
              <a:cs typeface="Arial"/>
              <a:sym typeface="Arial"/>
            </a:endParaRPr>
          </a:p>
          <a:p>
            <a:pPr indent="0" lvl="0" marL="0" rtl="0" algn="l">
              <a:spcBef>
                <a:spcPts val="225"/>
              </a:spcBef>
              <a:spcAft>
                <a:spcPts val="0"/>
              </a:spcAft>
              <a:buNone/>
            </a:pPr>
            <a:br>
              <a:rPr lang="en-US" sz="1500">
                <a:latin typeface="Arial"/>
                <a:ea typeface="Arial"/>
                <a:cs typeface="Arial"/>
                <a:sym typeface="Arial"/>
              </a:rPr>
            </a:br>
            <a:endParaRPr sz="1500">
              <a:latin typeface="Arial"/>
              <a:ea typeface="Arial"/>
              <a:cs typeface="Arial"/>
              <a:sym typeface="Arial"/>
            </a:endParaRPr>
          </a:p>
        </p:txBody>
      </p:sp>
      <p:sp>
        <p:nvSpPr>
          <p:cNvPr id="264" name="Google Shape;264;p49"/>
          <p:cNvSpPr txBox="1"/>
          <p:nvPr>
            <p:ph type="title"/>
          </p:nvPr>
        </p:nvSpPr>
        <p:spPr>
          <a:xfrm>
            <a:off x="585825" y="492350"/>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Scheduler</a:t>
            </a:r>
            <a:endParaRPr>
              <a:latin typeface="Arial"/>
              <a:ea typeface="Arial"/>
              <a:cs typeface="Arial"/>
              <a:sym typeface="Arial"/>
            </a:endParaRPr>
          </a:p>
        </p:txBody>
      </p:sp>
      <p:pic>
        <p:nvPicPr>
          <p:cNvPr id="265" name="Google Shape;265;p49"/>
          <p:cNvPicPr preferRelativeResize="0"/>
          <p:nvPr/>
        </p:nvPicPr>
        <p:blipFill>
          <a:blip r:embed="rId3">
            <a:alphaModFix/>
          </a:blip>
          <a:stretch>
            <a:fillRect/>
          </a:stretch>
        </p:blipFill>
        <p:spPr>
          <a:xfrm>
            <a:off x="4329650" y="625650"/>
            <a:ext cx="4577250" cy="416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5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5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5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5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5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5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500"/>
                                        <p:tgtEl>
                                          <p:spTgt spid="2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1500"/>
                                        <p:tgtEl>
                                          <p:spTgt spid="2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1500"/>
                                        <p:tgtEl>
                                          <p:spTgt spid="2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idx="1" type="subTitle"/>
          </p:nvPr>
        </p:nvSpPr>
        <p:spPr>
          <a:xfrm>
            <a:off x="585825" y="1368950"/>
            <a:ext cx="3826200" cy="34212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Responsible for streaming data to the executors and creating a new Job ID (device_id, #stream_seq).</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Reports executor failure to scheduler.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Requests executor list from Scheduler before starting a new job or requesting upon executor failure.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Maintains a buffer of a few seconds (config) to resend data in case of executor failure.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Stops streaming to the executors upon receiving processing completion signal from Action Manager.</a:t>
            </a:r>
            <a:br>
              <a:rPr lang="en-US" sz="1500">
                <a:latin typeface="Arial"/>
                <a:ea typeface="Arial"/>
                <a:cs typeface="Arial"/>
                <a:sym typeface="Arial"/>
              </a:rPr>
            </a:br>
            <a:endParaRPr sz="1500">
              <a:latin typeface="Arial"/>
              <a:ea typeface="Arial"/>
              <a:cs typeface="Arial"/>
              <a:sym typeface="Arial"/>
            </a:endParaRPr>
          </a:p>
        </p:txBody>
      </p:sp>
      <p:sp>
        <p:nvSpPr>
          <p:cNvPr id="272" name="Google Shape;272;p50"/>
          <p:cNvSpPr txBox="1"/>
          <p:nvPr>
            <p:ph type="title"/>
          </p:nvPr>
        </p:nvSpPr>
        <p:spPr>
          <a:xfrm>
            <a:off x="585825" y="492350"/>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Streaming Manager</a:t>
            </a:r>
            <a:endParaRPr>
              <a:latin typeface="Arial"/>
              <a:ea typeface="Arial"/>
              <a:cs typeface="Arial"/>
              <a:sym typeface="Arial"/>
            </a:endParaRPr>
          </a:p>
        </p:txBody>
      </p:sp>
      <p:pic>
        <p:nvPicPr>
          <p:cNvPr id="273" name="Google Shape;273;p50"/>
          <p:cNvPicPr preferRelativeResize="0"/>
          <p:nvPr/>
        </p:nvPicPr>
        <p:blipFill>
          <a:blip r:embed="rId3">
            <a:alphaModFix/>
          </a:blip>
          <a:stretch>
            <a:fillRect/>
          </a:stretch>
        </p:blipFill>
        <p:spPr>
          <a:xfrm>
            <a:off x="4329650" y="625650"/>
            <a:ext cx="4577250" cy="416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1000"/>
                                        <p:tgtEl>
                                          <p:spTgt spid="2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idx="1" type="subTitle"/>
          </p:nvPr>
        </p:nvSpPr>
        <p:spPr>
          <a:xfrm>
            <a:off x="585825" y="1368950"/>
            <a:ext cx="3826200" cy="33384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Runs as an independent process on each device.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Isolated environment for executing jobs.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Receives data from Streaming Manager and delivers with Reliable FIFO ordering.</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Isolation provided by containerization using Linux Container (LXC) or Docker.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Well defined execution environment with container image.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Sends result back to source Action Manager.</a:t>
            </a:r>
            <a:br>
              <a:rPr lang="en-US" sz="1500">
                <a:latin typeface="Arial"/>
                <a:ea typeface="Arial"/>
                <a:cs typeface="Arial"/>
                <a:sym typeface="Arial"/>
              </a:rPr>
            </a:br>
            <a:endParaRPr sz="1500">
              <a:latin typeface="Arial"/>
              <a:ea typeface="Arial"/>
              <a:cs typeface="Arial"/>
              <a:sym typeface="Arial"/>
            </a:endParaRPr>
          </a:p>
        </p:txBody>
      </p:sp>
      <p:sp>
        <p:nvSpPr>
          <p:cNvPr id="280" name="Google Shape;280;p51"/>
          <p:cNvSpPr txBox="1"/>
          <p:nvPr>
            <p:ph type="title"/>
          </p:nvPr>
        </p:nvSpPr>
        <p:spPr>
          <a:xfrm>
            <a:off x="585825" y="492350"/>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Executor</a:t>
            </a:r>
            <a:endParaRPr>
              <a:latin typeface="Arial"/>
              <a:ea typeface="Arial"/>
              <a:cs typeface="Arial"/>
              <a:sym typeface="Arial"/>
            </a:endParaRPr>
          </a:p>
        </p:txBody>
      </p:sp>
      <p:pic>
        <p:nvPicPr>
          <p:cNvPr id="281" name="Google Shape;281;p51"/>
          <p:cNvPicPr preferRelativeResize="0"/>
          <p:nvPr/>
        </p:nvPicPr>
        <p:blipFill>
          <a:blip r:embed="rId3">
            <a:alphaModFix/>
          </a:blip>
          <a:stretch>
            <a:fillRect/>
          </a:stretch>
        </p:blipFill>
        <p:spPr>
          <a:xfrm>
            <a:off x="4329650" y="625650"/>
            <a:ext cx="4577250" cy="416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1000"/>
                                        <p:tgtEl>
                                          <p:spTgt spid="2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Effect filter="fade" transition="in">
                                      <p:cBhvr>
                                        <p:cTn dur="1000"/>
                                        <p:tgtEl>
                                          <p:spTgt spid="2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Effect filter="fade" transition="in">
                                      <p:cBhvr>
                                        <p:cTn dur="1000"/>
                                        <p:tgtEl>
                                          <p:spTgt spid="27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idx="1" type="subTitle"/>
          </p:nvPr>
        </p:nvSpPr>
        <p:spPr>
          <a:xfrm>
            <a:off x="585825" y="1368950"/>
            <a:ext cx="3826200" cy="33384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Runs as an independent process on each device.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Receives results from all executors for a given Job ID.</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Upon </a:t>
            </a:r>
            <a:r>
              <a:rPr lang="en-US" sz="1500">
                <a:latin typeface="Arial"/>
                <a:ea typeface="Arial"/>
                <a:cs typeface="Arial"/>
                <a:sym typeface="Arial"/>
              </a:rPr>
              <a:t>receiving</a:t>
            </a:r>
            <a:r>
              <a:rPr lang="en-US" sz="1500">
                <a:latin typeface="Arial"/>
                <a:ea typeface="Arial"/>
                <a:cs typeface="Arial"/>
                <a:sym typeface="Arial"/>
              </a:rPr>
              <a:t> majority the executor results, it can take pre-defined actions such as sending PagerDuty alerts or triggering siren alarm.</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Well-defined action module can support addition of user-defined actions to enable Action Manager support various action types.</a:t>
            </a:r>
            <a:br>
              <a:rPr lang="en-US" sz="1500">
                <a:latin typeface="Arial"/>
                <a:ea typeface="Arial"/>
                <a:cs typeface="Arial"/>
                <a:sym typeface="Arial"/>
              </a:rPr>
            </a:br>
            <a:endParaRPr sz="1500">
              <a:latin typeface="Arial"/>
              <a:ea typeface="Arial"/>
              <a:cs typeface="Arial"/>
              <a:sym typeface="Arial"/>
            </a:endParaRPr>
          </a:p>
        </p:txBody>
      </p:sp>
      <p:sp>
        <p:nvSpPr>
          <p:cNvPr id="288" name="Google Shape;288;p52"/>
          <p:cNvSpPr txBox="1"/>
          <p:nvPr>
            <p:ph type="title"/>
          </p:nvPr>
        </p:nvSpPr>
        <p:spPr>
          <a:xfrm>
            <a:off x="585825" y="492350"/>
            <a:ext cx="6277500" cy="876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Action Manager</a:t>
            </a:r>
            <a:endParaRPr>
              <a:latin typeface="Arial"/>
              <a:ea typeface="Arial"/>
              <a:cs typeface="Arial"/>
              <a:sym typeface="Arial"/>
            </a:endParaRPr>
          </a:p>
        </p:txBody>
      </p:sp>
      <p:pic>
        <p:nvPicPr>
          <p:cNvPr id="289" name="Google Shape;289;p52"/>
          <p:cNvPicPr preferRelativeResize="0"/>
          <p:nvPr/>
        </p:nvPicPr>
        <p:blipFill>
          <a:blip r:embed="rId3">
            <a:alphaModFix/>
          </a:blip>
          <a:stretch>
            <a:fillRect/>
          </a:stretch>
        </p:blipFill>
        <p:spPr>
          <a:xfrm>
            <a:off x="4329650" y="625650"/>
            <a:ext cx="4577250" cy="416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1000"/>
                                        <p:tgtEl>
                                          <p:spTgt spid="2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idx="1" type="subTitle"/>
          </p:nvPr>
        </p:nvSpPr>
        <p:spPr>
          <a:xfrm>
            <a:off x="685800" y="2914650"/>
            <a:ext cx="7677600" cy="1314300"/>
          </a:xfrm>
          <a:prstGeom prst="rect">
            <a:avLst/>
          </a:prstGeom>
        </p:spPr>
        <p:txBody>
          <a:bodyPr anchorCtr="0" anchor="t" bIns="45700" lIns="91425" spcFirstLastPara="1" rIns="91425" wrap="square" tIns="45700">
            <a:noAutofit/>
          </a:bodyPr>
          <a:lstStyle/>
          <a:p>
            <a:pPr indent="0" lvl="0" marL="0" rtl="0" algn="l">
              <a:spcBef>
                <a:spcPts val="225"/>
              </a:spcBef>
              <a:spcAft>
                <a:spcPts val="0"/>
              </a:spcAft>
              <a:buNone/>
            </a:pPr>
            <a:r>
              <a:t/>
            </a:r>
            <a:endParaRPr/>
          </a:p>
        </p:txBody>
      </p:sp>
      <p:sp>
        <p:nvSpPr>
          <p:cNvPr id="296" name="Google Shape;296;p53"/>
          <p:cNvSpPr txBox="1"/>
          <p:nvPr>
            <p:ph type="title"/>
          </p:nvPr>
        </p:nvSpPr>
        <p:spPr>
          <a:xfrm>
            <a:off x="1057690" y="1164750"/>
            <a:ext cx="6277500" cy="165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idx="1" type="subTitle"/>
          </p:nvPr>
        </p:nvSpPr>
        <p:spPr>
          <a:xfrm>
            <a:off x="685800" y="2914650"/>
            <a:ext cx="7677600" cy="1314300"/>
          </a:xfrm>
          <a:prstGeom prst="rect">
            <a:avLst/>
          </a:prstGeom>
        </p:spPr>
        <p:txBody>
          <a:bodyPr anchorCtr="0" anchor="t" bIns="45700" lIns="91425" spcFirstLastPara="1" rIns="91425" wrap="square" tIns="45700">
            <a:noAutofit/>
          </a:bodyPr>
          <a:lstStyle/>
          <a:p>
            <a:pPr indent="0" lvl="0" marL="0" rtl="0" algn="l">
              <a:spcBef>
                <a:spcPts val="225"/>
              </a:spcBef>
              <a:spcAft>
                <a:spcPts val="0"/>
              </a:spcAft>
              <a:buNone/>
            </a:pPr>
            <a:r>
              <a:t/>
            </a:r>
            <a:endParaRPr/>
          </a:p>
        </p:txBody>
      </p:sp>
      <p:sp>
        <p:nvSpPr>
          <p:cNvPr id="303" name="Google Shape;303;p54"/>
          <p:cNvSpPr txBox="1"/>
          <p:nvPr>
            <p:ph type="title"/>
          </p:nvPr>
        </p:nvSpPr>
        <p:spPr>
          <a:xfrm>
            <a:off x="1057690" y="1164750"/>
            <a:ext cx="6277500" cy="165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1004702" y="1743000"/>
            <a:ext cx="7358700" cy="165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Image-sensing applications collaborating locally using distributed computing framework</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8"/>
          <p:cNvSpPr txBox="1"/>
          <p:nvPr>
            <p:ph type="title"/>
          </p:nvPr>
        </p:nvSpPr>
        <p:spPr>
          <a:xfrm>
            <a:off x="1629550" y="578425"/>
            <a:ext cx="6277500" cy="943800"/>
          </a:xfrm>
          <a:prstGeom prst="rect">
            <a:avLst/>
          </a:prstGeom>
          <a:noFill/>
          <a:ln>
            <a:noFill/>
          </a:ln>
        </p:spPr>
        <p:txBody>
          <a:bodyPr anchorCtr="0" anchor="ctr" bIns="45700" lIns="91425" spcFirstLastPara="1" rIns="91425" wrap="square" tIns="45700">
            <a:noAutofit/>
          </a:bodyPr>
          <a:lstStyle/>
          <a:p>
            <a:pPr indent="-66675" lvl="0" marL="66675" rtl="0" algn="l">
              <a:spcBef>
                <a:spcPts val="0"/>
              </a:spcBef>
              <a:spcAft>
                <a:spcPts val="0"/>
              </a:spcAft>
              <a:buNone/>
            </a:pPr>
            <a:r>
              <a:rPr lang="en-US">
                <a:latin typeface="Arial"/>
                <a:ea typeface="Arial"/>
                <a:cs typeface="Arial"/>
                <a:sym typeface="Arial"/>
              </a:rPr>
              <a:t>Encouraging trends in camera systems</a:t>
            </a:r>
            <a:endParaRPr>
              <a:latin typeface="Arial"/>
              <a:ea typeface="Arial"/>
              <a:cs typeface="Arial"/>
              <a:sym typeface="Arial"/>
            </a:endParaRPr>
          </a:p>
        </p:txBody>
      </p:sp>
      <p:pic>
        <p:nvPicPr>
          <p:cNvPr id="179" name="Google Shape;179;p38"/>
          <p:cNvPicPr preferRelativeResize="0"/>
          <p:nvPr/>
        </p:nvPicPr>
        <p:blipFill>
          <a:blip r:embed="rId3">
            <a:alphaModFix/>
          </a:blip>
          <a:stretch>
            <a:fillRect/>
          </a:stretch>
        </p:blipFill>
        <p:spPr>
          <a:xfrm>
            <a:off x="2378325" y="1133150"/>
            <a:ext cx="4010351" cy="4010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ph type="title"/>
          </p:nvPr>
        </p:nvSpPr>
        <p:spPr>
          <a:xfrm>
            <a:off x="774450" y="563100"/>
            <a:ext cx="7500300" cy="117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Encouraging trends in communication technologies</a:t>
            </a:r>
            <a:endParaRPr>
              <a:latin typeface="Arial"/>
              <a:ea typeface="Arial"/>
              <a:cs typeface="Arial"/>
              <a:sym typeface="Arial"/>
            </a:endParaRPr>
          </a:p>
        </p:txBody>
      </p:sp>
      <p:pic>
        <p:nvPicPr>
          <p:cNvPr id="186" name="Google Shape;186;p39"/>
          <p:cNvPicPr preferRelativeResize="0"/>
          <p:nvPr/>
        </p:nvPicPr>
        <p:blipFill>
          <a:blip r:embed="rId3">
            <a:alphaModFix/>
          </a:blip>
          <a:stretch>
            <a:fillRect/>
          </a:stretch>
        </p:blipFill>
        <p:spPr>
          <a:xfrm>
            <a:off x="1652425" y="1593025"/>
            <a:ext cx="5954924" cy="304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idx="1" type="subTitle"/>
          </p:nvPr>
        </p:nvSpPr>
        <p:spPr>
          <a:xfrm>
            <a:off x="685800" y="2041300"/>
            <a:ext cx="7677600" cy="14745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Device Heterogeneity</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Network Conditions</a:t>
            </a:r>
            <a:endParaRPr sz="1500">
              <a:latin typeface="Arial"/>
              <a:ea typeface="Arial"/>
              <a:cs typeface="Arial"/>
              <a:sym typeface="Arial"/>
            </a:endParaRPr>
          </a:p>
        </p:txBody>
      </p:sp>
      <p:sp>
        <p:nvSpPr>
          <p:cNvPr id="193" name="Google Shape;193;p40"/>
          <p:cNvSpPr txBox="1"/>
          <p:nvPr>
            <p:ph type="title"/>
          </p:nvPr>
        </p:nvSpPr>
        <p:spPr>
          <a:xfrm>
            <a:off x="585800" y="633900"/>
            <a:ext cx="6277500" cy="81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Challenges</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idx="1" type="subTitle"/>
          </p:nvPr>
        </p:nvSpPr>
        <p:spPr>
          <a:xfrm>
            <a:off x="643650" y="1552825"/>
            <a:ext cx="7677600" cy="27771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Cloud-Only System</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Edge Computing</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Mobile-Cloud Computing</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The Atos Approach</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US" sz="1500">
                <a:latin typeface="Arial"/>
                <a:ea typeface="Arial"/>
                <a:cs typeface="Arial"/>
                <a:sym typeface="Arial"/>
              </a:rPr>
              <a:t>Swing - Swarm Computing for Mobile</a:t>
            </a:r>
            <a:endParaRPr sz="1500">
              <a:latin typeface="Arial"/>
              <a:ea typeface="Arial"/>
              <a:cs typeface="Arial"/>
              <a:sym typeface="Arial"/>
            </a:endParaRPr>
          </a:p>
          <a:p>
            <a:pPr indent="0" lvl="0" marL="0" rtl="0" algn="l">
              <a:spcBef>
                <a:spcPts val="225"/>
              </a:spcBef>
              <a:spcAft>
                <a:spcPts val="0"/>
              </a:spcAft>
              <a:buNone/>
            </a:pPr>
            <a:r>
              <a:t/>
            </a:r>
            <a:endParaRPr sz="1500">
              <a:latin typeface="Arial"/>
              <a:ea typeface="Arial"/>
              <a:cs typeface="Arial"/>
              <a:sym typeface="Arial"/>
            </a:endParaRPr>
          </a:p>
        </p:txBody>
      </p:sp>
      <p:sp>
        <p:nvSpPr>
          <p:cNvPr id="200" name="Google Shape;200;p41"/>
          <p:cNvSpPr txBox="1"/>
          <p:nvPr>
            <p:ph type="title"/>
          </p:nvPr>
        </p:nvSpPr>
        <p:spPr>
          <a:xfrm>
            <a:off x="685800" y="558325"/>
            <a:ext cx="7593300" cy="62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Related Work</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1000"/>
                                        <p:tgtEl>
                                          <p:spTgt spid="1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Effect filter="fade" transition="in">
                                      <p:cBhvr>
                                        <p:cTn dur="1000"/>
                                        <p:tgtEl>
                                          <p:spTgt spid="1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txBox="1"/>
          <p:nvPr>
            <p:ph idx="1" type="subTitle"/>
          </p:nvPr>
        </p:nvSpPr>
        <p:spPr>
          <a:xfrm>
            <a:off x="685800" y="1456975"/>
            <a:ext cx="7677600" cy="4128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Distributed Stream Processing Framework (DSPF)</a:t>
            </a:r>
            <a:endParaRPr sz="1500">
              <a:latin typeface="Arial"/>
              <a:ea typeface="Arial"/>
              <a:cs typeface="Arial"/>
              <a:sym typeface="Arial"/>
            </a:endParaRPr>
          </a:p>
        </p:txBody>
      </p:sp>
      <p:sp>
        <p:nvSpPr>
          <p:cNvPr id="207" name="Google Shape;207;p42"/>
          <p:cNvSpPr txBox="1"/>
          <p:nvPr>
            <p:ph type="title"/>
          </p:nvPr>
        </p:nvSpPr>
        <p:spPr>
          <a:xfrm>
            <a:off x="685800" y="527725"/>
            <a:ext cx="6277500" cy="86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Related Work</a:t>
            </a:r>
            <a:endParaRPr>
              <a:latin typeface="Arial"/>
              <a:ea typeface="Arial"/>
              <a:cs typeface="Arial"/>
              <a:sym typeface="Arial"/>
            </a:endParaRPr>
          </a:p>
        </p:txBody>
      </p:sp>
      <p:pic>
        <p:nvPicPr>
          <p:cNvPr id="208" name="Google Shape;208;p42"/>
          <p:cNvPicPr preferRelativeResize="0"/>
          <p:nvPr/>
        </p:nvPicPr>
        <p:blipFill>
          <a:blip r:embed="rId3">
            <a:alphaModFix/>
          </a:blip>
          <a:stretch>
            <a:fillRect/>
          </a:stretch>
        </p:blipFill>
        <p:spPr>
          <a:xfrm>
            <a:off x="5965200" y="527725"/>
            <a:ext cx="3070474" cy="1304074"/>
          </a:xfrm>
          <a:prstGeom prst="rect">
            <a:avLst/>
          </a:prstGeom>
          <a:noFill/>
          <a:ln>
            <a:noFill/>
          </a:ln>
        </p:spPr>
      </p:pic>
      <p:pic>
        <p:nvPicPr>
          <p:cNvPr id="209" name="Google Shape;209;p42"/>
          <p:cNvPicPr preferRelativeResize="0"/>
          <p:nvPr/>
        </p:nvPicPr>
        <p:blipFill>
          <a:blip r:embed="rId4">
            <a:alphaModFix/>
          </a:blip>
          <a:stretch>
            <a:fillRect/>
          </a:stretch>
        </p:blipFill>
        <p:spPr>
          <a:xfrm>
            <a:off x="5014700" y="2124350"/>
            <a:ext cx="4020974" cy="1156751"/>
          </a:xfrm>
          <a:prstGeom prst="rect">
            <a:avLst/>
          </a:prstGeom>
          <a:noFill/>
          <a:ln>
            <a:noFill/>
          </a:ln>
        </p:spPr>
      </p:pic>
      <p:pic>
        <p:nvPicPr>
          <p:cNvPr id="210" name="Google Shape;210;p42"/>
          <p:cNvPicPr preferRelativeResize="0"/>
          <p:nvPr/>
        </p:nvPicPr>
        <p:blipFill>
          <a:blip r:embed="rId5">
            <a:alphaModFix/>
          </a:blip>
          <a:stretch>
            <a:fillRect/>
          </a:stretch>
        </p:blipFill>
        <p:spPr>
          <a:xfrm>
            <a:off x="574350" y="1971250"/>
            <a:ext cx="4057650" cy="234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ph idx="1" type="subTitle"/>
          </p:nvPr>
        </p:nvSpPr>
        <p:spPr>
          <a:xfrm>
            <a:off x="685800" y="948025"/>
            <a:ext cx="7677600" cy="36180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Distributed and Efficient Object Detection via Interaction Among Devices, Edge, and Cloud</a:t>
            </a:r>
            <a:endParaRPr sz="1500">
              <a:latin typeface="Arial"/>
              <a:ea typeface="Arial"/>
              <a:cs typeface="Arial"/>
              <a:sym typeface="Arial"/>
            </a:endParaRPr>
          </a:p>
          <a:p>
            <a:pPr indent="0" lvl="0" marL="0" rtl="0" algn="l">
              <a:spcBef>
                <a:spcPts val="225"/>
              </a:spcBef>
              <a:spcAft>
                <a:spcPts val="0"/>
              </a:spcAft>
              <a:buNone/>
            </a:pPr>
            <a:r>
              <a:t/>
            </a:r>
            <a:endParaRPr sz="1500">
              <a:latin typeface="Arial"/>
              <a:ea typeface="Arial"/>
              <a:cs typeface="Arial"/>
              <a:sym typeface="Arial"/>
            </a:endParaRPr>
          </a:p>
          <a:p>
            <a:pPr indent="0" lvl="0" marL="0" rtl="0" algn="l">
              <a:spcBef>
                <a:spcPts val="225"/>
              </a:spcBef>
              <a:spcAft>
                <a:spcPts val="0"/>
              </a:spcAft>
              <a:buNone/>
            </a:pPr>
            <a:r>
              <a:t/>
            </a:r>
            <a:endParaRPr sz="1500">
              <a:latin typeface="Arial"/>
              <a:ea typeface="Arial"/>
              <a:cs typeface="Arial"/>
              <a:sym typeface="Arial"/>
            </a:endParaRPr>
          </a:p>
          <a:p>
            <a:pPr indent="0" lvl="0" marL="457200" rtl="0" algn="l">
              <a:spcBef>
                <a:spcPts val="225"/>
              </a:spcBef>
              <a:spcAft>
                <a:spcPts val="0"/>
              </a:spcAft>
              <a:buNone/>
            </a:pPr>
            <a:r>
              <a:t/>
            </a:r>
            <a:endParaRPr sz="1500">
              <a:latin typeface="Arial"/>
              <a:ea typeface="Arial"/>
              <a:cs typeface="Arial"/>
              <a:sym typeface="Arial"/>
            </a:endParaRPr>
          </a:p>
        </p:txBody>
      </p:sp>
      <p:sp>
        <p:nvSpPr>
          <p:cNvPr id="217" name="Google Shape;217;p43"/>
          <p:cNvSpPr txBox="1"/>
          <p:nvPr>
            <p:ph type="title"/>
          </p:nvPr>
        </p:nvSpPr>
        <p:spPr>
          <a:xfrm>
            <a:off x="685800" y="527725"/>
            <a:ext cx="4620300" cy="420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Related Work</a:t>
            </a:r>
            <a:endParaRPr>
              <a:latin typeface="Arial"/>
              <a:ea typeface="Arial"/>
              <a:cs typeface="Arial"/>
              <a:sym typeface="Arial"/>
            </a:endParaRPr>
          </a:p>
        </p:txBody>
      </p:sp>
      <p:pic>
        <p:nvPicPr>
          <p:cNvPr id="218" name="Google Shape;218;p43"/>
          <p:cNvPicPr preferRelativeResize="0"/>
          <p:nvPr/>
        </p:nvPicPr>
        <p:blipFill>
          <a:blip r:embed="rId3">
            <a:alphaModFix/>
          </a:blip>
          <a:stretch>
            <a:fillRect/>
          </a:stretch>
        </p:blipFill>
        <p:spPr>
          <a:xfrm>
            <a:off x="87200" y="2875300"/>
            <a:ext cx="4620425" cy="2016175"/>
          </a:xfrm>
          <a:prstGeom prst="rect">
            <a:avLst/>
          </a:prstGeom>
          <a:noFill/>
          <a:ln>
            <a:noFill/>
          </a:ln>
        </p:spPr>
      </p:pic>
      <p:pic>
        <p:nvPicPr>
          <p:cNvPr id="219" name="Google Shape;219;p43"/>
          <p:cNvPicPr preferRelativeResize="0"/>
          <p:nvPr/>
        </p:nvPicPr>
        <p:blipFill>
          <a:blip r:embed="rId4">
            <a:alphaModFix/>
          </a:blip>
          <a:stretch>
            <a:fillRect/>
          </a:stretch>
        </p:blipFill>
        <p:spPr>
          <a:xfrm>
            <a:off x="3804850" y="1278025"/>
            <a:ext cx="5238750" cy="193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ph idx="1" type="subTitle"/>
          </p:nvPr>
        </p:nvSpPr>
        <p:spPr>
          <a:xfrm>
            <a:off x="685800" y="1329475"/>
            <a:ext cx="7677600" cy="3236400"/>
          </a:xfrm>
          <a:prstGeom prst="rect">
            <a:avLst/>
          </a:prstGeom>
        </p:spPr>
        <p:txBody>
          <a:bodyPr anchorCtr="0" anchor="t" bIns="45700" lIns="91425" spcFirstLastPara="1" rIns="91425" wrap="square" tIns="45700">
            <a:noAutofit/>
          </a:bodyPr>
          <a:lstStyle/>
          <a:p>
            <a:pPr indent="-323850" lvl="0" marL="457200" rtl="0" algn="l">
              <a:spcBef>
                <a:spcPts val="225"/>
              </a:spcBef>
              <a:spcAft>
                <a:spcPts val="0"/>
              </a:spcAft>
              <a:buSzPts val="1500"/>
              <a:buFont typeface="Arial"/>
              <a:buChar char="●"/>
            </a:pPr>
            <a:r>
              <a:rPr lang="en-US" sz="1500">
                <a:latin typeface="Arial"/>
                <a:ea typeface="Arial"/>
                <a:cs typeface="Arial"/>
                <a:sym typeface="Arial"/>
              </a:rPr>
              <a:t>Amazon SageMaker</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US" sz="1500">
                <a:latin typeface="Arial"/>
                <a:ea typeface="Arial"/>
                <a:cs typeface="Arial"/>
                <a:sym typeface="Arial"/>
              </a:rPr>
              <a:t>A </a:t>
            </a:r>
            <a:r>
              <a:rPr lang="en-US" sz="1500">
                <a:latin typeface="Arial"/>
                <a:ea typeface="Arial"/>
                <a:cs typeface="Arial"/>
                <a:sym typeface="Arial"/>
              </a:rPr>
              <a:t>library named SageMaker Python SDK - to train and deploy models using popular deep learning frameworks and algorithms.</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US" sz="1500">
                <a:latin typeface="Arial"/>
                <a:ea typeface="Arial"/>
                <a:cs typeface="Arial"/>
                <a:sym typeface="Arial"/>
              </a:rPr>
              <a:t>Apache Spark - included in a set of prebuilt Docker images provided by ASM which are required to run distributed data processing jobs.</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US" sz="1500">
                <a:latin typeface="Arial"/>
                <a:ea typeface="Arial"/>
                <a:cs typeface="Arial"/>
                <a:sym typeface="Arial"/>
              </a:rPr>
              <a:t>SageMakerNeo auto optimizes any trained model with no loss of accuracy.</a:t>
            </a:r>
            <a:endParaRPr sz="1500">
              <a:latin typeface="Arial"/>
              <a:ea typeface="Arial"/>
              <a:cs typeface="Arial"/>
              <a:sym typeface="Arial"/>
            </a:endParaRPr>
          </a:p>
          <a:p>
            <a:pPr indent="0" lvl="0" marL="914400" rtl="0" algn="l">
              <a:spcBef>
                <a:spcPts val="225"/>
              </a:spcBef>
              <a:spcAft>
                <a:spcPts val="0"/>
              </a:spcAft>
              <a:buNone/>
            </a:pPr>
            <a:r>
              <a:t/>
            </a:r>
            <a:endParaRPr sz="1500">
              <a:latin typeface="Arial"/>
              <a:ea typeface="Arial"/>
              <a:cs typeface="Arial"/>
              <a:sym typeface="Arial"/>
            </a:endParaRPr>
          </a:p>
          <a:p>
            <a:pPr indent="-323850" lvl="0" marL="457200" rtl="0" algn="l">
              <a:spcBef>
                <a:spcPts val="225"/>
              </a:spcBef>
              <a:spcAft>
                <a:spcPts val="0"/>
              </a:spcAft>
              <a:buSzPts val="1500"/>
              <a:buFont typeface="Arial"/>
              <a:buChar char="●"/>
            </a:pPr>
            <a:r>
              <a:rPr lang="en-US" sz="1500">
                <a:latin typeface="Arial"/>
                <a:ea typeface="Arial"/>
                <a:cs typeface="Arial"/>
                <a:sym typeface="Arial"/>
              </a:rPr>
              <a:t>Pytorch RPC </a:t>
            </a:r>
            <a:endParaRPr sz="1500">
              <a:latin typeface="Arial"/>
              <a:ea typeface="Arial"/>
              <a:cs typeface="Arial"/>
              <a:sym typeface="Arial"/>
            </a:endParaRPr>
          </a:p>
          <a:p>
            <a:pPr indent="-296862" lvl="0" marL="457200" rtl="0" algn="l">
              <a:spcBef>
                <a:spcPts val="225"/>
              </a:spcBef>
              <a:spcAft>
                <a:spcPts val="0"/>
              </a:spcAft>
              <a:buSzPts val="1075"/>
              <a:buFont typeface="Arial"/>
              <a:buAutoNum type="arabicPeriod"/>
            </a:pPr>
            <a:r>
              <a:rPr lang="en-US" sz="1525">
                <a:latin typeface="Arial"/>
                <a:ea typeface="Arial"/>
                <a:cs typeface="Arial"/>
                <a:sym typeface="Arial"/>
              </a:rPr>
              <a:t>Distributed RPC framework provides mechanisms for multi-machine model training through a set of primitives to allow for remote communication, and a higher-level API to automatically differentiate models split across several machines.</a:t>
            </a:r>
            <a:endParaRPr sz="1525">
              <a:latin typeface="Arial"/>
              <a:ea typeface="Arial"/>
              <a:cs typeface="Arial"/>
              <a:sym typeface="Arial"/>
            </a:endParaRPr>
          </a:p>
          <a:p>
            <a:pPr indent="-296862" lvl="0" marL="457200" rtl="0" algn="l">
              <a:spcBef>
                <a:spcPts val="225"/>
              </a:spcBef>
              <a:spcAft>
                <a:spcPts val="0"/>
              </a:spcAft>
              <a:buSzPts val="1075"/>
              <a:buFont typeface="Arial"/>
              <a:buAutoNum type="arabicPeriod"/>
            </a:pPr>
            <a:r>
              <a:rPr lang="en-US" sz="1525">
                <a:latin typeface="Arial"/>
                <a:ea typeface="Arial"/>
                <a:cs typeface="Arial"/>
                <a:sym typeface="Arial"/>
              </a:rPr>
              <a:t>RPC API is used to delegating part of models to different nodes. No scheduling is mentioned. </a:t>
            </a:r>
            <a:endParaRPr sz="1600">
              <a:solidFill>
                <a:srgbClr val="262626"/>
              </a:solidFill>
              <a:highlight>
                <a:srgbClr val="FFFFFF"/>
              </a:highlight>
              <a:latin typeface="Arial"/>
              <a:ea typeface="Arial"/>
              <a:cs typeface="Arial"/>
              <a:sym typeface="Arial"/>
            </a:endParaRPr>
          </a:p>
        </p:txBody>
      </p:sp>
      <p:sp>
        <p:nvSpPr>
          <p:cNvPr id="226" name="Google Shape;226;p44"/>
          <p:cNvSpPr txBox="1"/>
          <p:nvPr>
            <p:ph type="title"/>
          </p:nvPr>
        </p:nvSpPr>
        <p:spPr>
          <a:xfrm>
            <a:off x="685800" y="527725"/>
            <a:ext cx="6277500" cy="86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Related Work</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1000"/>
                                        <p:tgtEl>
                                          <p:spTgt spid="2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animEffect filter="fade" transition="in">
                                      <p:cBhvr>
                                        <p:cTn dur="1000"/>
                                        <p:tgtEl>
                                          <p:spTgt spid="22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