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1ece6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b1ece6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b1ece6c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b1ece6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b1ece6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b1ece6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b1ece6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b1ece6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b1ece6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b1ece6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b1ece6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b1ece6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5f3f99a2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5f3f99a2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bab259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bab259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bab259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bab259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bab259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bab259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bab2596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bab2596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9pTBrXu2K6TP2GDItgyO4IxzpqdQqmIz/view?usp=sharing" TargetMode="External"/><Relationship Id="rId4" Type="http://schemas.openxmlformats.org/officeDocument/2006/relationships/hyperlink" Target="https://drive.google.com/file/d/19pTBrXu2K6TP2GDItgyO4IxzpqdQqmIz/view?usp=sharing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Tag and Caption generator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52500"/>
            <a:ext cx="85206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Arpita Ambavane . Anuhya Mandalapu 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Sai Akhil Teja . Neerab Kumar Pathipaka 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 - Challenges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8675"/>
            <a:ext cx="5769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Tag Model : </a:t>
            </a:r>
            <a:br>
              <a:rPr lang="en"/>
            </a:br>
            <a:r>
              <a:rPr lang="en"/>
              <a:t>Scraping - Time consuming, Account gets lock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Failed scraping hashtags from the Insta API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Caption Model : </a:t>
            </a:r>
            <a:br>
              <a:rPr lang="en"/>
            </a:br>
            <a:r>
              <a:rPr lang="en"/>
              <a:t>Not Instagram oriented Captions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Deploying ML Models on VMs :</a:t>
            </a:r>
            <a:br>
              <a:rPr lang="en"/>
            </a:br>
            <a:r>
              <a:rPr lang="en"/>
              <a:t>Running them on GCP was costly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900" y="1148962"/>
            <a:ext cx="2145402" cy="11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050" y="2571762"/>
            <a:ext cx="2281200" cy="1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200" y="3953763"/>
            <a:ext cx="1992200" cy="11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 - Future improvements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Logging using Kibana, Elastic Search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Caption generator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scraping scheduler frequency of Instagram API for Tags </a:t>
            </a:r>
            <a:r>
              <a:rPr lang="en"/>
              <a:t>at least</a:t>
            </a:r>
            <a:r>
              <a:rPr lang="en"/>
              <a:t> </a:t>
            </a:r>
            <a:r>
              <a:rPr lang="en"/>
              <a:t>two times</a:t>
            </a:r>
            <a:r>
              <a:rPr lang="en"/>
              <a:t> a day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356350" y="4168150"/>
            <a:ext cx="31332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questions?</a:t>
            </a:r>
            <a:endParaRPr sz="54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0"/>
            <a:ext cx="8162024" cy="42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50" y="3062375"/>
            <a:ext cx="1339000" cy="11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825" y="3275750"/>
            <a:ext cx="1236470" cy="1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75" y="1218275"/>
            <a:ext cx="2403050" cy="2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9325" y="1906450"/>
            <a:ext cx="19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can I get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more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followers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4575" y="1551800"/>
            <a:ext cx="2677025" cy="2527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696350" y="2261975"/>
            <a:ext cx="194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How do I get  more Insta likes?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375" y="1245877"/>
            <a:ext cx="2040624" cy="32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525" y="802100"/>
            <a:ext cx="2292274" cy="2527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203071" y="1648613"/>
            <a:ext cx="166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That’s so cool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32088" y="2626325"/>
            <a:ext cx="166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Instagram</a:t>
            </a:r>
            <a:endParaRPr>
              <a:solidFill>
                <a:srgbClr val="00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Tag &amp; Caption </a:t>
            </a:r>
            <a:endParaRPr>
              <a:solidFill>
                <a:srgbClr val="00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Recommender</a:t>
            </a:r>
            <a:endParaRPr>
              <a:solidFill>
                <a:srgbClr val="00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775" y="500575"/>
            <a:ext cx="2527475" cy="25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660950" y="1156750"/>
            <a:ext cx="166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caption or Tag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should       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add?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ran out of GCP credits and hence posting the demo link.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Demo Link 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://drive.google.com/file/d/19pTBrXu2K6TP2GDItgyO4IxzpqdQqmIz/view?usp=sharing</a:t>
            </a:r>
            <a:endParaRPr sz="11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988" y="2005075"/>
            <a:ext cx="7010773" cy="31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-104975"/>
            <a:ext cx="9144000" cy="538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Architecture</a:t>
            </a:r>
            <a:endParaRPr sz="368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0" y="569025"/>
            <a:ext cx="8520599" cy="45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Angular, NPM.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 End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Flask, REST API’S, RabbitMQ, GCP Queue, MongoDB, Redis.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Deployment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GCP, Docker.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Management tools: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GitHub, Slack, Pivotal Tracker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r>
              <a:rPr lang="en"/>
              <a:t> - Tag RecommendATION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67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3333"/>
              <a:buChar char="●"/>
            </a:pPr>
            <a:r>
              <a:rPr lang="en"/>
              <a:t>Neural Networks, </a:t>
            </a:r>
            <a:r>
              <a:rPr lang="en">
                <a:highlight>
                  <a:schemeClr val="lt1"/>
                </a:highlight>
              </a:rPr>
              <a:t>Base pretrained model MobileNetV2</a:t>
            </a:r>
            <a:endParaRPr>
              <a:highlight>
                <a:srgbClr val="FFFFFF"/>
              </a:highlight>
            </a:endParaRPr>
          </a:p>
          <a:p>
            <a:pPr indent="-3467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3333"/>
              <a:buChar char="●"/>
            </a:pPr>
            <a:r>
              <a:rPr lang="en"/>
              <a:t>ALS Model for recommendation of tags.</a:t>
            </a:r>
            <a:endParaRPr/>
          </a:p>
          <a:p>
            <a:pPr indent="-3467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3333"/>
              <a:buChar char="●"/>
            </a:pPr>
            <a:r>
              <a:rPr lang="en">
                <a:highlight>
                  <a:srgbClr val="FFFFFF"/>
                </a:highlight>
              </a:rPr>
              <a:t>13 categories: #travel, #food, #animals, #cars, #babies, #wedding, #architecture, #selfie, #fitness, #nature, #shopping , #friends, #fashion. </a:t>
            </a:r>
            <a:endParaRPr>
              <a:highlight>
                <a:srgbClr val="FFFFFF"/>
              </a:highlight>
            </a:endParaRPr>
          </a:p>
          <a:p>
            <a:pPr indent="-3467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33333"/>
              <a:buChar char="●"/>
            </a:pPr>
            <a:r>
              <a:rPr lang="en"/>
              <a:t>Scraped </a:t>
            </a:r>
            <a:r>
              <a:rPr lang="en">
                <a:highlight>
                  <a:srgbClr val="FFFFFF"/>
                </a:highlight>
              </a:rPr>
              <a:t>200 Images for each hashtag – aprox 3K Images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- Caption RecommendATION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dataset - Generic captions but not related to Instagram Model Captions.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consists of 80k images with atleast 5 captions each.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pre-trained model inceptionV3 to classify the images.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Caching the features in GCP bucket and utilizing it.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is Unable to generate the instagram language captions.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- Trending hashtags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Trending HashTags of 13 Categories are available for user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10 HashTags are fetched from the recent scraped data from Insta API for each hashtag and put into redis cache.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250" y="3672373"/>
            <a:ext cx="2554050" cy="13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- SCRAPING SCHEDULER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CRON scheduler is scheduled a time each day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GCP Schedulers and GCP Tasks to handle the requests.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Cronjob scrapes data from Insta API and updates the MongoDB accordingly.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Cronjob to store the data from MongoDb to redis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550" y="3881650"/>
            <a:ext cx="1329475" cy="13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025" y="4192100"/>
            <a:ext cx="1504317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722" y="4072410"/>
            <a:ext cx="947975" cy="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