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sya manian" userId="89e06aaa850b5bb6" providerId="LiveId" clId="{D1D3FE8E-3299-4B03-94DA-14D087825AAD}"/>
    <pc:docChg chg="undo custSel modSld">
      <pc:chgData name="matsya manian" userId="89e06aaa850b5bb6" providerId="LiveId" clId="{D1D3FE8E-3299-4B03-94DA-14D087825AAD}" dt="2024-04-07T14:42:12.467" v="887" actId="113"/>
      <pc:docMkLst>
        <pc:docMk/>
      </pc:docMkLst>
      <pc:sldChg chg="addSp delSp modSp mod">
        <pc:chgData name="matsya manian" userId="89e06aaa850b5bb6" providerId="LiveId" clId="{D1D3FE8E-3299-4B03-94DA-14D087825AAD}" dt="2024-04-07T14:40:38.876" v="869" actId="1038"/>
        <pc:sldMkLst>
          <pc:docMk/>
          <pc:sldMk cId="0" sldId="292"/>
        </pc:sldMkLst>
        <pc:spChg chg="mod">
          <ac:chgData name="matsya manian" userId="89e06aaa850b5bb6" providerId="LiveId" clId="{D1D3FE8E-3299-4B03-94DA-14D087825AAD}" dt="2024-04-07T14:40:34.172" v="867" actId="20577"/>
          <ac:spMkLst>
            <pc:docMk/>
            <pc:sldMk cId="0" sldId="292"/>
            <ac:spMk id="14" creationId="{43DEA4E5-E1F9-7C2B-5D82-B9EBDB357F79}"/>
          </ac:spMkLst>
        </pc:spChg>
        <pc:spChg chg="add del mod">
          <ac:chgData name="matsya manian" userId="89e06aaa850b5bb6" providerId="LiveId" clId="{D1D3FE8E-3299-4B03-94DA-14D087825AAD}" dt="2024-04-07T06:27:12.398" v="65" actId="1076"/>
          <ac:spMkLst>
            <pc:docMk/>
            <pc:sldMk cId="0" sldId="292"/>
            <ac:spMk id="18" creationId="{CCC1DF48-ED01-057A-9A4F-593C2283B3BB}"/>
          </ac:spMkLst>
        </pc:spChg>
        <pc:spChg chg="mod">
          <ac:chgData name="matsya manian" userId="89e06aaa850b5bb6" providerId="LiveId" clId="{D1D3FE8E-3299-4B03-94DA-14D087825AAD}" dt="2024-04-07T14:40:38.876" v="869" actId="1038"/>
          <ac:spMkLst>
            <pc:docMk/>
            <pc:sldMk cId="0" sldId="292"/>
            <ac:spMk id="23" creationId="{13F58464-A114-244B-EF0C-6FE8EEDA9F75}"/>
          </ac:spMkLst>
        </pc:spChg>
        <pc:spChg chg="mod">
          <ac:chgData name="matsya manian" userId="89e06aaa850b5bb6" providerId="LiveId" clId="{D1D3FE8E-3299-4B03-94DA-14D087825AAD}" dt="2024-04-07T06:27:19.131" v="66" actId="1076"/>
          <ac:spMkLst>
            <pc:docMk/>
            <pc:sldMk cId="0" sldId="292"/>
            <ac:spMk id="24" creationId="{C20BD188-F1AC-8947-CAF9-F4BF1056D5B6}"/>
          </ac:spMkLst>
        </pc:spChg>
      </pc:sldChg>
      <pc:sldChg chg="modSp mod">
        <pc:chgData name="matsya manian" userId="89e06aaa850b5bb6" providerId="LiveId" clId="{D1D3FE8E-3299-4B03-94DA-14D087825AAD}" dt="2024-04-07T14:41:47.690" v="883" actId="113"/>
        <pc:sldMkLst>
          <pc:docMk/>
          <pc:sldMk cId="3042168897" sldId="352"/>
        </pc:sldMkLst>
        <pc:spChg chg="mod">
          <ac:chgData name="matsya manian" userId="89e06aaa850b5bb6" providerId="LiveId" clId="{D1D3FE8E-3299-4B03-94DA-14D087825AAD}" dt="2024-04-07T14:41:47.690" v="883" actId="113"/>
          <ac:spMkLst>
            <pc:docMk/>
            <pc:sldMk cId="3042168897" sldId="352"/>
            <ac:spMk id="61" creationId="{00000000-0000-0000-0000-000000000000}"/>
          </ac:spMkLst>
        </pc:spChg>
      </pc:sldChg>
      <pc:sldChg chg="modSp mod">
        <pc:chgData name="matsya manian" userId="89e06aaa850b5bb6" providerId="LiveId" clId="{D1D3FE8E-3299-4B03-94DA-14D087825AAD}" dt="2024-04-07T06:38:05.763" v="116" actId="255"/>
        <pc:sldMkLst>
          <pc:docMk/>
          <pc:sldMk cId="1284633762" sldId="1284"/>
        </pc:sldMkLst>
        <pc:spChg chg="mod">
          <ac:chgData name="matsya manian" userId="89e06aaa850b5bb6" providerId="LiveId" clId="{D1D3FE8E-3299-4B03-94DA-14D087825AAD}" dt="2024-04-07T06:38:05.763" v="116" actId="255"/>
          <ac:spMkLst>
            <pc:docMk/>
            <pc:sldMk cId="1284633762" sldId="1284"/>
            <ac:spMk id="61" creationId="{00000000-0000-0000-0000-000000000000}"/>
          </ac:spMkLst>
        </pc:spChg>
      </pc:sldChg>
      <pc:sldChg chg="modSp mod">
        <pc:chgData name="matsya manian" userId="89e06aaa850b5bb6" providerId="LiveId" clId="{D1D3FE8E-3299-4B03-94DA-14D087825AAD}" dt="2024-04-07T14:41:42.634" v="882" actId="113"/>
        <pc:sldMkLst>
          <pc:docMk/>
          <pc:sldMk cId="1053913588" sldId="1285"/>
        </pc:sldMkLst>
        <pc:spChg chg="mod">
          <ac:chgData name="matsya manian" userId="89e06aaa850b5bb6" providerId="LiveId" clId="{D1D3FE8E-3299-4B03-94DA-14D087825AAD}" dt="2024-04-07T14:41:42.634" v="882" actId="113"/>
          <ac:spMkLst>
            <pc:docMk/>
            <pc:sldMk cId="1053913588" sldId="1285"/>
            <ac:spMk id="61" creationId="{00000000-0000-0000-0000-000000000000}"/>
          </ac:spMkLst>
        </pc:spChg>
      </pc:sldChg>
      <pc:sldChg chg="modSp mod">
        <pc:chgData name="matsya manian" userId="89e06aaa850b5bb6" providerId="LiveId" clId="{D1D3FE8E-3299-4B03-94DA-14D087825AAD}" dt="2024-04-07T14:41:32.418" v="880" actId="113"/>
        <pc:sldMkLst>
          <pc:docMk/>
          <pc:sldMk cId="2863725078" sldId="1287"/>
        </pc:sldMkLst>
        <pc:spChg chg="mod">
          <ac:chgData name="matsya manian" userId="89e06aaa850b5bb6" providerId="LiveId" clId="{D1D3FE8E-3299-4B03-94DA-14D087825AAD}" dt="2024-04-07T14:41:32.418" v="880" actId="113"/>
          <ac:spMkLst>
            <pc:docMk/>
            <pc:sldMk cId="2863725078" sldId="1287"/>
            <ac:spMk id="61" creationId="{00000000-0000-0000-0000-000000000000}"/>
          </ac:spMkLst>
        </pc:spChg>
      </pc:sldChg>
      <pc:sldChg chg="modSp mod">
        <pc:chgData name="matsya manian" userId="89e06aaa850b5bb6" providerId="LiveId" clId="{D1D3FE8E-3299-4B03-94DA-14D087825AAD}" dt="2024-04-07T14:42:12.467" v="887" actId="113"/>
        <pc:sldMkLst>
          <pc:docMk/>
          <pc:sldMk cId="2018878409" sldId="1288"/>
        </pc:sldMkLst>
        <pc:spChg chg="mod">
          <ac:chgData name="matsya manian" userId="89e06aaa850b5bb6" providerId="LiveId" clId="{D1D3FE8E-3299-4B03-94DA-14D087825AAD}" dt="2024-04-07T14:42:12.467" v="887" actId="113"/>
          <ac:spMkLst>
            <pc:docMk/>
            <pc:sldMk cId="2018878409" sldId="1288"/>
            <ac:spMk id="61" creationId="{00000000-0000-0000-0000-000000000000}"/>
          </ac:spMkLst>
        </pc:spChg>
      </pc:sldChg>
      <pc:sldChg chg="modSp mod">
        <pc:chgData name="matsya manian" userId="89e06aaa850b5bb6" providerId="LiveId" clId="{D1D3FE8E-3299-4B03-94DA-14D087825AAD}" dt="2024-04-07T14:41:20.690" v="879" actId="113"/>
        <pc:sldMkLst>
          <pc:docMk/>
          <pc:sldMk cId="690875432" sldId="1292"/>
        </pc:sldMkLst>
        <pc:spChg chg="mod">
          <ac:chgData name="matsya manian" userId="89e06aaa850b5bb6" providerId="LiveId" clId="{D1D3FE8E-3299-4B03-94DA-14D087825AAD}" dt="2024-04-07T14:41:20.690" v="879" actId="113"/>
          <ac:spMkLst>
            <pc:docMk/>
            <pc:sldMk cId="690875432" sldId="1292"/>
            <ac:spMk id="2" creationId="{229B7586-5B6F-C8C7-E175-4BE77E8499ED}"/>
          </ac:spMkLst>
        </pc:spChg>
        <pc:spChg chg="mod">
          <ac:chgData name="matsya manian" userId="89e06aaa850b5bb6" providerId="LiveId" clId="{D1D3FE8E-3299-4B03-94DA-14D087825AAD}" dt="2024-04-07T06:46:27.472" v="168" actId="20577"/>
          <ac:spMkLst>
            <pc:docMk/>
            <pc:sldMk cId="690875432" sldId="1292"/>
            <ac:spMk id="3" creationId="{AD94FBF9-636B-1E68-241E-ECCF1475C3E0}"/>
          </ac:spMkLst>
        </pc:spChg>
      </pc:sldChg>
      <pc:sldChg chg="modSp mod">
        <pc:chgData name="matsya manian" userId="89e06aaa850b5bb6" providerId="LiveId" clId="{D1D3FE8E-3299-4B03-94DA-14D087825AAD}" dt="2024-04-07T14:31:22.652" v="710" actId="12"/>
        <pc:sldMkLst>
          <pc:docMk/>
          <pc:sldMk cId="2120792210" sldId="1293"/>
        </pc:sldMkLst>
        <pc:spChg chg="mod">
          <ac:chgData name="matsya manian" userId="89e06aaa850b5bb6" providerId="LiveId" clId="{D1D3FE8E-3299-4B03-94DA-14D087825AAD}" dt="2024-04-07T14:31:22.652" v="710" actId="12"/>
          <ac:spMkLst>
            <pc:docMk/>
            <pc:sldMk cId="2120792210" sldId="1293"/>
            <ac:spMk id="2" creationId="{21CAF59C-CA47-321D-4366-F7B3EDADF895}"/>
          </ac:spMkLst>
        </pc:spChg>
      </pc:sldChg>
      <pc:sldChg chg="modSp mod">
        <pc:chgData name="matsya manian" userId="89e06aaa850b5bb6" providerId="LiveId" clId="{D1D3FE8E-3299-4B03-94DA-14D087825AAD}" dt="2024-04-07T14:35:15.707" v="793" actId="120"/>
        <pc:sldMkLst>
          <pc:docMk/>
          <pc:sldMk cId="1072815047" sldId="1294"/>
        </pc:sldMkLst>
        <pc:spChg chg="mod">
          <ac:chgData name="matsya manian" userId="89e06aaa850b5bb6" providerId="LiveId" clId="{D1D3FE8E-3299-4B03-94DA-14D087825AAD}" dt="2024-04-07T14:35:15.707" v="793" actId="120"/>
          <ac:spMkLst>
            <pc:docMk/>
            <pc:sldMk cId="1072815047" sldId="1294"/>
            <ac:spMk id="2" creationId="{674B10D8-E098-FF8E-C5FA-FA8492007A31}"/>
          </ac:spMkLst>
        </pc:spChg>
      </pc:sldChg>
      <pc:sldChg chg="modSp mod">
        <pc:chgData name="matsya manian" userId="89e06aaa850b5bb6" providerId="LiveId" clId="{D1D3FE8E-3299-4B03-94DA-14D087825AAD}" dt="2024-04-07T14:41:57.987" v="884" actId="113"/>
        <pc:sldMkLst>
          <pc:docMk/>
          <pc:sldMk cId="1213150109" sldId="1295"/>
        </pc:sldMkLst>
        <pc:spChg chg="mod">
          <ac:chgData name="matsya manian" userId="89e06aaa850b5bb6" providerId="LiveId" clId="{D1D3FE8E-3299-4B03-94DA-14D087825AAD}" dt="2024-04-07T14:41:57.987" v="884" actId="113"/>
          <ac:spMkLst>
            <pc:docMk/>
            <pc:sldMk cId="1213150109" sldId="1295"/>
            <ac:spMk id="2" creationId="{D63AD8D6-8C5D-C4E6-9FAF-14FAFF2C65A4}"/>
          </ac:spMkLst>
        </pc:spChg>
      </pc:sldChg>
      <pc:sldChg chg="modSp mod">
        <pc:chgData name="matsya manian" userId="89e06aaa850b5bb6" providerId="LiveId" clId="{D1D3FE8E-3299-4B03-94DA-14D087825AAD}" dt="2024-04-07T14:38:41.757" v="855" actId="1036"/>
        <pc:sldMkLst>
          <pc:docMk/>
          <pc:sldMk cId="299461881" sldId="1296"/>
        </pc:sldMkLst>
        <pc:spChg chg="mod">
          <ac:chgData name="matsya manian" userId="89e06aaa850b5bb6" providerId="LiveId" clId="{D1D3FE8E-3299-4B03-94DA-14D087825AAD}" dt="2024-04-07T14:38:41.757" v="855" actId="1036"/>
          <ac:spMkLst>
            <pc:docMk/>
            <pc:sldMk cId="299461881" sldId="1296"/>
            <ac:spMk id="2" creationId="{722E42AA-3E13-629A-6815-A8A4489778A4}"/>
          </ac:spMkLst>
        </pc:spChg>
      </pc:sldChg>
      <pc:sldChg chg="modSp mod">
        <pc:chgData name="matsya manian" userId="89e06aaa850b5bb6" providerId="LiveId" clId="{D1D3FE8E-3299-4B03-94DA-14D087825AAD}" dt="2024-04-07T14:42:07.795" v="886" actId="113"/>
        <pc:sldMkLst>
          <pc:docMk/>
          <pc:sldMk cId="1323128705" sldId="1297"/>
        </pc:sldMkLst>
        <pc:spChg chg="mod">
          <ac:chgData name="matsya manian" userId="89e06aaa850b5bb6" providerId="LiveId" clId="{D1D3FE8E-3299-4B03-94DA-14D087825AAD}" dt="2024-04-07T14:42:07.795" v="886" actId="113"/>
          <ac:spMkLst>
            <pc:docMk/>
            <pc:sldMk cId="1323128705" sldId="1297"/>
            <ac:spMk id="2" creationId="{9F0F6256-ED4F-D5CB-996C-FBD384D168E2}"/>
          </ac:spMkLst>
        </pc:spChg>
      </pc:sldChg>
      <pc:sldChg chg="modSp mod">
        <pc:chgData name="matsya manian" userId="89e06aaa850b5bb6" providerId="LiveId" clId="{D1D3FE8E-3299-4B03-94DA-14D087825AAD}" dt="2024-04-07T06:35:15.249" v="107" actId="255"/>
        <pc:sldMkLst>
          <pc:docMk/>
          <pc:sldMk cId="545688401" sldId="1300"/>
        </pc:sldMkLst>
        <pc:spChg chg="mod">
          <ac:chgData name="matsya manian" userId="89e06aaa850b5bb6" providerId="LiveId" clId="{D1D3FE8E-3299-4B03-94DA-14D087825AAD}" dt="2024-04-07T06:35:15.249" v="107" actId="255"/>
          <ac:spMkLst>
            <pc:docMk/>
            <pc:sldMk cId="545688401" sldId="1300"/>
            <ac:spMk id="61" creationId="{00000000-0000-0000-0000-000000000000}"/>
          </ac:spMkLst>
        </pc:spChg>
      </pc:sldChg>
      <pc:sldChg chg="modSp mod">
        <pc:chgData name="matsya manian" userId="89e06aaa850b5bb6" providerId="LiveId" clId="{D1D3FE8E-3299-4B03-94DA-14D087825AAD}" dt="2024-04-07T06:51:52.348" v="198" actId="207"/>
        <pc:sldMkLst>
          <pc:docMk/>
          <pc:sldMk cId="487481942" sldId="1303"/>
        </pc:sldMkLst>
        <pc:spChg chg="mod">
          <ac:chgData name="matsya manian" userId="89e06aaa850b5bb6" providerId="LiveId" clId="{D1D3FE8E-3299-4B03-94DA-14D087825AAD}" dt="2024-04-07T06:51:52.348" v="198" actId="207"/>
          <ac:spMkLst>
            <pc:docMk/>
            <pc:sldMk cId="487481942" sldId="1303"/>
            <ac:spMk id="3" creationId="{90AB2285-16B6-67AB-39F2-7E03D6821A2A}"/>
          </ac:spMkLst>
        </pc:spChg>
      </pc:sldChg>
      <pc:sldChg chg="modSp mod">
        <pc:chgData name="matsya manian" userId="89e06aaa850b5bb6" providerId="LiveId" clId="{D1D3FE8E-3299-4B03-94DA-14D087825AAD}" dt="2024-04-07T06:52:18.035" v="209" actId="20577"/>
        <pc:sldMkLst>
          <pc:docMk/>
          <pc:sldMk cId="3832645294" sldId="1304"/>
        </pc:sldMkLst>
        <pc:spChg chg="mod">
          <ac:chgData name="matsya manian" userId="89e06aaa850b5bb6" providerId="LiveId" clId="{D1D3FE8E-3299-4B03-94DA-14D087825AAD}" dt="2024-04-07T06:52:18.035" v="209" actId="20577"/>
          <ac:spMkLst>
            <pc:docMk/>
            <pc:sldMk cId="3832645294" sldId="1304"/>
            <ac:spMk id="3" creationId="{90AB2285-16B6-67AB-39F2-7E03D6821A2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5221" y="106917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5741" y="3965254"/>
            <a:ext cx="251641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B.S Matsya Manian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:311121104035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822006" y="3622827"/>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81844" y="3950533"/>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6020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002060"/>
                </a:solidFill>
              </a:rPr>
              <a:t>Modelling &amp; Results </a:t>
            </a:r>
            <a:r>
              <a:rPr lang="en-IN" sz="1600" dirty="0"/>
              <a:t>:</a:t>
            </a:r>
            <a:br>
              <a:rPr lang="en-IN" sz="1600" dirty="0"/>
            </a:br>
            <a:br>
              <a:rPr lang="en-IN" sz="1600" dirty="0"/>
            </a:br>
            <a:r>
              <a:rPr lang="en-US" sz="1600" dirty="0"/>
              <a:t>The modeling and results phase of the project involved several key aspects to ensure the successful implementation and performance of the music web application. Firstly, a comprehensive database schema was designed using Django's ORM to efficiently store and manage user data, song information, and related entities such as albums and playlists. This schema was carefully crafted to facilitate data validation and enforce security measures, guarding against common web vulnerabilities and ensuring the integrity of user data. Additionally, analytics tools were integrated to track user engagement metrics, providing valuable insights into user behavior and preferences. Performance optimization techniques, including caching, indexing, and query optimization, were implemented to enhance the application's responsiveness and scalability, ensuring smooth user experiences even under high traffic conditions. Finally, user feedback was actively collected and analyzed to drive iterative improvements to the application's features, functionality, and user interface, ensuring that it consistently met the evolving needs and expectations of its user base.</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r>
              <a:rPr lang="en-US" sz="1400" dirty="0"/>
              <a:t>Responsive Design: Implement responsive design principles to ensure the homepage adapts seamlessly to various screen sizes and devices, enhancing user accessibility and experience.</a:t>
            </a:r>
          </a:p>
          <a:p>
            <a:endParaRPr lang="en-US" sz="1400" dirty="0"/>
          </a:p>
          <a:p>
            <a:r>
              <a:rPr lang="en-US" sz="1400" dirty="0"/>
              <a:t>User Authentication: Integrate user authentication functionality on the homepage to allow registered users to access personalized features like saved playlists, listening history, and profile settings upon logging in.</a:t>
            </a:r>
          </a:p>
          <a:p>
            <a:endParaRPr lang="en-US" sz="1400" dirty="0"/>
          </a:p>
          <a:p>
            <a:r>
              <a:rPr lang="en-US" sz="1400" dirty="0"/>
              <a:t>Search Functionality: Implement a search bar on the homepage enabling users to search for songs, artists, or albums efficiently, enhancing navigation and facilitating music discovery.</a:t>
            </a:r>
          </a:p>
          <a:p>
            <a:endParaRPr lang="en-US" sz="1400" dirty="0"/>
          </a:p>
          <a:p>
            <a:r>
              <a:rPr lang="en-US" sz="1400" dirty="0"/>
              <a:t>Interactive Elements: Incorporate interactive elements such as buttons, cards, and carousels to engage users and encourage exploration of different sections of the homepage, promoting user interaction and retention.</a:t>
            </a:r>
          </a:p>
          <a:p>
            <a:endParaRPr lang="en-US" sz="1400"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989775"/>
          </a:xfrm>
        </p:spPr>
        <p:txBody>
          <a:bodyPr/>
          <a:lstStyle/>
          <a:p>
            <a:pPr marL="285750" indent="-285750" algn="l">
              <a:buFont typeface="Arial" panose="020B0604020202020204" pitchFamily="34" charset="0"/>
              <a:buChar cha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b="1" dirty="0">
                <a:solidFill>
                  <a:srgbClr val="002060"/>
                </a:solidFill>
              </a:rPr>
              <a:t>All Songs Page :</a:t>
            </a:r>
            <a:br>
              <a:rPr lang="en-US" sz="2000" b="1" dirty="0">
                <a:solidFill>
                  <a:srgbClr val="002060"/>
                </a:solidFill>
              </a:rPr>
            </a:br>
            <a:br>
              <a:rPr lang="en-US" sz="2000" b="1" dirty="0">
                <a:solidFill>
                  <a:srgbClr val="002060"/>
                </a:solidFill>
              </a:rPr>
            </a:br>
            <a:r>
              <a:rPr lang="en-US" dirty="0"/>
              <a:t>The "All Songs" page provides users with a comprehensive listing of all available songs in the application's database.</a:t>
            </a:r>
            <a:br>
              <a:rPr lang="en-US" dirty="0"/>
            </a:br>
            <a:br>
              <a:rPr lang="en-US" dirty="0"/>
            </a:br>
            <a:r>
              <a:rPr lang="en-US" dirty="0"/>
              <a:t> Users can search for specific songs or filter the song list based on criteria such as artist, genre, album, or release date, enhancing usability and navigation.</a:t>
            </a:r>
            <a:br>
              <a:rPr lang="en-US" dirty="0"/>
            </a:br>
            <a:br>
              <a:rPr lang="en-US" dirty="0"/>
            </a:br>
            <a:r>
              <a:rPr lang="en-US" dirty="0"/>
              <a:t> Each song entry is accompanied by a thumbnail image, allowing users to visually identify songs and making the page more visually appealing.</a:t>
            </a:r>
            <a:br>
              <a:rPr lang="en-US" dirty="0"/>
            </a:br>
            <a:br>
              <a:rPr lang="en-US" dirty="0"/>
            </a:br>
            <a:r>
              <a:rPr lang="en-US" dirty="0"/>
              <a:t>Essential details about each song, such as title, artist, album, duration, and release year, are displayed to provide users with relevant information at a glance.</a:t>
            </a:r>
            <a:br>
              <a:rPr lang="en-US" dirty="0"/>
            </a:br>
            <a:br>
              <a:rPr lang="en-US" dirty="0"/>
            </a:br>
            <a:r>
              <a:rPr lang="en-US" dirty="0"/>
              <a:t>Users can play, pause, and control the playback of songs directly from the "All Songs" page, providing a convenient way to sample songs before making a selection.</a:t>
            </a:r>
            <a:br>
              <a:rPr lang="en-US" dirty="0"/>
            </a:br>
            <a:br>
              <a:rPr lang="en-US" dirty="0"/>
            </a:br>
            <a:endParaRPr lang="en-US"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800" b="1" dirty="0">
                <a:solidFill>
                  <a:srgbClr val="002060"/>
                </a:solidFill>
              </a:rPr>
              <a:t>Login and Register Page </a:t>
            </a:r>
            <a:r>
              <a:rPr lang="en-US" dirty="0"/>
              <a:t>:</a:t>
            </a:r>
            <a:br>
              <a:rPr lang="en-US" dirty="0"/>
            </a:br>
            <a:r>
              <a:rPr lang="en-US" dirty="0"/>
              <a:t>The login page provides users with a form to authenticate themselves by entering their credentials, such as username/email and password.</a:t>
            </a:r>
            <a:br>
              <a:rPr lang="en-US" dirty="0"/>
            </a:br>
            <a:br>
              <a:rPr lang="en-US" dirty="0"/>
            </a:br>
            <a:r>
              <a:rPr lang="en-US" dirty="0"/>
              <a:t>The login page features a user-friendly interface with clear labels, input fields, and buttons, making it easy for users to understand and interact with the login form.</a:t>
            </a:r>
            <a:br>
              <a:rPr lang="en-US" dirty="0"/>
            </a:br>
            <a:br>
              <a:rPr lang="en-US" dirty="0"/>
            </a:br>
            <a:r>
              <a:rPr lang="en-US" dirty="0"/>
              <a:t>It may include a link or button for password recovery, enabling users to reset their passwords in case they forget them, improving user experience and security.</a:t>
            </a:r>
            <a:br>
              <a:rPr lang="en-US" dirty="0"/>
            </a:br>
            <a:br>
              <a:rPr lang="en-US" dirty="0"/>
            </a:br>
            <a:r>
              <a:rPr lang="en-US" dirty="0"/>
              <a:t>The register page presents users with a registration form to create a new account by providing essential details such as username, email address, and password.</a:t>
            </a:r>
            <a:br>
              <a:rPr lang="en-US" dirty="0"/>
            </a:br>
            <a:br>
              <a:rPr lang="en-US" dirty="0"/>
            </a:br>
            <a:r>
              <a:rPr lang="en-US" dirty="0"/>
              <a:t>It implements form validation to ensure that users provide valid and complete information during the registration process, reducing the likelihood of errors and data inconsistencies.</a:t>
            </a:r>
            <a:br>
              <a:rPr lang="en-US" dirty="0"/>
            </a:br>
            <a:br>
              <a:rPr lang="en-US" dirty="0"/>
            </a:br>
            <a:r>
              <a:rPr lang="en-US" dirty="0"/>
              <a:t>To enhance security, the registration form may include a password strength meter, indicating the strength of the chosen password and encouraging users to create strong and secure passwords.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785" y="643466"/>
            <a:ext cx="7886430" cy="624183"/>
          </a:xfrm>
        </p:spPr>
        <p:txBody>
          <a:bodyPr/>
          <a:lstStyle/>
          <a:p>
            <a:pPr marL="285750" indent="-285750" algn="l">
              <a:lnSpc>
                <a:spcPct val="150000"/>
              </a:lnSpc>
              <a:buFont typeface="Arial" panose="020B0604020202020204" pitchFamily="34" charset="0"/>
              <a:buChar cha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b="1" dirty="0">
                <a:solidFill>
                  <a:srgbClr val="002060"/>
                </a:solidFill>
              </a:rPr>
              <a:t>Departments-Page</a:t>
            </a:r>
            <a:br>
              <a:rPr lang="en-US" dirty="0"/>
            </a:br>
            <a:br>
              <a:rPr lang="en-US" dirty="0"/>
            </a:br>
            <a:r>
              <a:rPr lang="en-US" dirty="0"/>
              <a:t>         </a:t>
            </a:r>
            <a:r>
              <a:rPr lang="en-US" sz="2000" dirty="0"/>
              <a:t>Navigation Bar</a:t>
            </a:r>
            <a:br>
              <a:rPr lang="en-US" sz="2000" dirty="0"/>
            </a:br>
            <a:r>
              <a:rPr lang="en-US" sz="2000" dirty="0"/>
              <a:t>      Header Section</a:t>
            </a:r>
            <a:br>
              <a:rPr lang="en-US" sz="2000" dirty="0"/>
            </a:br>
            <a:r>
              <a:rPr lang="en-US" sz="2000" dirty="0"/>
              <a:t>      Main Content Area</a:t>
            </a:r>
            <a:br>
              <a:rPr lang="en-US" sz="2000" dirty="0"/>
            </a:br>
            <a:r>
              <a:rPr lang="en-US" sz="2000" dirty="0"/>
              <a:t>      Footer Section</a:t>
            </a:r>
            <a:br>
              <a:rPr lang="en-US" sz="2000" dirty="0"/>
            </a:br>
            <a:r>
              <a:rPr lang="en-US" sz="2000" dirty="0"/>
              <a:t>      User Authentication Section</a:t>
            </a:r>
            <a:br>
              <a:rPr lang="en-US" sz="2000" dirty="0"/>
            </a:br>
            <a:r>
              <a:rPr lang="en-US" sz="2000" dirty="0"/>
              <a:t>      Search Bar</a:t>
            </a:r>
            <a:br>
              <a:rPr lang="en-US" sz="2000" dirty="0"/>
            </a:br>
            <a:r>
              <a:rPr lang="en-US" sz="2000" dirty="0"/>
              <a:t>      Upload Form</a:t>
            </a:r>
            <a:br>
              <a:rPr lang="en-US" sz="2000" dirty="0"/>
            </a:br>
            <a:endParaRPr lang="en-US" sz="2000"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1126" y="789048"/>
            <a:ext cx="7886430" cy="649583"/>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800" b="1" dirty="0">
                <a:solidFill>
                  <a:srgbClr val="002060"/>
                </a:solidFill>
              </a:rPr>
              <a:t>Song Page </a:t>
            </a:r>
            <a:r>
              <a:rPr lang="en-US" dirty="0"/>
              <a:t>:</a:t>
            </a:r>
            <a:br>
              <a:rPr lang="en-US" dirty="0"/>
            </a:br>
            <a:r>
              <a:rPr lang="en-US" sz="1600" dirty="0"/>
              <a:t>Users can listen to the song with the embedded audio player, which retrieves the audio file from the server using the provided URL.</a:t>
            </a:r>
            <a:br>
              <a:rPr lang="en-US" sz="1600" dirty="0"/>
            </a:br>
            <a:br>
              <a:rPr lang="en-US" sz="1600" dirty="0"/>
            </a:br>
            <a:r>
              <a:rPr lang="en-US" sz="1600" dirty="0"/>
              <a:t>A form is included to allow users to add the current song to their "Listen Later" list. Upon submission, the form sends a POST request to the server with the song ID.</a:t>
            </a:r>
            <a:br>
              <a:rPr lang="en-US" sz="1600" dirty="0"/>
            </a:br>
            <a:br>
              <a:rPr lang="en-US" sz="1600" dirty="0"/>
            </a:br>
            <a:r>
              <a:rPr lang="en-US" sz="1600" dirty="0"/>
              <a:t>Users have the option to download the song by clicking the "Download Song" button, which initiates a direct download of the audio file.</a:t>
            </a:r>
            <a:br>
              <a:rPr lang="en-US" sz="1600" dirty="0"/>
            </a:br>
            <a:br>
              <a:rPr lang="en-US" sz="1600" dirty="0"/>
            </a:br>
            <a:r>
              <a:rPr lang="en-US" sz="1600" dirty="0"/>
              <a:t>Overall, the page effectively displays song details and provides essential functionalities such as audio playback, adding songs to the "Listen Later" list, and downloading songs, enhancing the user experience and engagement with the music web application</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pPr algn="l">
              <a:buFont typeface="+mj-lt"/>
              <a:buAutoNum type="arabicPeriod"/>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b="1" dirty="0">
                <a:solidFill>
                  <a:srgbClr val="002060"/>
                </a:solidFill>
              </a:rPr>
              <a:t>Future</a:t>
            </a:r>
            <a:r>
              <a:rPr lang="en-US" sz="2000" dirty="0">
                <a:solidFill>
                  <a:srgbClr val="002060"/>
                </a:solidFill>
              </a:rPr>
              <a:t> </a:t>
            </a:r>
            <a:r>
              <a:rPr lang="en-US" sz="2000" b="1" dirty="0">
                <a:solidFill>
                  <a:srgbClr val="002060"/>
                </a:solidFill>
              </a:rPr>
              <a:t>Enhancements</a:t>
            </a:r>
            <a:r>
              <a:rPr lang="en-US" sz="2000" dirty="0">
                <a:solidFill>
                  <a:srgbClr val="002060"/>
                </a:solidFill>
              </a:rPr>
              <a:t> </a:t>
            </a:r>
            <a:r>
              <a:rPr lang="en-US" dirty="0"/>
              <a:t>:</a:t>
            </a:r>
            <a:br>
              <a:rPr lang="en-US" dirty="0"/>
            </a:br>
            <a:br>
              <a:rPr lang="en-US" dirty="0"/>
            </a:br>
            <a:r>
              <a:rPr lang="en-US" b="1" dirty="0">
                <a:solidFill>
                  <a:srgbClr val="002060"/>
                </a:solidFill>
              </a:rPr>
              <a:t>Social Integration</a:t>
            </a:r>
            <a:r>
              <a:rPr lang="en-US" dirty="0"/>
              <a:t>: Enhance social integration features to allow users to share their favorite songs or playlists on social media platforms, as well as interact with friends through comments, likes, and shares.</a:t>
            </a:r>
            <a:br>
              <a:rPr lang="en-US" dirty="0"/>
            </a:br>
            <a:br>
              <a:rPr lang="en-US" dirty="0"/>
            </a:br>
            <a:r>
              <a:rPr lang="en-US" b="1" dirty="0">
                <a:solidFill>
                  <a:srgbClr val="002060"/>
                </a:solidFill>
              </a:rPr>
              <a:t>Advanced Recommendation System</a:t>
            </a:r>
            <a:r>
              <a:rPr lang="en-US" dirty="0"/>
              <a:t>: Implement a more sophisticated recommendation system based on machine learning algorithms to provide personalized music recommendations tailored to each user's preferences, listening history, and behavior patterns.</a:t>
            </a:r>
            <a:br>
              <a:rPr lang="en-US" dirty="0"/>
            </a:br>
            <a:br>
              <a:rPr lang="en-US" dirty="0"/>
            </a:br>
            <a:r>
              <a:rPr lang="en-US" b="1" dirty="0">
                <a:solidFill>
                  <a:srgbClr val="002060"/>
                </a:solidFill>
              </a:rPr>
              <a:t>Playlist Collaboration</a:t>
            </a:r>
            <a:r>
              <a:rPr lang="en-US" dirty="0"/>
              <a:t>: Enable collaborative playlist creation, allowing users to collaborate with friends or family members to curate playlists together, share music discoveries, and engage in collaborative listening experiences.</a:t>
            </a:r>
            <a:br>
              <a:rPr lang="en-US" dirty="0"/>
            </a:br>
            <a:br>
              <a:rPr lang="en-US" dirty="0"/>
            </a:br>
            <a:r>
              <a:rPr lang="en-US" b="1" dirty="0">
                <a:solidFill>
                  <a:srgbClr val="002060"/>
                </a:solidFill>
              </a:rPr>
              <a:t>Enhanced User Profiles</a:t>
            </a:r>
            <a:r>
              <a:rPr lang="en-US" dirty="0"/>
              <a:t>: Expand user profile functionality to include more customization options, such as profile pictures, bio sections, and music preferences, allowing users to express themselves and connect with like-minded music enthusiasts.</a:t>
            </a:r>
            <a:br>
              <a:rPr lang="en-US" dirty="0"/>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0481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Conclusion</a:t>
            </a:r>
            <a:r>
              <a:rPr lang="en-IN" dirty="0"/>
              <a:t> :</a:t>
            </a:r>
            <a:br>
              <a:rPr lang="en-IN" dirty="0"/>
            </a:br>
            <a:br>
              <a:rPr lang="en-IN" dirty="0"/>
            </a:br>
            <a:r>
              <a:rPr lang="en-US" sz="1600" dirty="0"/>
              <a:t>In conclusion, the development of this music web application using Django has provided a robust platform for users to discover, upload, and enjoy music tracks seamlessly. The project successfully addressed the initial problem statement of creating a user-friendly application for music enthusiasts, offering features such as user authentication, audio playback, and file uploads. By leveraging Django's powerful framework and a combination of front-end technologies, the application delivers a smooth and intuitive user experience. Moving forward, the project has the potential for further enhancements, including social integration, advanced recommendation systems, and offline listening modes, to enrich the user experience and stay competitive in the dynamic landscape of online music streaming platforms. Overall, this project underscores the effectiveness of Django in developing versatile web applications and highlights the importance of continuous innovation to meet the evolving needs of users in the digital music industry.</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02422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002060"/>
                </a:solidFill>
              </a:rPr>
              <a:t>Abstract</a:t>
            </a:r>
            <a:r>
              <a:rPr lang="en-IN" sz="2400" dirty="0">
                <a:solidFill>
                  <a:srgbClr val="002060"/>
                </a:solidFill>
              </a:rPr>
              <a:t> :</a:t>
            </a:r>
            <a:br>
              <a:rPr lang="en-IN" sz="2400" dirty="0">
                <a:solidFill>
                  <a:srgbClr val="002060"/>
                </a:solidFill>
              </a:rPr>
            </a:br>
            <a:br>
              <a:rPr lang="en-IN" dirty="0"/>
            </a:br>
            <a:r>
              <a:rPr lang="en-US" dirty="0"/>
              <a:t>The project aims to develop a comprehensive music web application using the Django framework, providing users with a seamless platform for discovering, uploading, and listening to music tracks. With a focus on user experience and functionality, the application incorporates features such as user authentication, allowing users to securely register, log in, and manage their accounts. The upload functionality empowers users to share their music creations with the community, while robust search capabilities enable users to explore a vast library of tracks based on various criteria. Audio playback functionality ensures that users can enjoy music directly on the website, with controls for play, pause, volume adjustment, and track navigation. Responsive design ensures accessibility across devices, while user profile management features enable users to customize their experience and interact with the community. Admin dashboard functionality provides administrators with the tools to manage user accounts, review uploaded content, and maintain platform integrity. With a commitment to security, scalability, and continuous improvement, the project aims to deliver a reliable and engaging music platform for users to enjoy and contribute to.</a:t>
            </a:r>
            <a:endParaRPr lang="en-IN"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57435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Problem Statement </a:t>
            </a:r>
            <a:r>
              <a:rPr lang="en-IN" sz="1600" b="1" dirty="0">
                <a:solidFill>
                  <a:srgbClr val="213163"/>
                </a:solidFill>
              </a:rPr>
              <a:t>:</a:t>
            </a:r>
            <a:br>
              <a:rPr lang="en-IN" sz="1600" b="1" dirty="0">
                <a:solidFill>
                  <a:srgbClr val="213163"/>
                </a:solidFill>
              </a:rPr>
            </a:br>
            <a:br>
              <a:rPr lang="en-IN" sz="1600" b="1" dirty="0">
                <a:solidFill>
                  <a:srgbClr val="213163"/>
                </a:solidFill>
              </a:rPr>
            </a:br>
            <a:r>
              <a:rPr lang="en-US" sz="1800" dirty="0"/>
              <a:t>The modern digital landscape has seen a surge in demand for intuitive and feature-rich platforms that cater to music enthusiasts' diverse needs. However, despite the abundance of music streaming services, there remains a gap in the market for a comprehensive web application that not only allows users to discover and listen to music but also enables aspiring artists to share their creations with a wider audience. Existing platforms often lack the flexibility and customization options desired by users, and there is a need for a solution that combines user-friendly functionality with robust features.</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4126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r>
              <a:rPr lang="en-IN" sz="1600" b="1" dirty="0">
                <a:solidFill>
                  <a:srgbClr val="213163"/>
                </a:solidFill>
              </a:rPr>
              <a:t>:</a:t>
            </a:r>
            <a:br>
              <a:rPr lang="en-IN" sz="1600" b="1" dirty="0">
                <a:solidFill>
                  <a:srgbClr val="213163"/>
                </a:solidFill>
              </a:rPr>
            </a:br>
            <a:br>
              <a:rPr lang="en-IN" sz="1600" b="1" dirty="0">
                <a:solidFill>
                  <a:srgbClr val="213163"/>
                </a:solidFill>
              </a:rPr>
            </a:br>
            <a:r>
              <a:rPr lang="en-US" sz="1800" dirty="0"/>
              <a:t>The project aims to develop a sophisticated music web application using the Django framework, addressing the needs of music enthusiasts and aspiring artists alike. It will offer a user-friendly platform for discovering, listening to, and sharing music tracks, while also providing robust features for artists to showcase their talent and connect with fans. Key components include user authentication and profiles, a vast music library with advanced search functionality, seamless audio playback and streaming, artist profiles with content upload capabilities, social interaction features, a recommendation engine, and stringent security and privacy measures. Designed for scalability and performance, the application will deliver a comprehensive and engaging music experience for users across the globe.</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00734"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002060"/>
                </a:solidFill>
              </a:rPr>
              <a:t>Proposed</a:t>
            </a:r>
            <a:r>
              <a:rPr lang="en-IN" sz="2400" dirty="0">
                <a:solidFill>
                  <a:srgbClr val="002060"/>
                </a:solidFill>
              </a:rPr>
              <a:t> </a:t>
            </a:r>
            <a:r>
              <a:rPr lang="en-IN" sz="2400" b="1" dirty="0">
                <a:solidFill>
                  <a:srgbClr val="002060"/>
                </a:solidFill>
              </a:rPr>
              <a:t>Solution</a:t>
            </a:r>
            <a:r>
              <a:rPr lang="en-IN" sz="2400" dirty="0">
                <a:solidFill>
                  <a:srgbClr val="002060"/>
                </a:solidFill>
              </a:rPr>
              <a:t> </a:t>
            </a:r>
            <a:r>
              <a:rPr lang="en-IN" sz="1600" dirty="0"/>
              <a:t>:</a:t>
            </a:r>
            <a:br>
              <a:rPr lang="en-IN" sz="1600" dirty="0"/>
            </a:br>
            <a:r>
              <a:rPr lang="en-IN" sz="1600" dirty="0"/>
              <a:t>T</a:t>
            </a:r>
            <a:r>
              <a:rPr lang="en-US" sz="1600" dirty="0"/>
              <a:t>he proposed solution encompasses the development of a comprehensive music web application using the Django framework, catering to the diverse needs of both music enthusiasts and aspiring artists. It will feature a robust backend architecture integrated with modern frontend technologies to ensure seamless user interaction. The platform will include user authentication mechanisms to safeguard personal data and facilitate personalized experiences, while also offering a vast music library curated with advanced search and recommendation functionalities for enhanced discoverability. Artists will have access to dedicated profiles equipped with content upload capabilities, enabling them to showcase their talent and connect with a broader audience. The application will prioritize intuitive user interfaces, smooth audio playback and streaming, and social interaction features to foster a vibrant music community. Additionally, stringent security measures will be implemented to safeguard user privacy and protect against potential threats. Through continuous iteration and enhancement, the proposed solution aims to deliver an immersive and enriching music experience for users worldwide. </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293209"/>
          </a:xfrm>
          <a:prstGeom prst="rect">
            <a:avLst/>
          </a:prstGeom>
          <a:noFill/>
        </p:spPr>
        <p:txBody>
          <a:bodyPr wrap="square">
            <a:spAutoFit/>
          </a:bodyPr>
          <a:lstStyle/>
          <a:p>
            <a:pPr algn="l">
              <a:buFont typeface="+mj-lt"/>
              <a:buAutoNum type="arabicPeriod"/>
            </a:pPr>
            <a:r>
              <a:rPr lang="en-US" sz="1600" b="1" dirty="0">
                <a:solidFill>
                  <a:srgbClr val="002060"/>
                </a:solidFill>
              </a:rPr>
              <a:t>User-Friendly Interface</a:t>
            </a:r>
            <a:r>
              <a:rPr lang="en-US" sz="1600" dirty="0"/>
              <a:t>: The proposed solution focuses on creating an intuitive and visually appealing user interface to enhance user experience and engagement.</a:t>
            </a:r>
          </a:p>
          <a:p>
            <a:pPr algn="l">
              <a:buFont typeface="+mj-lt"/>
              <a:buAutoNum type="arabicPeriod"/>
            </a:pPr>
            <a:endParaRPr lang="en-US" sz="1600" dirty="0"/>
          </a:p>
          <a:p>
            <a:pPr algn="l">
              <a:buFont typeface="+mj-lt"/>
              <a:buAutoNum type="arabicPeriod"/>
            </a:pPr>
            <a:r>
              <a:rPr lang="en-US" sz="1600" b="1" dirty="0">
                <a:solidFill>
                  <a:srgbClr val="002060"/>
                </a:solidFill>
              </a:rPr>
              <a:t>Scalability</a:t>
            </a:r>
            <a:r>
              <a:rPr lang="en-US" sz="1600" dirty="0"/>
              <a:t>: The application architecture is designed to be scalable, allowing it to handle a growing number of users and music tracks without sacrificing performance.</a:t>
            </a:r>
          </a:p>
          <a:p>
            <a:pPr algn="l">
              <a:buFont typeface="+mj-lt"/>
              <a:buAutoNum type="arabicPeriod"/>
            </a:pPr>
            <a:endParaRPr lang="en-US" sz="1600" dirty="0"/>
          </a:p>
          <a:p>
            <a:pPr algn="l">
              <a:buFont typeface="+mj-lt"/>
              <a:buAutoNum type="arabicPeriod"/>
            </a:pPr>
            <a:r>
              <a:rPr lang="en-US" sz="1600" b="1" dirty="0">
                <a:solidFill>
                  <a:srgbClr val="002060"/>
                </a:solidFill>
              </a:rPr>
              <a:t>Security Measures</a:t>
            </a:r>
            <a:r>
              <a:rPr lang="en-US" sz="1600" dirty="0"/>
              <a:t>: Robust security measures are implemented to protect user data and prevent unauthorized access, including encryption techniques, secure authentication mechanisms, and input validation.</a:t>
            </a:r>
          </a:p>
          <a:p>
            <a:pPr algn="l">
              <a:buFont typeface="+mj-lt"/>
              <a:buAutoNum type="arabicPeriod"/>
            </a:pPr>
            <a:endParaRPr lang="en-US" sz="1600" dirty="0"/>
          </a:p>
          <a:p>
            <a:pPr algn="l">
              <a:buFont typeface="+mj-lt"/>
              <a:buAutoNum type="arabicPeriod"/>
            </a:pPr>
            <a:r>
              <a:rPr lang="en-US" sz="1600" b="1" dirty="0">
                <a:solidFill>
                  <a:srgbClr val="002060"/>
                </a:solidFill>
              </a:rPr>
              <a:t>Cross-Platform Compatibility</a:t>
            </a:r>
            <a:r>
              <a:rPr lang="en-US" sz="1600" dirty="0"/>
              <a:t>: The application is designed to be compatible with a wide range of devices and platforms, including desktops, laptops, tablets, and smartphones, ensuring accessibility for users regardless of their preferred device.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493777"/>
          </a:xfrm>
          <a:prstGeom prst="rect">
            <a:avLst/>
          </a:prstGeom>
          <a:noFill/>
        </p:spPr>
        <p:txBody>
          <a:bodyPr wrap="square">
            <a:spAutoFit/>
          </a:bodyPr>
          <a:lstStyle/>
          <a:p>
            <a:pPr marL="457200" lvl="1" algn="l">
              <a:lnSpc>
                <a:spcPct val="150000"/>
              </a:lnSpc>
            </a:pPr>
            <a:endParaRPr lang="en-US" sz="1600" dirty="0"/>
          </a:p>
          <a:p>
            <a:pPr algn="l"/>
            <a:r>
              <a:rPr lang="en-US" sz="1600" b="1" dirty="0">
                <a:solidFill>
                  <a:srgbClr val="002060"/>
                </a:solidFill>
              </a:rPr>
              <a:t>5.Feature-rich Platform</a:t>
            </a:r>
            <a:r>
              <a:rPr lang="en-US" sz="1600" dirty="0"/>
              <a:t>: The proposed solution entails the development of a feature-rich music web application leveraging the Django framework, aimed at providing a comprehensive platform for music enthusiasts and artists alike</a:t>
            </a:r>
          </a:p>
          <a:p>
            <a:pPr algn="l"/>
            <a:endParaRPr lang="en-US" sz="1600" dirty="0"/>
          </a:p>
          <a:p>
            <a:pPr algn="l"/>
            <a:r>
              <a:rPr lang="en-US" sz="1600" b="1" dirty="0">
                <a:solidFill>
                  <a:srgbClr val="002060"/>
                </a:solidFill>
              </a:rPr>
              <a:t>6.User Authentication and Personalization</a:t>
            </a:r>
            <a:r>
              <a:rPr lang="en-US" sz="1600" dirty="0"/>
              <a:t>: The platform will implement robust user authentication mechanisms to ensure secure access to personalized features, allowing users to create accounts, manage preferences, and curate their music experiences.</a:t>
            </a:r>
          </a:p>
          <a:p>
            <a:pPr algn="l"/>
            <a:endParaRPr lang="en-US" sz="1600" b="1" dirty="0">
              <a:solidFill>
                <a:srgbClr val="002060"/>
              </a:solidFill>
            </a:endParaRPr>
          </a:p>
          <a:p>
            <a:pPr algn="l"/>
            <a:r>
              <a:rPr lang="en-US" sz="1600" b="1" dirty="0">
                <a:solidFill>
                  <a:srgbClr val="002060"/>
                </a:solidFill>
              </a:rPr>
              <a:t>7.Advanced Music Library</a:t>
            </a:r>
            <a:r>
              <a:rPr lang="en-US" sz="1600" dirty="0"/>
              <a:t>: A curated music library will be integrated into the </a:t>
            </a:r>
          </a:p>
          <a:p>
            <a:pPr algn="l"/>
            <a:r>
              <a:rPr lang="en-US" sz="1600" dirty="0"/>
              <a:t>application, equipped with advanced search and recommendation functionalities to facilitate seamless music discovery based on user preferences and browsing history.</a:t>
            </a:r>
          </a:p>
          <a:p>
            <a:pPr marL="742950" lvl="1" indent="-285750" algn="l">
              <a:lnSpc>
                <a:spcPct val="150000"/>
              </a:lnSpc>
              <a:buFont typeface="+mj-lt"/>
              <a:buAutoNum type="arabicPeriod"/>
            </a:pPr>
            <a:endParaRPr lang="en-US" sz="1600" dirty="0"/>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TotalTime>
  <Words>2161</Words>
  <Application>Microsoft Office PowerPoint</Application>
  <PresentationFormat>On-screen Show (16:9)</PresentationFormat>
  <Paragraphs>61</Paragraphs>
  <Slides>18</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4" baseType="lpstr">
      <vt:lpstr>Arial</vt:lpstr>
      <vt:lpstr>Arial MT</vt:lpstr>
      <vt:lpstr>Calibri</vt:lpstr>
      <vt:lpstr>Times New Roman</vt:lpstr>
      <vt:lpstr>Simple Light</vt:lpstr>
      <vt:lpstr>PowerPoint Presentation</vt:lpstr>
      <vt:lpstr>PowerPoint Presentation</vt:lpstr>
      <vt:lpstr>Abstract :  The project aims to develop a comprehensive music web application using the Django framework, providing users with a seamless platform for discovering, uploading, and listening to music tracks. With a focus on user experience and functionality, the application incorporates features such as user authentication, allowing users to securely register, log in, and manage their accounts. The upload functionality empowers users to share their music creations with the community, while robust search capabilities enable users to explore a vast library of tracks based on various criteria. Audio playback functionality ensures that users can enjoy music directly on the website, with controls for play, pause, volume adjustment, and track navigation. Responsive design ensures accessibility across devices, while user profile management features enable users to customize their experience and interact with the community. Admin dashboard functionality provides administrators with the tools to manage user accounts, review uploaded content, and maintain platform integrity. With a commitment to security, scalability, and continuous improvement, the project aims to deliver a reliable and engaging music platform for users to enjoy and contribute to.</vt:lpstr>
      <vt:lpstr>Problem Statement :  The modern digital landscape has seen a surge in demand for intuitive and feature-rich platforms that cater to music enthusiasts' diverse needs. However, despite the abundance of music streaming services, there remains a gap in the market for a comprehensive web application that not only allows users to discover and listen to music but also enables aspiring artists to share their creations with a wider audience. Existing platforms often lack the flexibility and customization options desired by users, and there is a need for a solution that combines user-friendly functionality with robust features.</vt:lpstr>
      <vt:lpstr>Project Overview :  The project aims to develop a sophisticated music web application using the Django framework, addressing the needs of music enthusiasts and aspiring artists alike. It will offer a user-friendly platform for discovering, listening to, and sharing music tracks, while also providing robust features for artists to showcase their talent and connect with fans. Key components include user authentication and profiles, a vast music library with advanced search functionality, seamless audio playback and streaming, artist profiles with content upload capabilities, social interaction features, a recommendation engine, and stringent security and privacy measures. Designed for scalability and performance, the application will deliver a comprehensive and engaging music experience for users across the globe.</vt:lpstr>
      <vt:lpstr>Proposed Solution : The proposed solution encompasses the development of a comprehensive music web application using the Django framework, catering to the diverse needs of both music enthusiasts and aspiring artists. It will feature a robust backend architecture integrated with modern frontend technologies to ensure seamless user interaction. The platform will include user authentication mechanisms to safeguard personal data and facilitate personalized experiences, while also offering a vast music library curated with advanced search and recommendation functionalities for enhanced discoverability. Artists will have access to dedicated profiles equipped with content upload capabilities, enabling them to showcase their talent and connect with a broader audience. The application will prioritize intuitive user interfaces, smooth audio playback and streaming, and social interaction features to foster a vibrant music community. Additionally, stringent security measures will be implemented to safeguard user privacy and protect against potential threats. Through continuous iteration and enhancement, the proposed solution aims to deliver an immersive and enriching music experience for users worldwide. </vt:lpstr>
      <vt:lpstr>PowerPoint Presentation</vt:lpstr>
      <vt:lpstr>PowerPoint Presentation</vt:lpstr>
      <vt:lpstr>Technology Used</vt:lpstr>
      <vt:lpstr>Modelling &amp; Results :  The modeling and results phase of the project involved several key aspects to ensure the successful implementation and performance of the music web application. Firstly, a comprehensive database schema was designed using Django's ORM to efficiently store and manage user data, song information, and related entities such as albums and playlists. This schema was carefully crafted to facilitate data validation and enforce security measures, guarding against common web vulnerabilities and ensuring the integrity of user data. Additionally, analytics tools were integrated to track user engagement metrics, providing valuable insights into user behavior and preferences. Performance optimization techniques, including caching, indexing, and query optimization, were implemented to enhance the application's responsiveness and scalability, ensuring smooth user experiences even under high traffic conditions. Finally, user feedback was actively collected and analyzed to drive iterative improvements to the application's features, functionality, and user interface, ensuring that it consistently met the evolving needs and expectations of its user base.</vt:lpstr>
      <vt:lpstr>         Homepage</vt:lpstr>
      <vt:lpstr>                 All Songs Page :  The "All Songs" page provides users with a comprehensive listing of all available songs in the application's database.   Users can search for specific songs or filter the song list based on criteria such as artist, genre, album, or release date, enhancing usability and navigation.   Each song entry is accompanied by a thumbnail image, allowing users to visually identify songs and making the page more visually appealing.  Essential details about each song, such as title, artist, album, duration, and release year, are displayed to provide users with relevant information at a glance.  Users can play, pause, and control the playback of songs directly from the "All Songs" page, providing a convenient way to sample songs before making a selection.  </vt:lpstr>
      <vt:lpstr>                 Login and Register Page : The login page provides users with a form to authenticate themselves by entering their credentials, such as username/email and password.  The login page features a user-friendly interface with clear labels, input fields, and buttons, making it easy for users to understand and interact with the login form.  It may include a link or button for password recovery, enabling users to reset their passwords in case they forget them, improving user experience and security.  The register page presents users with a registration form to create a new account by providing essential details such as username, email address, and password.  It implements form validation to ensure that users provide valid and complete information during the registration process, reducing the likelihood of errors and data inconsistencies.  To enhance security, the registration form may include a password strength meter, indicating the strength of the chosen password and encouraging users to create strong and secure passwords.</vt:lpstr>
      <vt:lpstr>            Departments-Page           Navigation Bar       Header Section       Main Content Area       Footer Section       User Authentication Section       Search Bar       Upload Form </vt:lpstr>
      <vt:lpstr>             Song Page : Users can listen to the song with the embedded audio player, which retrieves the audio file from the server using the provided URL.  A form is included to allow users to add the current song to their "Listen Later" list. Upon submission, the form sends a POST request to the server with the song ID.  Users have the option to download the song by clicking the "Download Song" button, which initiates a direct download of the audio file.  Overall, the page effectively displays song details and provides essential functionalities such as audio playback, adding songs to the "Listen Later" list, and downloading songs, enhancing the user experience and engagement with the music web application</vt:lpstr>
      <vt:lpstr>                 Future Enhancements :  Social Integration: Enhance social integration features to allow users to share their favorite songs or playlists on social media platforms, as well as interact with friends through comments, likes, and shares.  Advanced Recommendation System: Implement a more sophisticated recommendation system based on machine learning algorithms to provide personalized music recommendations tailored to each user's preferences, listening history, and behavior patterns.  Playlist Collaboration: Enable collaborative playlist creation, allowing users to collaborate with friends or family members to curate playlists together, share music discoveries, and engage in collaborative listening experiences.  Enhanced User Profiles: Expand user profile functionality to include more customization options, such as profile pictures, bio sections, and music preferences, allowing users to express themselves and connect with like-minded music enthusiasts. </vt:lpstr>
      <vt:lpstr>Conclusion :  In conclusion, the development of this music web application using Django has provided a robust platform for users to discover, upload, and enjoy music tracks seamlessly. The project successfully addressed the initial problem statement of creating a user-friendly application for music enthusiasts, offering features such as user authentication, audio playback, and file uploads. By leveraging Django's powerful framework and a combination of front-end technologies, the application delivers a smooth and intuitive user experience. Moving forward, the project has the potential for further enhancements, including social integration, advanced recommendation systems, and offline listening modes, to enrich the user experience and stay competitive in the dynamic landscape of online music streaming platforms. Overall, this project underscores the effectiveness of Django in developing versatile web applications and highlights the importance of continuous innovation to meet the evolving needs of users in the digital music industry.</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matsya manian</cp:lastModifiedBy>
  <cp:revision>5</cp:revision>
  <dcterms:modified xsi:type="dcterms:W3CDTF">2024-04-07T14:42:12Z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