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</p:sldIdLst>
  <p:sldSz cx="12192000" cy="6864350"/>
  <p:notesSz cx="12192000" cy="68643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C85AE-DF94-4E58-A425-4EDBA9CBBDD7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8838"/>
            <a:ext cx="4114800" cy="2316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3588"/>
            <a:ext cx="9753600" cy="27035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986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986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ED6CD-C252-413F-952E-6ED04999A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50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ED6CD-C252-413F-952E-6ED04999A07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613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79"/>
            <a:ext cx="12190730" cy="6859270"/>
          </a:xfrm>
          <a:custGeom>
            <a:avLst/>
            <a:gdLst/>
            <a:ahLst/>
            <a:cxnLst/>
            <a:rect l="l" t="t" r="r" b="b"/>
            <a:pathLst>
              <a:path w="12190730" h="6859270">
                <a:moveTo>
                  <a:pt x="0" y="0"/>
                </a:moveTo>
                <a:lnTo>
                  <a:pt x="12190730" y="0"/>
                </a:lnTo>
                <a:lnTo>
                  <a:pt x="12190730" y="6859270"/>
                </a:lnTo>
                <a:lnTo>
                  <a:pt x="0" y="685927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147570" y="1079"/>
            <a:ext cx="2239010" cy="1131570"/>
          </a:xfrm>
          <a:custGeom>
            <a:avLst/>
            <a:gdLst/>
            <a:ahLst/>
            <a:cxnLst/>
            <a:rect l="l" t="t" r="r" b="b"/>
            <a:pathLst>
              <a:path w="2239010" h="1131570">
                <a:moveTo>
                  <a:pt x="2239010" y="0"/>
                </a:moveTo>
                <a:lnTo>
                  <a:pt x="0" y="0"/>
                </a:lnTo>
                <a:lnTo>
                  <a:pt x="1118870" y="1131570"/>
                </a:lnTo>
                <a:lnTo>
                  <a:pt x="2239010" y="0"/>
                </a:lnTo>
                <a:close/>
              </a:path>
            </a:pathLst>
          </a:custGeom>
          <a:solidFill>
            <a:srgbClr val="6B91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68069" y="1079"/>
            <a:ext cx="1732280" cy="876300"/>
          </a:xfrm>
          <a:custGeom>
            <a:avLst/>
            <a:gdLst/>
            <a:ahLst/>
            <a:cxnLst/>
            <a:rect l="l" t="t" r="r" b="b"/>
            <a:pathLst>
              <a:path w="1732280" h="876300">
                <a:moveTo>
                  <a:pt x="1732280" y="0"/>
                </a:moveTo>
                <a:lnTo>
                  <a:pt x="0" y="0"/>
                </a:lnTo>
                <a:lnTo>
                  <a:pt x="866140" y="876300"/>
                </a:lnTo>
                <a:lnTo>
                  <a:pt x="173228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900620" y="4722939"/>
            <a:ext cx="4264025" cy="2136140"/>
          </a:xfrm>
          <a:custGeom>
            <a:avLst/>
            <a:gdLst/>
            <a:ahLst/>
            <a:cxnLst/>
            <a:rect l="l" t="t" r="r" b="b"/>
            <a:pathLst>
              <a:path w="4264025" h="2136140">
                <a:moveTo>
                  <a:pt x="2132379" y="0"/>
                </a:moveTo>
                <a:lnTo>
                  <a:pt x="0" y="2136140"/>
                </a:lnTo>
                <a:lnTo>
                  <a:pt x="4263504" y="2136140"/>
                </a:lnTo>
                <a:lnTo>
                  <a:pt x="2132379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5204" y="2938589"/>
            <a:ext cx="7830184" cy="3920490"/>
          </a:xfrm>
          <a:custGeom>
            <a:avLst/>
            <a:gdLst/>
            <a:ahLst/>
            <a:cxnLst/>
            <a:rect l="l" t="t" r="r" b="b"/>
            <a:pathLst>
              <a:path w="7830184" h="3920490">
                <a:moveTo>
                  <a:pt x="3915445" y="0"/>
                </a:moveTo>
                <a:lnTo>
                  <a:pt x="0" y="3920490"/>
                </a:lnTo>
                <a:lnTo>
                  <a:pt x="7829630" y="3920490"/>
                </a:lnTo>
                <a:lnTo>
                  <a:pt x="3915445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1320" y="1489519"/>
            <a:ext cx="1138935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 u="sng">
                <a:solidFill>
                  <a:srgbClr val="5A9AD4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4036"/>
            <a:ext cx="8534400" cy="1716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A8A8A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pc="240" dirty="0"/>
              <a:t>©Amarsoft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A8A8A"/>
                </a:solidFill>
                <a:latin typeface="PMingLiU"/>
                <a:cs typeface="PMingLiU"/>
              </a:defRPr>
            </a:lvl1pPr>
          </a:lstStyle>
          <a:p>
            <a:pPr marL="25400">
              <a:lnSpc>
                <a:spcPct val="100000"/>
              </a:lnSpc>
              <a:spcBef>
                <a:spcPts val="1390"/>
              </a:spcBef>
            </a:pPr>
            <a:fld id="{81D60167-4931-47E6-BA6A-407CBD079E47}" type="slidenum">
              <a:rPr spc="844" dirty="0"/>
              <a:t>‹#›</a:t>
            </a:fld>
            <a:endParaRPr spc="844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585858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A8A8A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pc="240" dirty="0"/>
              <a:t>©Amarsoft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A8A8A"/>
                </a:solidFill>
                <a:latin typeface="PMingLiU"/>
                <a:cs typeface="PMingLiU"/>
              </a:defRPr>
            </a:lvl1pPr>
          </a:lstStyle>
          <a:p>
            <a:pPr marL="25400">
              <a:lnSpc>
                <a:spcPct val="100000"/>
              </a:lnSpc>
              <a:spcBef>
                <a:spcPts val="1390"/>
              </a:spcBef>
            </a:pPr>
            <a:fld id="{81D60167-4931-47E6-BA6A-407CBD079E47}" type="slidenum">
              <a:rPr spc="844" dirty="0"/>
              <a:t>‹#›</a:t>
            </a:fld>
            <a:endParaRPr spc="844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585858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8800"/>
            <a:ext cx="5303520" cy="4530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8800"/>
            <a:ext cx="5303520" cy="4530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A8A8A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pc="240" dirty="0"/>
              <a:t>©Amarsoft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A8A8A"/>
                </a:solidFill>
                <a:latin typeface="PMingLiU"/>
                <a:cs typeface="PMingLiU"/>
              </a:defRPr>
            </a:lvl1pPr>
          </a:lstStyle>
          <a:p>
            <a:pPr marL="25400">
              <a:lnSpc>
                <a:spcPct val="100000"/>
              </a:lnSpc>
              <a:spcBef>
                <a:spcPts val="1390"/>
              </a:spcBef>
            </a:pPr>
            <a:fld id="{81D60167-4931-47E6-BA6A-407CBD079E47}" type="slidenum">
              <a:rPr spc="844" dirty="0"/>
              <a:t>‹#›</a:t>
            </a:fld>
            <a:endParaRPr spc="844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585858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A8A8A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pc="240" dirty="0"/>
              <a:t>©Amarsoft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A8A8A"/>
                </a:solidFill>
                <a:latin typeface="PMingLiU"/>
                <a:cs typeface="PMingLiU"/>
              </a:defRPr>
            </a:lvl1pPr>
          </a:lstStyle>
          <a:p>
            <a:pPr marL="25400">
              <a:lnSpc>
                <a:spcPct val="100000"/>
              </a:lnSpc>
              <a:spcBef>
                <a:spcPts val="1390"/>
              </a:spcBef>
            </a:pPr>
            <a:fld id="{81D60167-4931-47E6-BA6A-407CBD079E47}" type="slidenum">
              <a:rPr spc="844" dirty="0"/>
              <a:t>‹#›</a:t>
            </a:fld>
            <a:endParaRPr spc="844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79"/>
            <a:ext cx="5143500" cy="6858000"/>
          </a:xfrm>
          <a:custGeom>
            <a:avLst/>
            <a:gdLst/>
            <a:ahLst/>
            <a:cxnLst/>
            <a:rect l="l" t="t" r="r" b="b"/>
            <a:pathLst>
              <a:path w="5143500" h="6858000">
                <a:moveTo>
                  <a:pt x="2451100" y="0"/>
                </a:moveTo>
                <a:lnTo>
                  <a:pt x="0" y="0"/>
                </a:lnTo>
                <a:lnTo>
                  <a:pt x="0" y="6858000"/>
                </a:lnTo>
                <a:lnTo>
                  <a:pt x="2452097" y="6858000"/>
                </a:lnTo>
                <a:lnTo>
                  <a:pt x="5143500" y="3430617"/>
                </a:lnTo>
                <a:lnTo>
                  <a:pt x="5143500" y="3427383"/>
                </a:lnTo>
                <a:lnTo>
                  <a:pt x="245110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22350" y="4799139"/>
            <a:ext cx="2223770" cy="22860"/>
          </a:xfrm>
          <a:custGeom>
            <a:avLst/>
            <a:gdLst/>
            <a:ahLst/>
            <a:cxnLst/>
            <a:rect l="l" t="t" r="r" b="b"/>
            <a:pathLst>
              <a:path w="2223770" h="22860">
                <a:moveTo>
                  <a:pt x="0" y="22860"/>
                </a:moveTo>
                <a:lnTo>
                  <a:pt x="2223770" y="22860"/>
                </a:lnTo>
                <a:lnTo>
                  <a:pt x="2223770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22350" y="2259139"/>
            <a:ext cx="2026920" cy="22860"/>
          </a:xfrm>
          <a:custGeom>
            <a:avLst/>
            <a:gdLst/>
            <a:ahLst/>
            <a:cxnLst/>
            <a:rect l="l" t="t" r="r" b="b"/>
            <a:pathLst>
              <a:path w="2026920" h="22860">
                <a:moveTo>
                  <a:pt x="0" y="22860"/>
                </a:moveTo>
                <a:lnTo>
                  <a:pt x="2026920" y="22860"/>
                </a:lnTo>
                <a:lnTo>
                  <a:pt x="2026920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22350" y="4602289"/>
            <a:ext cx="2223770" cy="196850"/>
          </a:xfrm>
          <a:custGeom>
            <a:avLst/>
            <a:gdLst/>
            <a:ahLst/>
            <a:cxnLst/>
            <a:rect l="l" t="t" r="r" b="b"/>
            <a:pathLst>
              <a:path w="2223770" h="196850">
                <a:moveTo>
                  <a:pt x="0" y="196850"/>
                </a:moveTo>
                <a:lnTo>
                  <a:pt x="2223770" y="196850"/>
                </a:lnTo>
                <a:lnTo>
                  <a:pt x="2223770" y="0"/>
                </a:lnTo>
                <a:lnTo>
                  <a:pt x="0" y="0"/>
                </a:lnTo>
                <a:lnTo>
                  <a:pt x="0" y="196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22350" y="2259139"/>
            <a:ext cx="196850" cy="2343150"/>
          </a:xfrm>
          <a:custGeom>
            <a:avLst/>
            <a:gdLst/>
            <a:ahLst/>
            <a:cxnLst/>
            <a:rect l="l" t="t" r="r" b="b"/>
            <a:pathLst>
              <a:path w="196850" h="2343150">
                <a:moveTo>
                  <a:pt x="0" y="2343150"/>
                </a:moveTo>
                <a:lnTo>
                  <a:pt x="196850" y="2343150"/>
                </a:lnTo>
                <a:lnTo>
                  <a:pt x="196850" y="0"/>
                </a:lnTo>
                <a:lnTo>
                  <a:pt x="0" y="0"/>
                </a:lnTo>
                <a:lnTo>
                  <a:pt x="0" y="2343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22350" y="2062289"/>
            <a:ext cx="2223770" cy="196850"/>
          </a:xfrm>
          <a:custGeom>
            <a:avLst/>
            <a:gdLst/>
            <a:ahLst/>
            <a:cxnLst/>
            <a:rect l="l" t="t" r="r" b="b"/>
            <a:pathLst>
              <a:path w="2223770" h="196850">
                <a:moveTo>
                  <a:pt x="0" y="196850"/>
                </a:moveTo>
                <a:lnTo>
                  <a:pt x="2223770" y="196850"/>
                </a:lnTo>
                <a:lnTo>
                  <a:pt x="2223770" y="0"/>
                </a:lnTo>
                <a:lnTo>
                  <a:pt x="0" y="0"/>
                </a:lnTo>
                <a:lnTo>
                  <a:pt x="0" y="196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049270" y="2259139"/>
            <a:ext cx="196850" cy="450850"/>
          </a:xfrm>
          <a:custGeom>
            <a:avLst/>
            <a:gdLst/>
            <a:ahLst/>
            <a:cxnLst/>
            <a:rect l="l" t="t" r="r" b="b"/>
            <a:pathLst>
              <a:path w="196850" h="450850">
                <a:moveTo>
                  <a:pt x="0" y="450850"/>
                </a:moveTo>
                <a:lnTo>
                  <a:pt x="196850" y="450850"/>
                </a:lnTo>
                <a:lnTo>
                  <a:pt x="196850" y="0"/>
                </a:lnTo>
                <a:lnTo>
                  <a:pt x="0" y="0"/>
                </a:lnTo>
                <a:lnTo>
                  <a:pt x="0" y="450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049270" y="4316539"/>
            <a:ext cx="196850" cy="285750"/>
          </a:xfrm>
          <a:custGeom>
            <a:avLst/>
            <a:gdLst/>
            <a:ahLst/>
            <a:cxnLst/>
            <a:rect l="l" t="t" r="r" b="b"/>
            <a:pathLst>
              <a:path w="196850" h="285750">
                <a:moveTo>
                  <a:pt x="0" y="285750"/>
                </a:moveTo>
                <a:lnTo>
                  <a:pt x="196850" y="285750"/>
                </a:lnTo>
                <a:lnTo>
                  <a:pt x="196850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2926079" y="4293679"/>
            <a:ext cx="647700" cy="22860"/>
          </a:xfrm>
          <a:custGeom>
            <a:avLst/>
            <a:gdLst/>
            <a:ahLst/>
            <a:cxnLst/>
            <a:rect l="l" t="t" r="r" b="b"/>
            <a:pathLst>
              <a:path w="647700" h="22860">
                <a:moveTo>
                  <a:pt x="0" y="22860"/>
                </a:moveTo>
                <a:lnTo>
                  <a:pt x="647699" y="22860"/>
                </a:lnTo>
                <a:lnTo>
                  <a:pt x="647699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2926079" y="2709989"/>
            <a:ext cx="647700" cy="1583690"/>
          </a:xfrm>
          <a:custGeom>
            <a:avLst/>
            <a:gdLst/>
            <a:ahLst/>
            <a:cxnLst/>
            <a:rect l="l" t="t" r="r" b="b"/>
            <a:pathLst>
              <a:path w="647700" h="1583689">
                <a:moveTo>
                  <a:pt x="647699" y="0"/>
                </a:moveTo>
                <a:lnTo>
                  <a:pt x="0" y="0"/>
                </a:lnTo>
                <a:lnTo>
                  <a:pt x="0" y="1583689"/>
                </a:lnTo>
                <a:lnTo>
                  <a:pt x="647699" y="1583689"/>
                </a:lnTo>
                <a:lnTo>
                  <a:pt x="647699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A8A8A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pc="240" dirty="0"/>
              <a:t>©Amarsoft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A8A8A"/>
                </a:solidFill>
                <a:latin typeface="PMingLiU"/>
                <a:cs typeface="PMingLiU"/>
              </a:defRPr>
            </a:lvl1pPr>
          </a:lstStyle>
          <a:p>
            <a:pPr marL="25400">
              <a:lnSpc>
                <a:spcPct val="100000"/>
              </a:lnSpc>
              <a:spcBef>
                <a:spcPts val="1390"/>
              </a:spcBef>
            </a:pPr>
            <a:fld id="{81D60167-4931-47E6-BA6A-407CBD079E47}" type="slidenum">
              <a:rPr spc="844" dirty="0"/>
              <a:t>‹#›</a:t>
            </a:fld>
            <a:endParaRPr spc="844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79"/>
            <a:ext cx="1983739" cy="1125220"/>
          </a:xfrm>
          <a:custGeom>
            <a:avLst/>
            <a:gdLst/>
            <a:ahLst/>
            <a:cxnLst/>
            <a:rect l="l" t="t" r="r" b="b"/>
            <a:pathLst>
              <a:path w="1983739" h="1125220">
                <a:moveTo>
                  <a:pt x="1983739" y="0"/>
                </a:moveTo>
                <a:lnTo>
                  <a:pt x="0" y="0"/>
                </a:lnTo>
                <a:lnTo>
                  <a:pt x="0" y="244054"/>
                </a:lnTo>
                <a:lnTo>
                  <a:pt x="871220" y="1125220"/>
                </a:lnTo>
                <a:lnTo>
                  <a:pt x="1983739" y="0"/>
                </a:lnTo>
                <a:close/>
              </a:path>
            </a:pathLst>
          </a:custGeom>
          <a:solidFill>
            <a:srgbClr val="6B91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079"/>
            <a:ext cx="1094740" cy="749300"/>
          </a:xfrm>
          <a:custGeom>
            <a:avLst/>
            <a:gdLst/>
            <a:ahLst/>
            <a:cxnLst/>
            <a:rect l="l" t="t" r="r" b="b"/>
            <a:pathLst>
              <a:path w="1094740" h="749300">
                <a:moveTo>
                  <a:pt x="1094740" y="0"/>
                </a:moveTo>
                <a:lnTo>
                  <a:pt x="0" y="0"/>
                </a:lnTo>
                <a:lnTo>
                  <a:pt x="0" y="390715"/>
                </a:lnTo>
                <a:lnTo>
                  <a:pt x="354330" y="749300"/>
                </a:lnTo>
                <a:lnTo>
                  <a:pt x="109474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71219" y="1126299"/>
            <a:ext cx="11127740" cy="0"/>
          </a:xfrm>
          <a:custGeom>
            <a:avLst/>
            <a:gdLst/>
            <a:ahLst/>
            <a:cxnLst/>
            <a:rect l="l" t="t" r="r" b="b"/>
            <a:pathLst>
              <a:path w="11127740">
                <a:moveTo>
                  <a:pt x="0" y="0"/>
                </a:moveTo>
                <a:lnTo>
                  <a:pt x="11127740" y="0"/>
                </a:lnTo>
              </a:path>
            </a:pathLst>
          </a:custGeom>
          <a:ln w="3234">
            <a:solidFill>
              <a:srgbClr val="6B91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635" y="186499"/>
            <a:ext cx="1015872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585858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47510" y="3353879"/>
            <a:ext cx="8555355" cy="183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66409" y="6242773"/>
            <a:ext cx="1183640" cy="60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8A8A8A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pc="240" dirty="0"/>
              <a:t>©Amarsoft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83845"/>
            <a:ext cx="2804160" cy="343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07750" y="6218644"/>
            <a:ext cx="367029" cy="60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8A8A8A"/>
                </a:solidFill>
                <a:latin typeface="PMingLiU"/>
                <a:cs typeface="PMingLiU"/>
              </a:defRPr>
            </a:lvl1pPr>
          </a:lstStyle>
          <a:p>
            <a:pPr marL="25400">
              <a:lnSpc>
                <a:spcPct val="100000"/>
              </a:lnSpc>
              <a:spcBef>
                <a:spcPts val="1390"/>
              </a:spcBef>
            </a:pPr>
            <a:fld id="{81D60167-4931-47E6-BA6A-407CBD079E47}" type="slidenum">
              <a:rPr spc="844" dirty="0"/>
              <a:t>‹#›</a:t>
            </a:fld>
            <a:endParaRPr spc="844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7769" y="3174809"/>
            <a:ext cx="429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A9AD4"/>
                </a:solidFill>
                <a:latin typeface="PMingLiU"/>
                <a:cs typeface="PMingLiU"/>
              </a:rPr>
              <a:t>上海安硕信息技术股份有限公司</a:t>
            </a:r>
            <a:endParaRPr sz="2400" dirty="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84958" y="1679575"/>
            <a:ext cx="1166541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4505">
              <a:lnSpc>
                <a:spcPct val="100000"/>
              </a:lnSpc>
              <a:spcBef>
                <a:spcPts val="100"/>
              </a:spcBef>
            </a:pPr>
            <a:r>
              <a:rPr dirty="0"/>
              <a:t>交付七总部</a:t>
            </a:r>
            <a:r>
              <a:rPr spc="-100" dirty="0"/>
              <a:t> </a:t>
            </a:r>
            <a:r>
              <a:rPr spc="844" dirty="0"/>
              <a:t>-</a:t>
            </a:r>
            <a:r>
              <a:rPr dirty="0"/>
              <a:t>许煜凯</a:t>
            </a:r>
            <a:r>
              <a:rPr spc="-95" dirty="0"/>
              <a:t> </a:t>
            </a:r>
            <a:r>
              <a:rPr lang="en-US" altLang="zh-CN" spc="844" dirty="0" smtClean="0"/>
              <a:t>–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经验交流</a:t>
            </a:r>
            <a:endParaRPr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84690" y="6406959"/>
            <a:ext cx="13881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40" dirty="0">
                <a:solidFill>
                  <a:srgbClr val="FFFFFF"/>
                </a:solidFill>
                <a:latin typeface="PMingLiU"/>
                <a:cs typeface="PMingLiU"/>
              </a:rPr>
              <a:t>©Amarsoft</a:t>
            </a:r>
            <a:endParaRPr sz="1600" dirty="0">
              <a:latin typeface="PMingLiU"/>
              <a:cs typeface="PMingLi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5210">
              <a:lnSpc>
                <a:spcPct val="100000"/>
              </a:lnSpc>
              <a:spcBef>
                <a:spcPts val="100"/>
              </a:spcBef>
            </a:pPr>
            <a:r>
              <a:rPr dirty="0"/>
              <a:t>培</a:t>
            </a:r>
            <a:r>
              <a:rPr spc="-15" dirty="0"/>
              <a:t>训</a:t>
            </a:r>
            <a:r>
              <a:rPr dirty="0"/>
              <a:t>相关</a:t>
            </a:r>
            <a:r>
              <a:rPr spc="114" dirty="0"/>
              <a:t> </a:t>
            </a:r>
            <a:r>
              <a:rPr spc="-15" dirty="0"/>
              <a:t>-T12-A3Web</a:t>
            </a:r>
            <a:r>
              <a:rPr dirty="0"/>
              <a:t>、</a:t>
            </a:r>
            <a:r>
              <a:rPr spc="130" dirty="0"/>
              <a:t> </a:t>
            </a:r>
            <a:r>
              <a:rPr spc="125" dirty="0"/>
              <a:t>T13-ALS757</a:t>
            </a:r>
          </a:p>
        </p:txBody>
      </p:sp>
      <p:sp>
        <p:nvSpPr>
          <p:cNvPr id="3" name="object 3"/>
          <p:cNvSpPr/>
          <p:nvPr/>
        </p:nvSpPr>
        <p:spPr>
          <a:xfrm>
            <a:off x="2978150" y="291191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60" h="544829">
                <a:moveTo>
                  <a:pt x="1470660" y="0"/>
                </a:moveTo>
                <a:lnTo>
                  <a:pt x="0" y="0"/>
                </a:lnTo>
                <a:lnTo>
                  <a:pt x="0" y="544830"/>
                </a:lnTo>
                <a:lnTo>
                  <a:pt x="1470660" y="544830"/>
                </a:lnTo>
                <a:lnTo>
                  <a:pt x="147066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8150" y="291191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60" h="544829">
                <a:moveTo>
                  <a:pt x="735329" y="544830"/>
                </a:moveTo>
                <a:lnTo>
                  <a:pt x="0" y="544830"/>
                </a:lnTo>
                <a:lnTo>
                  <a:pt x="0" y="0"/>
                </a:lnTo>
                <a:lnTo>
                  <a:pt x="1470660" y="0"/>
                </a:lnTo>
                <a:lnTo>
                  <a:pt x="1470660" y="544830"/>
                </a:lnTo>
                <a:lnTo>
                  <a:pt x="735329" y="54483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67050" y="2983039"/>
            <a:ext cx="1202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CUSTOMER_INFO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9929" y="3160839"/>
            <a:ext cx="762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"/>
                <a:cs typeface="PMingLiU"/>
              </a:rPr>
              <a:t>客户对象</a:t>
            </a:r>
            <a:r>
              <a:rPr sz="1200" spc="-960" dirty="0">
                <a:latin typeface="PMingLiU"/>
                <a:cs typeface="PMingLiU"/>
              </a:rPr>
              <a:t>表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49019" y="140061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60" h="544830">
                <a:moveTo>
                  <a:pt x="1470660" y="0"/>
                </a:moveTo>
                <a:lnTo>
                  <a:pt x="0" y="0"/>
                </a:lnTo>
                <a:lnTo>
                  <a:pt x="0" y="544830"/>
                </a:lnTo>
                <a:lnTo>
                  <a:pt x="1470660" y="544830"/>
                </a:lnTo>
                <a:lnTo>
                  <a:pt x="147066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9019" y="140061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60" h="544830">
                <a:moveTo>
                  <a:pt x="735330" y="544830"/>
                </a:moveTo>
                <a:lnTo>
                  <a:pt x="0" y="544830"/>
                </a:lnTo>
                <a:lnTo>
                  <a:pt x="0" y="0"/>
                </a:lnTo>
                <a:lnTo>
                  <a:pt x="1470660" y="0"/>
                </a:lnTo>
                <a:lnTo>
                  <a:pt x="1470660" y="544830"/>
                </a:lnTo>
                <a:lnTo>
                  <a:pt x="735330" y="54483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17930" y="1484439"/>
            <a:ext cx="1092200" cy="41655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R="52705" algn="ctr">
              <a:lnSpc>
                <a:spcPct val="100000"/>
              </a:lnSpc>
              <a:spcBef>
                <a:spcPts val="200"/>
              </a:spcBef>
            </a:pPr>
            <a:r>
              <a:rPr sz="1200" spc="-5" dirty="0">
                <a:latin typeface="Lucida Console"/>
                <a:cs typeface="Lucida Console"/>
              </a:rPr>
              <a:t>ENT_INFO</a:t>
            </a:r>
            <a:endParaRPr sz="1200">
              <a:latin typeface="Lucida Console"/>
              <a:cs typeface="Lucida Console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"/>
                <a:cs typeface="PMingLiU"/>
              </a:rPr>
              <a:t>公司客户信息表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32710" y="140061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60" h="544830">
                <a:moveTo>
                  <a:pt x="1470660" y="0"/>
                </a:moveTo>
                <a:lnTo>
                  <a:pt x="0" y="0"/>
                </a:lnTo>
                <a:lnTo>
                  <a:pt x="0" y="544830"/>
                </a:lnTo>
                <a:lnTo>
                  <a:pt x="1470660" y="544830"/>
                </a:lnTo>
                <a:lnTo>
                  <a:pt x="147066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32710" y="140061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60" h="544830">
                <a:moveTo>
                  <a:pt x="735329" y="544830"/>
                </a:moveTo>
                <a:lnTo>
                  <a:pt x="0" y="544830"/>
                </a:lnTo>
                <a:lnTo>
                  <a:pt x="0" y="0"/>
                </a:lnTo>
                <a:lnTo>
                  <a:pt x="1470660" y="0"/>
                </a:lnTo>
                <a:lnTo>
                  <a:pt x="1470660" y="544830"/>
                </a:lnTo>
                <a:lnTo>
                  <a:pt x="735329" y="54483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01620" y="1484439"/>
            <a:ext cx="1092200" cy="41655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9845" algn="ctr">
              <a:lnSpc>
                <a:spcPct val="100000"/>
              </a:lnSpc>
              <a:spcBef>
                <a:spcPts val="200"/>
              </a:spcBef>
            </a:pPr>
            <a:r>
              <a:rPr sz="1200" spc="-10" dirty="0">
                <a:latin typeface="Lucida Console"/>
                <a:cs typeface="Lucida Console"/>
              </a:rPr>
              <a:t>IND_INFO</a:t>
            </a:r>
            <a:endParaRPr sz="1200">
              <a:latin typeface="Lucida Console"/>
              <a:cs typeface="Lucida Console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"/>
                <a:cs typeface="PMingLiU"/>
              </a:rPr>
              <a:t>个人客户信息表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17670" y="140061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60" h="544830">
                <a:moveTo>
                  <a:pt x="1470659" y="0"/>
                </a:moveTo>
                <a:lnTo>
                  <a:pt x="0" y="0"/>
                </a:lnTo>
                <a:lnTo>
                  <a:pt x="0" y="544830"/>
                </a:lnTo>
                <a:lnTo>
                  <a:pt x="1470659" y="544830"/>
                </a:lnTo>
                <a:lnTo>
                  <a:pt x="1470659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17670" y="140061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60" h="544830">
                <a:moveTo>
                  <a:pt x="735329" y="544830"/>
                </a:moveTo>
                <a:lnTo>
                  <a:pt x="0" y="544830"/>
                </a:lnTo>
                <a:lnTo>
                  <a:pt x="0" y="0"/>
                </a:lnTo>
                <a:lnTo>
                  <a:pt x="1470659" y="0"/>
                </a:lnTo>
                <a:lnTo>
                  <a:pt x="1470659" y="544830"/>
                </a:lnTo>
                <a:lnTo>
                  <a:pt x="735329" y="54483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85309" y="1484439"/>
            <a:ext cx="1092200" cy="41655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200"/>
              </a:spcBef>
            </a:pPr>
            <a:r>
              <a:rPr sz="1200" spc="-45" dirty="0">
                <a:latin typeface="Lucida Console"/>
                <a:cs typeface="Lucida Console"/>
              </a:rPr>
              <a:t>GROUP_INFO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"/>
                <a:cs typeface="PMingLiU"/>
              </a:rPr>
              <a:t>集团客户信息表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35679" y="1992439"/>
            <a:ext cx="0" cy="925830"/>
          </a:xfrm>
          <a:custGeom>
            <a:avLst/>
            <a:gdLst/>
            <a:ahLst/>
            <a:cxnLst/>
            <a:rect l="l" t="t" r="r" b="b"/>
            <a:pathLst>
              <a:path h="925830">
                <a:moveTo>
                  <a:pt x="0" y="0"/>
                </a:moveTo>
                <a:lnTo>
                  <a:pt x="0" y="9258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02444" y="2332799"/>
            <a:ext cx="196215" cy="246379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1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28470" y="1986089"/>
            <a:ext cx="1583690" cy="925830"/>
          </a:xfrm>
          <a:custGeom>
            <a:avLst/>
            <a:gdLst/>
            <a:ahLst/>
            <a:cxnLst/>
            <a:rect l="l" t="t" r="r" b="b"/>
            <a:pathLst>
              <a:path w="1583689" h="925830">
                <a:moveTo>
                  <a:pt x="0" y="0"/>
                </a:moveTo>
                <a:lnTo>
                  <a:pt x="1583690" y="9258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 rot="1800000">
            <a:off x="2441333" y="2277450"/>
            <a:ext cx="268436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2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16350" y="1945449"/>
            <a:ext cx="1639570" cy="925830"/>
          </a:xfrm>
          <a:custGeom>
            <a:avLst/>
            <a:gdLst/>
            <a:ahLst/>
            <a:cxnLst/>
            <a:rect l="l" t="t" r="r" b="b"/>
            <a:pathLst>
              <a:path w="1639570" h="925830">
                <a:moveTo>
                  <a:pt x="0" y="925829"/>
                </a:moveTo>
                <a:lnTo>
                  <a:pt x="16395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 rot="19860000">
            <a:off x="4420107" y="2188497"/>
            <a:ext cx="26895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spc="-20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94989" y="2096579"/>
            <a:ext cx="940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CUSTOMERID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32729" y="2035619"/>
            <a:ext cx="6661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GROUPI</a:t>
            </a:r>
            <a:r>
              <a:rPr sz="1200" spc="-5" dirty="0">
                <a:latin typeface="Lucida Console"/>
                <a:cs typeface="Lucida Console"/>
              </a:rPr>
              <a:t>D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31800" y="2911919"/>
            <a:ext cx="1696720" cy="544830"/>
          </a:xfrm>
          <a:custGeom>
            <a:avLst/>
            <a:gdLst/>
            <a:ahLst/>
            <a:cxnLst/>
            <a:rect l="l" t="t" r="r" b="b"/>
            <a:pathLst>
              <a:path w="1696720" h="544829">
                <a:moveTo>
                  <a:pt x="1696720" y="0"/>
                </a:moveTo>
                <a:lnTo>
                  <a:pt x="0" y="0"/>
                </a:lnTo>
                <a:lnTo>
                  <a:pt x="0" y="544830"/>
                </a:lnTo>
                <a:lnTo>
                  <a:pt x="1696720" y="544830"/>
                </a:lnTo>
                <a:lnTo>
                  <a:pt x="169672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1800" y="2911919"/>
            <a:ext cx="1696720" cy="544830"/>
          </a:xfrm>
          <a:custGeom>
            <a:avLst/>
            <a:gdLst/>
            <a:ahLst/>
            <a:cxnLst/>
            <a:rect l="l" t="t" r="r" b="b"/>
            <a:pathLst>
              <a:path w="1696720" h="544829">
                <a:moveTo>
                  <a:pt x="848360" y="544830"/>
                </a:moveTo>
                <a:lnTo>
                  <a:pt x="0" y="544830"/>
                </a:lnTo>
                <a:lnTo>
                  <a:pt x="0" y="0"/>
                </a:lnTo>
                <a:lnTo>
                  <a:pt x="1696720" y="0"/>
                </a:lnTo>
                <a:lnTo>
                  <a:pt x="1696720" y="544830"/>
                </a:lnTo>
                <a:lnTo>
                  <a:pt x="848360" y="54483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09269" y="2892869"/>
            <a:ext cx="1397635" cy="38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5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CUSTOMER_BELONG</a:t>
            </a:r>
            <a:endParaRPr sz="1200">
              <a:latin typeface="Lucida Console"/>
              <a:cs typeface="Lucida Console"/>
            </a:endParaRPr>
          </a:p>
          <a:p>
            <a:pPr marL="194945">
              <a:lnSpc>
                <a:spcPts val="1425"/>
              </a:lnSpc>
            </a:pPr>
            <a:r>
              <a:rPr sz="1200" dirty="0">
                <a:latin typeface="PMingLiU"/>
                <a:cs typeface="PMingLiU"/>
              </a:rPr>
              <a:t>客户所属列</a:t>
            </a:r>
            <a:r>
              <a:rPr sz="1200" spc="-720" dirty="0">
                <a:latin typeface="PMingLiU"/>
                <a:cs typeface="PMingLiU"/>
              </a:rPr>
              <a:t>表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28520" y="3184969"/>
            <a:ext cx="694690" cy="8890"/>
          </a:xfrm>
          <a:custGeom>
            <a:avLst/>
            <a:gdLst/>
            <a:ahLst/>
            <a:cxnLst/>
            <a:rect l="l" t="t" r="r" b="b"/>
            <a:pathLst>
              <a:path w="694689" h="8889">
                <a:moveTo>
                  <a:pt x="0" y="0"/>
                </a:moveTo>
                <a:lnTo>
                  <a:pt x="694690" y="88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14320" y="3140519"/>
            <a:ext cx="163830" cy="107950"/>
          </a:xfrm>
          <a:custGeom>
            <a:avLst/>
            <a:gdLst/>
            <a:ahLst/>
            <a:cxnLst/>
            <a:rect l="l" t="t" r="r" b="b"/>
            <a:pathLst>
              <a:path w="163830" h="107950">
                <a:moveTo>
                  <a:pt x="2540" y="0"/>
                </a:moveTo>
                <a:lnTo>
                  <a:pt x="0" y="107950"/>
                </a:lnTo>
                <a:lnTo>
                  <a:pt x="163830" y="55880"/>
                </a:lnTo>
                <a:lnTo>
                  <a:pt x="25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430329" y="2980979"/>
            <a:ext cx="24765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-20" dirty="0">
                <a:latin typeface="Arial"/>
                <a:cs typeface="Arial"/>
              </a:rPr>
              <a:t>n-1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912609" y="180066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59" h="544830">
                <a:moveTo>
                  <a:pt x="1470660" y="0"/>
                </a:moveTo>
                <a:lnTo>
                  <a:pt x="0" y="0"/>
                </a:lnTo>
                <a:lnTo>
                  <a:pt x="0" y="544830"/>
                </a:lnTo>
                <a:lnTo>
                  <a:pt x="1470660" y="544830"/>
                </a:lnTo>
                <a:lnTo>
                  <a:pt x="147066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12609" y="180066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59" h="544830">
                <a:moveTo>
                  <a:pt x="735330" y="544830"/>
                </a:moveTo>
                <a:lnTo>
                  <a:pt x="0" y="544830"/>
                </a:lnTo>
                <a:lnTo>
                  <a:pt x="0" y="0"/>
                </a:lnTo>
                <a:lnTo>
                  <a:pt x="1470660" y="0"/>
                </a:lnTo>
                <a:lnTo>
                  <a:pt x="1470660" y="544830"/>
                </a:lnTo>
                <a:lnTo>
                  <a:pt x="735330" y="54483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858000" y="1871789"/>
            <a:ext cx="15805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CUSTOMER_FSRECORD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49440" y="2050859"/>
            <a:ext cx="1244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"/>
                <a:cs typeface="PMingLiU"/>
              </a:rPr>
              <a:t>客户财务报表记录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953250" y="298430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59" h="544829">
                <a:moveTo>
                  <a:pt x="1470659" y="0"/>
                </a:moveTo>
                <a:lnTo>
                  <a:pt x="0" y="0"/>
                </a:lnTo>
                <a:lnTo>
                  <a:pt x="0" y="544830"/>
                </a:lnTo>
                <a:lnTo>
                  <a:pt x="1470659" y="544830"/>
                </a:lnTo>
                <a:lnTo>
                  <a:pt x="1470659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53250" y="298430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59" h="544829">
                <a:moveTo>
                  <a:pt x="735329" y="544830"/>
                </a:moveTo>
                <a:lnTo>
                  <a:pt x="0" y="544830"/>
                </a:lnTo>
                <a:lnTo>
                  <a:pt x="0" y="0"/>
                </a:lnTo>
                <a:lnTo>
                  <a:pt x="1470659" y="0"/>
                </a:lnTo>
                <a:lnTo>
                  <a:pt x="1470659" y="544830"/>
                </a:lnTo>
                <a:lnTo>
                  <a:pt x="735329" y="54483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043419" y="3054159"/>
            <a:ext cx="1202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REPORT_RECORD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26300" y="3233229"/>
            <a:ext cx="774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"/>
                <a:cs typeface="PMingLiU"/>
              </a:rPr>
              <a:t>报表记录表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953250" y="420858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59" h="544829">
                <a:moveTo>
                  <a:pt x="1470659" y="0"/>
                </a:moveTo>
                <a:lnTo>
                  <a:pt x="0" y="0"/>
                </a:lnTo>
                <a:lnTo>
                  <a:pt x="0" y="544829"/>
                </a:lnTo>
                <a:lnTo>
                  <a:pt x="1470659" y="544829"/>
                </a:lnTo>
                <a:lnTo>
                  <a:pt x="1470659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53250" y="420858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59" h="544829">
                <a:moveTo>
                  <a:pt x="735329" y="544829"/>
                </a:moveTo>
                <a:lnTo>
                  <a:pt x="0" y="544829"/>
                </a:lnTo>
                <a:lnTo>
                  <a:pt x="0" y="0"/>
                </a:lnTo>
                <a:lnTo>
                  <a:pt x="1470659" y="0"/>
                </a:lnTo>
                <a:lnTo>
                  <a:pt x="1470659" y="544829"/>
                </a:lnTo>
                <a:lnTo>
                  <a:pt x="735329" y="54482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134859" y="4278439"/>
            <a:ext cx="1019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REPORT_DATA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317740" y="4457509"/>
            <a:ext cx="762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"/>
                <a:cs typeface="PMingLiU"/>
              </a:rPr>
              <a:t>报表数据</a:t>
            </a:r>
            <a:r>
              <a:rPr sz="1200" spc="-960" dirty="0">
                <a:latin typeface="PMingLiU"/>
                <a:cs typeface="PMingLiU"/>
              </a:rPr>
              <a:t>表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017509" y="2383599"/>
            <a:ext cx="940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CUSTOMERID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997190" y="2743009"/>
            <a:ext cx="757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OBJECTN</a:t>
            </a:r>
            <a:r>
              <a:rPr sz="1200" spc="-5" dirty="0">
                <a:latin typeface="Lucida Console"/>
                <a:cs typeface="Lucida Console"/>
              </a:rPr>
              <a:t>O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874000" y="3781869"/>
            <a:ext cx="757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REPORTN</a:t>
            </a:r>
            <a:r>
              <a:rPr sz="1200" spc="-5" dirty="0">
                <a:latin typeface="Lucida Console"/>
                <a:cs typeface="Lucida Console"/>
              </a:rPr>
              <a:t>O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265409" y="302494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59" h="544829">
                <a:moveTo>
                  <a:pt x="1470660" y="0"/>
                </a:moveTo>
                <a:lnTo>
                  <a:pt x="0" y="0"/>
                </a:lnTo>
                <a:lnTo>
                  <a:pt x="0" y="544829"/>
                </a:lnTo>
                <a:lnTo>
                  <a:pt x="1470660" y="544829"/>
                </a:lnTo>
                <a:lnTo>
                  <a:pt x="147066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265409" y="302494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59" h="544829">
                <a:moveTo>
                  <a:pt x="735330" y="544829"/>
                </a:moveTo>
                <a:lnTo>
                  <a:pt x="0" y="544829"/>
                </a:lnTo>
                <a:lnTo>
                  <a:pt x="0" y="0"/>
                </a:lnTo>
                <a:lnTo>
                  <a:pt x="1470660" y="0"/>
                </a:lnTo>
                <a:lnTo>
                  <a:pt x="1470660" y="544829"/>
                </a:lnTo>
                <a:lnTo>
                  <a:pt x="735330" y="54482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0355580" y="3096069"/>
            <a:ext cx="1293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REPORT_CATALOG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265409" y="424922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59" h="544829">
                <a:moveTo>
                  <a:pt x="1470660" y="0"/>
                </a:moveTo>
                <a:lnTo>
                  <a:pt x="0" y="0"/>
                </a:lnTo>
                <a:lnTo>
                  <a:pt x="0" y="544830"/>
                </a:lnTo>
                <a:lnTo>
                  <a:pt x="1470660" y="544830"/>
                </a:lnTo>
                <a:lnTo>
                  <a:pt x="147066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265409" y="424922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59" h="544829">
                <a:moveTo>
                  <a:pt x="735330" y="544830"/>
                </a:moveTo>
                <a:lnTo>
                  <a:pt x="0" y="544830"/>
                </a:lnTo>
                <a:lnTo>
                  <a:pt x="0" y="0"/>
                </a:lnTo>
                <a:lnTo>
                  <a:pt x="1470660" y="0"/>
                </a:lnTo>
                <a:lnTo>
                  <a:pt x="1470660" y="544830"/>
                </a:lnTo>
                <a:lnTo>
                  <a:pt x="735330" y="54483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0447019" y="4320349"/>
            <a:ext cx="1202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RREPORT_MODEL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447019" y="4498149"/>
            <a:ext cx="1066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PMingLiU"/>
                <a:cs typeface="PMingLiU"/>
              </a:rPr>
              <a:t>报</a:t>
            </a:r>
            <a:r>
              <a:rPr sz="1200" spc="5" dirty="0">
                <a:latin typeface="PMingLiU"/>
                <a:cs typeface="PMingLiU"/>
              </a:rPr>
              <a:t>表</a:t>
            </a:r>
            <a:r>
              <a:rPr sz="1200" dirty="0">
                <a:latin typeface="PMingLiU"/>
                <a:cs typeface="PMingLiU"/>
              </a:rPr>
              <a:t>模</a:t>
            </a:r>
            <a:r>
              <a:rPr sz="1200" spc="-10" dirty="0">
                <a:latin typeface="PMingLiU"/>
                <a:cs typeface="PMingLiU"/>
              </a:rPr>
              <a:t>型</a:t>
            </a:r>
            <a:r>
              <a:rPr sz="1200" spc="5" dirty="0">
                <a:latin typeface="PMingLiU"/>
                <a:cs typeface="PMingLiU"/>
              </a:rPr>
              <a:t>定</a:t>
            </a:r>
            <a:r>
              <a:rPr sz="1200" dirty="0">
                <a:latin typeface="PMingLiU"/>
                <a:cs typeface="PMingLiU"/>
              </a:rPr>
              <a:t>义</a:t>
            </a:r>
            <a:r>
              <a:rPr sz="1200" spc="-1200" dirty="0">
                <a:latin typeface="PMingLiU"/>
                <a:cs typeface="PMingLiU"/>
              </a:rPr>
              <a:t>表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355580" y="3273869"/>
            <a:ext cx="156781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PMingLiU"/>
                <a:cs typeface="PMingLiU"/>
              </a:rPr>
              <a:t>报</a:t>
            </a:r>
            <a:r>
              <a:rPr sz="1200" spc="5" dirty="0">
                <a:latin typeface="PMingLiU"/>
                <a:cs typeface="PMingLiU"/>
              </a:rPr>
              <a:t>表</a:t>
            </a:r>
            <a:r>
              <a:rPr sz="1200" dirty="0">
                <a:latin typeface="PMingLiU"/>
                <a:cs typeface="PMingLiU"/>
              </a:rPr>
              <a:t>模</a:t>
            </a:r>
            <a:r>
              <a:rPr sz="1200" spc="-10" dirty="0">
                <a:latin typeface="PMingLiU"/>
                <a:cs typeface="PMingLiU"/>
              </a:rPr>
              <a:t>型</a:t>
            </a:r>
            <a:r>
              <a:rPr sz="1200" spc="5" dirty="0">
                <a:latin typeface="PMingLiU"/>
                <a:cs typeface="PMingLiU"/>
              </a:rPr>
              <a:t>目</a:t>
            </a:r>
            <a:r>
              <a:rPr sz="1200" dirty="0">
                <a:latin typeface="PMingLiU"/>
                <a:cs typeface="PMingLiU"/>
              </a:rPr>
              <a:t>录表</a:t>
            </a:r>
            <a:endParaRPr sz="1200">
              <a:latin typeface="PMingLiU"/>
              <a:cs typeface="PMingLiU"/>
            </a:endParaRPr>
          </a:p>
          <a:p>
            <a:pPr marL="914400">
              <a:lnSpc>
                <a:spcPct val="100000"/>
              </a:lnSpc>
              <a:spcBef>
                <a:spcPts val="2890"/>
              </a:spcBef>
            </a:pPr>
            <a:r>
              <a:rPr sz="1200" spc="-10" dirty="0">
                <a:latin typeface="Lucida Console"/>
                <a:cs typeface="Lucida Console"/>
              </a:rPr>
              <a:t>MODELN</a:t>
            </a:r>
            <a:r>
              <a:rPr sz="1200" spc="-5" dirty="0">
                <a:latin typeface="Lucida Console"/>
                <a:cs typeface="Lucida Console"/>
              </a:rPr>
              <a:t>O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5169" y="3911409"/>
            <a:ext cx="757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OBJECTN</a:t>
            </a:r>
            <a:r>
              <a:rPr sz="1200" spc="-5" dirty="0">
                <a:latin typeface="Lucida Console"/>
                <a:cs typeface="Lucida Console"/>
              </a:rPr>
              <a:t>O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438910" y="2110549"/>
            <a:ext cx="940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CUSTOMERID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958590" y="2671889"/>
            <a:ext cx="940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CUSTOMERID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021839" y="3247199"/>
            <a:ext cx="940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CUSTOMERID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631430" y="2345499"/>
            <a:ext cx="0" cy="483870"/>
          </a:xfrm>
          <a:custGeom>
            <a:avLst/>
            <a:gdLst/>
            <a:ahLst/>
            <a:cxnLst/>
            <a:rect l="l" t="t" r="r" b="b"/>
            <a:pathLst>
              <a:path h="483869">
                <a:moveTo>
                  <a:pt x="0" y="0"/>
                </a:moveTo>
                <a:lnTo>
                  <a:pt x="0" y="4838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78090" y="2821749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5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644854" y="2542349"/>
            <a:ext cx="196215" cy="24511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631430" y="3529139"/>
            <a:ext cx="0" cy="524510"/>
          </a:xfrm>
          <a:custGeom>
            <a:avLst/>
            <a:gdLst/>
            <a:ahLst/>
            <a:cxnLst/>
            <a:rect l="l" t="t" r="r" b="b"/>
            <a:pathLst>
              <a:path h="524510">
                <a:moveTo>
                  <a:pt x="0" y="0"/>
                </a:moveTo>
                <a:lnTo>
                  <a:pt x="0" y="5245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78090" y="4046029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644854" y="3745039"/>
            <a:ext cx="196215" cy="24511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1015980" y="3569779"/>
            <a:ext cx="0" cy="596900"/>
          </a:xfrm>
          <a:custGeom>
            <a:avLst/>
            <a:gdLst/>
            <a:ahLst/>
            <a:cxnLst/>
            <a:rect l="l" t="t" r="r" b="b"/>
            <a:pathLst>
              <a:path h="596900">
                <a:moveTo>
                  <a:pt x="0" y="0"/>
                </a:moveTo>
                <a:lnTo>
                  <a:pt x="0" y="5969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961369" y="4159059"/>
            <a:ext cx="109220" cy="162560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1028134" y="3822509"/>
            <a:ext cx="196215" cy="246379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1-n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448809" y="2219769"/>
            <a:ext cx="2320290" cy="948690"/>
          </a:xfrm>
          <a:custGeom>
            <a:avLst/>
            <a:gdLst/>
            <a:ahLst/>
            <a:cxnLst/>
            <a:rect l="l" t="t" r="r" b="b"/>
            <a:pathLst>
              <a:path w="2320290" h="948689">
                <a:moveTo>
                  <a:pt x="0" y="948689"/>
                </a:moveTo>
                <a:lnTo>
                  <a:pt x="23202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741159" y="2161349"/>
            <a:ext cx="171450" cy="110489"/>
          </a:xfrm>
          <a:custGeom>
            <a:avLst/>
            <a:gdLst/>
            <a:ahLst/>
            <a:cxnLst/>
            <a:rect l="l" t="t" r="r" b="b"/>
            <a:pathLst>
              <a:path w="171450" h="110489">
                <a:moveTo>
                  <a:pt x="171450" y="0"/>
                </a:moveTo>
                <a:lnTo>
                  <a:pt x="0" y="11429"/>
                </a:lnTo>
                <a:lnTo>
                  <a:pt x="40640" y="110489"/>
                </a:lnTo>
                <a:lnTo>
                  <a:pt x="171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 rot="20280000">
            <a:off x="5504194" y="2487607"/>
            <a:ext cx="268436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5" dirty="0">
                <a:latin typeface="Arial"/>
                <a:cs typeface="Arial"/>
              </a:rPr>
              <a:t>1-</a:t>
            </a:r>
            <a:r>
              <a:rPr sz="1200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936480" y="2593149"/>
            <a:ext cx="2015489" cy="2735580"/>
          </a:xfrm>
          <a:custGeom>
            <a:avLst/>
            <a:gdLst/>
            <a:ahLst/>
            <a:cxnLst/>
            <a:rect l="l" t="t" r="r" b="b"/>
            <a:pathLst>
              <a:path w="2015490" h="2735579">
                <a:moveTo>
                  <a:pt x="1007110" y="2735579"/>
                </a:moveTo>
                <a:lnTo>
                  <a:pt x="0" y="2735579"/>
                </a:lnTo>
                <a:lnTo>
                  <a:pt x="0" y="0"/>
                </a:lnTo>
                <a:lnTo>
                  <a:pt x="2015490" y="0"/>
                </a:lnTo>
                <a:lnTo>
                  <a:pt x="2015490" y="2735579"/>
                </a:lnTo>
                <a:lnTo>
                  <a:pt x="1007110" y="273557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67830" y="2665539"/>
            <a:ext cx="2016760" cy="2735580"/>
          </a:xfrm>
          <a:custGeom>
            <a:avLst/>
            <a:gdLst/>
            <a:ahLst/>
            <a:cxnLst/>
            <a:rect l="l" t="t" r="r" b="b"/>
            <a:pathLst>
              <a:path w="2016759" h="2735579">
                <a:moveTo>
                  <a:pt x="1008379" y="2735579"/>
                </a:moveTo>
                <a:lnTo>
                  <a:pt x="0" y="2735579"/>
                </a:lnTo>
                <a:lnTo>
                  <a:pt x="0" y="0"/>
                </a:lnTo>
                <a:lnTo>
                  <a:pt x="2016760" y="0"/>
                </a:lnTo>
                <a:lnTo>
                  <a:pt x="2016760" y="2735579"/>
                </a:lnTo>
                <a:lnTo>
                  <a:pt x="1008379" y="273557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938259" y="3888549"/>
            <a:ext cx="843280" cy="0"/>
          </a:xfrm>
          <a:custGeom>
            <a:avLst/>
            <a:gdLst/>
            <a:ahLst/>
            <a:cxnLst/>
            <a:rect l="l" t="t" r="r" b="b"/>
            <a:pathLst>
              <a:path w="843279">
                <a:moveTo>
                  <a:pt x="0" y="0"/>
                </a:moveTo>
                <a:lnTo>
                  <a:pt x="8432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84590" y="3835209"/>
            <a:ext cx="161290" cy="107950"/>
          </a:xfrm>
          <a:custGeom>
            <a:avLst/>
            <a:gdLst/>
            <a:ahLst/>
            <a:cxnLst/>
            <a:rect l="l" t="t" r="r" b="b"/>
            <a:pathLst>
              <a:path w="161290" h="107950">
                <a:moveTo>
                  <a:pt x="161289" y="0"/>
                </a:moveTo>
                <a:lnTo>
                  <a:pt x="0" y="53340"/>
                </a:lnTo>
                <a:lnTo>
                  <a:pt x="161289" y="107950"/>
                </a:lnTo>
                <a:lnTo>
                  <a:pt x="1612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773919" y="3835209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59" h="107950">
                <a:moveTo>
                  <a:pt x="0" y="0"/>
                </a:moveTo>
                <a:lnTo>
                  <a:pt x="0" y="107950"/>
                </a:lnTo>
                <a:lnTo>
                  <a:pt x="162559" y="533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33119" y="420858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60" h="544829">
                <a:moveTo>
                  <a:pt x="1470660" y="0"/>
                </a:moveTo>
                <a:lnTo>
                  <a:pt x="0" y="0"/>
                </a:lnTo>
                <a:lnTo>
                  <a:pt x="0" y="544829"/>
                </a:lnTo>
                <a:lnTo>
                  <a:pt x="1470660" y="544829"/>
                </a:lnTo>
                <a:lnTo>
                  <a:pt x="147066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33119" y="420858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60" h="544829">
                <a:moveTo>
                  <a:pt x="735330" y="544829"/>
                </a:moveTo>
                <a:lnTo>
                  <a:pt x="0" y="544829"/>
                </a:lnTo>
                <a:lnTo>
                  <a:pt x="0" y="0"/>
                </a:lnTo>
                <a:lnTo>
                  <a:pt x="1470660" y="0"/>
                </a:lnTo>
                <a:lnTo>
                  <a:pt x="1470660" y="544829"/>
                </a:lnTo>
                <a:lnTo>
                  <a:pt x="735330" y="54482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882650" y="4278439"/>
            <a:ext cx="1384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EVALUATE_RECORD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74089" y="4457509"/>
            <a:ext cx="762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"/>
                <a:cs typeface="PMingLiU"/>
              </a:rPr>
              <a:t>评级任务</a:t>
            </a:r>
            <a:r>
              <a:rPr sz="1200" spc="-960" dirty="0">
                <a:latin typeface="PMingLiU"/>
                <a:cs typeface="PMingLiU"/>
              </a:rPr>
              <a:t>表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33119" y="5431599"/>
            <a:ext cx="1470660" cy="546100"/>
          </a:xfrm>
          <a:custGeom>
            <a:avLst/>
            <a:gdLst/>
            <a:ahLst/>
            <a:cxnLst/>
            <a:rect l="l" t="t" r="r" b="b"/>
            <a:pathLst>
              <a:path w="1470660" h="546100">
                <a:moveTo>
                  <a:pt x="1470660" y="0"/>
                </a:moveTo>
                <a:lnTo>
                  <a:pt x="0" y="0"/>
                </a:lnTo>
                <a:lnTo>
                  <a:pt x="0" y="546099"/>
                </a:lnTo>
                <a:lnTo>
                  <a:pt x="1470660" y="546099"/>
                </a:lnTo>
                <a:lnTo>
                  <a:pt x="147066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33119" y="5431599"/>
            <a:ext cx="1470660" cy="546100"/>
          </a:xfrm>
          <a:custGeom>
            <a:avLst/>
            <a:gdLst/>
            <a:ahLst/>
            <a:cxnLst/>
            <a:rect l="l" t="t" r="r" b="b"/>
            <a:pathLst>
              <a:path w="1470660" h="546100">
                <a:moveTo>
                  <a:pt x="735330" y="546099"/>
                </a:moveTo>
                <a:lnTo>
                  <a:pt x="0" y="546099"/>
                </a:lnTo>
                <a:lnTo>
                  <a:pt x="0" y="0"/>
                </a:lnTo>
                <a:lnTo>
                  <a:pt x="1470660" y="0"/>
                </a:lnTo>
                <a:lnTo>
                  <a:pt x="1470660" y="546099"/>
                </a:lnTo>
                <a:lnTo>
                  <a:pt x="735330" y="54609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1052830" y="5459539"/>
            <a:ext cx="1214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EVALUATE_DATA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144269" y="5708459"/>
            <a:ext cx="787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"/>
                <a:cs typeface="PMingLiU"/>
              </a:rPr>
              <a:t>评级数据表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753870" y="5006149"/>
            <a:ext cx="757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OBJECTN</a:t>
            </a:r>
            <a:r>
              <a:rPr sz="1200" spc="-5" dirty="0">
                <a:latin typeface="Lucida Console"/>
                <a:cs typeface="Lucida Console"/>
              </a:rPr>
              <a:t>O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145279" y="424922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60" h="544829">
                <a:moveTo>
                  <a:pt x="1470660" y="0"/>
                </a:moveTo>
                <a:lnTo>
                  <a:pt x="0" y="0"/>
                </a:lnTo>
                <a:lnTo>
                  <a:pt x="0" y="544830"/>
                </a:lnTo>
                <a:lnTo>
                  <a:pt x="1470660" y="544830"/>
                </a:lnTo>
                <a:lnTo>
                  <a:pt x="147066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45279" y="424922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60" h="544829">
                <a:moveTo>
                  <a:pt x="735330" y="544830"/>
                </a:moveTo>
                <a:lnTo>
                  <a:pt x="0" y="544830"/>
                </a:lnTo>
                <a:lnTo>
                  <a:pt x="0" y="0"/>
                </a:lnTo>
                <a:lnTo>
                  <a:pt x="1470660" y="0"/>
                </a:lnTo>
                <a:lnTo>
                  <a:pt x="1470660" y="544830"/>
                </a:lnTo>
                <a:lnTo>
                  <a:pt x="735330" y="54483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149090" y="4320349"/>
            <a:ext cx="1476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EVALUATE_CATALOG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145279" y="547350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60" h="544829">
                <a:moveTo>
                  <a:pt x="1470660" y="0"/>
                </a:moveTo>
                <a:lnTo>
                  <a:pt x="0" y="0"/>
                </a:lnTo>
                <a:lnTo>
                  <a:pt x="0" y="544830"/>
                </a:lnTo>
                <a:lnTo>
                  <a:pt x="1470660" y="544830"/>
                </a:lnTo>
                <a:lnTo>
                  <a:pt x="147066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45279" y="547350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60" h="544829">
                <a:moveTo>
                  <a:pt x="735330" y="544830"/>
                </a:moveTo>
                <a:lnTo>
                  <a:pt x="0" y="544830"/>
                </a:lnTo>
                <a:lnTo>
                  <a:pt x="0" y="0"/>
                </a:lnTo>
                <a:lnTo>
                  <a:pt x="1470660" y="0"/>
                </a:lnTo>
                <a:lnTo>
                  <a:pt x="1470660" y="544830"/>
                </a:lnTo>
                <a:lnTo>
                  <a:pt x="735330" y="54483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4286250" y="5543359"/>
            <a:ext cx="1293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EVALUATE_MODEL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377690" y="5722429"/>
            <a:ext cx="1079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"/>
                <a:cs typeface="PMingLiU"/>
              </a:rPr>
              <a:t>评级模型定义表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512569" y="4753419"/>
            <a:ext cx="0" cy="523240"/>
          </a:xfrm>
          <a:custGeom>
            <a:avLst/>
            <a:gdLst/>
            <a:ahLst/>
            <a:cxnLst/>
            <a:rect l="l" t="t" r="r" b="b"/>
            <a:pathLst>
              <a:path h="523239">
                <a:moveTo>
                  <a:pt x="0" y="0"/>
                </a:moveTo>
                <a:lnTo>
                  <a:pt x="0" y="5232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457960" y="5270309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4609" y="16129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1524724" y="4969319"/>
            <a:ext cx="196215" cy="24511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895850" y="4794059"/>
            <a:ext cx="0" cy="595630"/>
          </a:xfrm>
          <a:custGeom>
            <a:avLst/>
            <a:gdLst/>
            <a:ahLst/>
            <a:cxnLst/>
            <a:rect l="l" t="t" r="r" b="b"/>
            <a:pathLst>
              <a:path h="595629">
                <a:moveTo>
                  <a:pt x="0" y="0"/>
                </a:moveTo>
                <a:lnTo>
                  <a:pt x="0" y="5956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842509" y="5383339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3339" y="16128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4908004" y="5046789"/>
            <a:ext cx="196215" cy="246379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1-n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647700" y="3888549"/>
            <a:ext cx="1871980" cy="2448560"/>
          </a:xfrm>
          <a:custGeom>
            <a:avLst/>
            <a:gdLst/>
            <a:ahLst/>
            <a:cxnLst/>
            <a:rect l="l" t="t" r="r" b="b"/>
            <a:pathLst>
              <a:path w="1871980" h="2448560">
                <a:moveTo>
                  <a:pt x="935990" y="2448560"/>
                </a:moveTo>
                <a:lnTo>
                  <a:pt x="0" y="2448560"/>
                </a:lnTo>
                <a:lnTo>
                  <a:pt x="0" y="0"/>
                </a:lnTo>
                <a:lnTo>
                  <a:pt x="1871980" y="0"/>
                </a:lnTo>
                <a:lnTo>
                  <a:pt x="1871980" y="2448560"/>
                </a:lnTo>
                <a:lnTo>
                  <a:pt x="935990" y="244856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819400" y="5112829"/>
            <a:ext cx="842010" cy="0"/>
          </a:xfrm>
          <a:custGeom>
            <a:avLst/>
            <a:gdLst/>
            <a:ahLst/>
            <a:cxnLst/>
            <a:rect l="l" t="t" r="r" b="b"/>
            <a:pathLst>
              <a:path w="842010">
                <a:moveTo>
                  <a:pt x="0" y="0"/>
                </a:moveTo>
                <a:lnTo>
                  <a:pt x="8420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664460" y="5059489"/>
            <a:ext cx="161290" cy="107950"/>
          </a:xfrm>
          <a:custGeom>
            <a:avLst/>
            <a:gdLst/>
            <a:ahLst/>
            <a:cxnLst/>
            <a:rect l="l" t="t" r="r" b="b"/>
            <a:pathLst>
              <a:path w="161289" h="107950">
                <a:moveTo>
                  <a:pt x="161289" y="0"/>
                </a:moveTo>
                <a:lnTo>
                  <a:pt x="0" y="53339"/>
                </a:lnTo>
                <a:lnTo>
                  <a:pt x="161289" y="107950"/>
                </a:lnTo>
                <a:lnTo>
                  <a:pt x="1612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653790" y="5059489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0" y="0"/>
                </a:moveTo>
                <a:lnTo>
                  <a:pt x="0" y="107950"/>
                </a:lnTo>
                <a:lnTo>
                  <a:pt x="162560" y="53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887470" y="3911409"/>
            <a:ext cx="1871980" cy="2447290"/>
          </a:xfrm>
          <a:custGeom>
            <a:avLst/>
            <a:gdLst/>
            <a:ahLst/>
            <a:cxnLst/>
            <a:rect l="l" t="t" r="r" b="b"/>
            <a:pathLst>
              <a:path w="1871979" h="2447290">
                <a:moveTo>
                  <a:pt x="935989" y="2447290"/>
                </a:moveTo>
                <a:lnTo>
                  <a:pt x="0" y="2447290"/>
                </a:lnTo>
                <a:lnTo>
                  <a:pt x="0" y="0"/>
                </a:lnTo>
                <a:lnTo>
                  <a:pt x="1871979" y="0"/>
                </a:lnTo>
                <a:lnTo>
                  <a:pt x="1871979" y="2447290"/>
                </a:lnTo>
                <a:lnTo>
                  <a:pt x="935989" y="244729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658620" y="3456749"/>
            <a:ext cx="2012950" cy="701040"/>
          </a:xfrm>
          <a:custGeom>
            <a:avLst/>
            <a:gdLst/>
            <a:ahLst/>
            <a:cxnLst/>
            <a:rect l="l" t="t" r="r" b="b"/>
            <a:pathLst>
              <a:path w="2012950" h="701039">
                <a:moveTo>
                  <a:pt x="2012950" y="0"/>
                </a:moveTo>
                <a:lnTo>
                  <a:pt x="0" y="7010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512569" y="4104449"/>
            <a:ext cx="170180" cy="104139"/>
          </a:xfrm>
          <a:custGeom>
            <a:avLst/>
            <a:gdLst/>
            <a:ahLst/>
            <a:cxnLst/>
            <a:rect l="l" t="t" r="r" b="b"/>
            <a:pathLst>
              <a:path w="170180" h="104139">
                <a:moveTo>
                  <a:pt x="134619" y="0"/>
                </a:moveTo>
                <a:lnTo>
                  <a:pt x="0" y="104139"/>
                </a:lnTo>
                <a:lnTo>
                  <a:pt x="170180" y="101599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 rot="9600000">
            <a:off x="2493486" y="3860307"/>
            <a:ext cx="270006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20" dirty="0">
                <a:latin typeface="Arial"/>
                <a:cs typeface="Arial"/>
              </a:rPr>
              <a:t>1-</a:t>
            </a:r>
            <a:r>
              <a:rPr sz="1200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sldNum" sz="quarter" idx="7"/>
          </p:nvPr>
        </p:nvSpPr>
        <p:spPr>
          <a:xfrm>
            <a:off x="11207750" y="6218644"/>
            <a:ext cx="603250" cy="42447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90"/>
              </a:spcBef>
            </a:pPr>
            <a:fld id="{81D60167-4931-47E6-BA6A-407CBD079E47}" type="slidenum">
              <a:rPr spc="844" dirty="0"/>
              <a:t>10</a:t>
            </a:fld>
            <a:endParaRPr spc="844" dirty="0"/>
          </a:p>
        </p:txBody>
      </p:sp>
      <p:sp>
        <p:nvSpPr>
          <p:cNvPr id="108" name="object 108"/>
          <p:cNvSpPr txBox="1">
            <a:spLocks noGrp="1"/>
          </p:cNvSpPr>
          <p:nvPr>
            <p:ph type="ftr" sz="quarter" idx="5"/>
          </p:nvPr>
        </p:nvSpPr>
        <p:spPr>
          <a:xfrm>
            <a:off x="5566408" y="6242773"/>
            <a:ext cx="1383031" cy="42447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pc="240" dirty="0"/>
              <a:t>©Amarsoft</a:t>
            </a:r>
          </a:p>
        </p:txBody>
      </p:sp>
      <p:sp>
        <p:nvSpPr>
          <p:cNvPr id="104" name="object 104"/>
          <p:cNvSpPr txBox="1"/>
          <p:nvPr/>
        </p:nvSpPr>
        <p:spPr>
          <a:xfrm>
            <a:off x="2957829" y="3484689"/>
            <a:ext cx="940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CUSTOMERID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070350" y="4498149"/>
            <a:ext cx="1097280" cy="70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"/>
                <a:cs typeface="PMingLiU"/>
              </a:rPr>
              <a:t>评级模型目</a:t>
            </a:r>
            <a:r>
              <a:rPr sz="1200" spc="-720" dirty="0">
                <a:latin typeface="PMingLiU"/>
                <a:cs typeface="PMingLiU"/>
              </a:rPr>
              <a:t>录</a:t>
            </a:r>
            <a:endParaRPr sz="12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440"/>
              </a:spcBef>
            </a:pPr>
            <a:r>
              <a:rPr sz="1200" spc="-5" dirty="0">
                <a:latin typeface="Lucida Console"/>
                <a:cs typeface="Lucida Console"/>
              </a:rPr>
              <a:t>MODELNO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9653269" y="1448879"/>
            <a:ext cx="185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MingLiU"/>
                <a:cs typeface="PMingLiU"/>
              </a:rPr>
              <a:t>客户管理数据结构</a:t>
            </a:r>
            <a:endParaRPr sz="1800">
              <a:latin typeface="PMingLiU"/>
              <a:cs typeface="PMingLi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5210">
              <a:lnSpc>
                <a:spcPct val="100000"/>
              </a:lnSpc>
              <a:spcBef>
                <a:spcPts val="100"/>
              </a:spcBef>
            </a:pPr>
            <a:r>
              <a:rPr dirty="0"/>
              <a:t>培</a:t>
            </a:r>
            <a:r>
              <a:rPr spc="-15" dirty="0"/>
              <a:t>训</a:t>
            </a:r>
            <a:r>
              <a:rPr dirty="0"/>
              <a:t>相关</a:t>
            </a:r>
            <a:r>
              <a:rPr spc="114" dirty="0"/>
              <a:t> </a:t>
            </a:r>
            <a:r>
              <a:rPr spc="-15" dirty="0"/>
              <a:t>-T12-A3Web</a:t>
            </a:r>
            <a:r>
              <a:rPr dirty="0"/>
              <a:t>、</a:t>
            </a:r>
            <a:r>
              <a:rPr spc="130" dirty="0"/>
              <a:t> </a:t>
            </a:r>
            <a:r>
              <a:rPr spc="125" dirty="0"/>
              <a:t>T13-ALS757</a:t>
            </a:r>
          </a:p>
        </p:txBody>
      </p:sp>
      <p:sp>
        <p:nvSpPr>
          <p:cNvPr id="3" name="object 3"/>
          <p:cNvSpPr/>
          <p:nvPr/>
        </p:nvSpPr>
        <p:spPr>
          <a:xfrm>
            <a:off x="4998720" y="151364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60" h="544830">
                <a:moveTo>
                  <a:pt x="1470659" y="0"/>
                </a:moveTo>
                <a:lnTo>
                  <a:pt x="0" y="0"/>
                </a:lnTo>
                <a:lnTo>
                  <a:pt x="0" y="544829"/>
                </a:lnTo>
                <a:lnTo>
                  <a:pt x="1470659" y="544829"/>
                </a:lnTo>
                <a:lnTo>
                  <a:pt x="1470659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98720" y="151364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60" h="544830">
                <a:moveTo>
                  <a:pt x="735329" y="544829"/>
                </a:moveTo>
                <a:lnTo>
                  <a:pt x="0" y="544829"/>
                </a:lnTo>
                <a:lnTo>
                  <a:pt x="0" y="0"/>
                </a:lnTo>
                <a:lnTo>
                  <a:pt x="1470659" y="0"/>
                </a:lnTo>
                <a:lnTo>
                  <a:pt x="1470659" y="544829"/>
                </a:lnTo>
                <a:lnTo>
                  <a:pt x="735329" y="54482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59070" y="1540319"/>
            <a:ext cx="8489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FLOW_TAS</a:t>
            </a:r>
            <a:r>
              <a:rPr sz="1200" spc="-5" dirty="0">
                <a:latin typeface="Lucida Console"/>
                <a:cs typeface="Lucida Console"/>
              </a:rPr>
              <a:t>K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0509" y="1789239"/>
            <a:ext cx="787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"/>
                <a:cs typeface="PMingLiU"/>
              </a:rPr>
              <a:t>流程节点表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80360" y="151364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60" h="544830">
                <a:moveTo>
                  <a:pt x="1470660" y="0"/>
                </a:moveTo>
                <a:lnTo>
                  <a:pt x="0" y="0"/>
                </a:lnTo>
                <a:lnTo>
                  <a:pt x="0" y="544829"/>
                </a:lnTo>
                <a:lnTo>
                  <a:pt x="1470660" y="544829"/>
                </a:lnTo>
                <a:lnTo>
                  <a:pt x="147066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80360" y="151364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60" h="544830">
                <a:moveTo>
                  <a:pt x="735329" y="544829"/>
                </a:moveTo>
                <a:lnTo>
                  <a:pt x="0" y="544829"/>
                </a:lnTo>
                <a:lnTo>
                  <a:pt x="0" y="0"/>
                </a:lnTo>
                <a:lnTo>
                  <a:pt x="1470660" y="0"/>
                </a:lnTo>
                <a:lnTo>
                  <a:pt x="1470660" y="544829"/>
                </a:lnTo>
                <a:lnTo>
                  <a:pt x="735329" y="54482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40710" y="1540319"/>
            <a:ext cx="1123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FLOW_OPINION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2150" y="1789239"/>
            <a:ext cx="786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PMingLiU"/>
                <a:cs typeface="PMingLiU"/>
              </a:rPr>
              <a:t>流</a:t>
            </a:r>
            <a:r>
              <a:rPr sz="1200" spc="5" dirty="0">
                <a:latin typeface="PMingLiU"/>
                <a:cs typeface="PMingLiU"/>
              </a:rPr>
              <a:t>程</a:t>
            </a:r>
            <a:r>
              <a:rPr sz="1200" dirty="0">
                <a:latin typeface="PMingLiU"/>
                <a:cs typeface="PMingLiU"/>
              </a:rPr>
              <a:t>意</a:t>
            </a:r>
            <a:r>
              <a:rPr sz="1200" spc="-10" dirty="0">
                <a:latin typeface="PMingLiU"/>
                <a:cs typeface="PMingLiU"/>
              </a:rPr>
              <a:t>见</a:t>
            </a:r>
            <a:r>
              <a:rPr sz="1200" dirty="0">
                <a:latin typeface="PMingLiU"/>
                <a:cs typeface="PMingLiU"/>
              </a:rPr>
              <a:t>表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7700" y="298430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60" h="544829">
                <a:moveTo>
                  <a:pt x="1470660" y="0"/>
                </a:moveTo>
                <a:lnTo>
                  <a:pt x="0" y="0"/>
                </a:lnTo>
                <a:lnTo>
                  <a:pt x="0" y="544830"/>
                </a:lnTo>
                <a:lnTo>
                  <a:pt x="1470660" y="544830"/>
                </a:lnTo>
                <a:lnTo>
                  <a:pt x="147066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7700" y="298430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60" h="544829">
                <a:moveTo>
                  <a:pt x="735330" y="544830"/>
                </a:moveTo>
                <a:lnTo>
                  <a:pt x="0" y="544830"/>
                </a:lnTo>
                <a:lnTo>
                  <a:pt x="0" y="0"/>
                </a:lnTo>
                <a:lnTo>
                  <a:pt x="1470660" y="0"/>
                </a:lnTo>
                <a:lnTo>
                  <a:pt x="1470660" y="544830"/>
                </a:lnTo>
                <a:lnTo>
                  <a:pt x="735330" y="54483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2950" y="3010979"/>
            <a:ext cx="1476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BUSINESS_APPROVE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9950" y="3259899"/>
            <a:ext cx="774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"/>
                <a:cs typeface="PMingLiU"/>
              </a:rPr>
              <a:t>业</a:t>
            </a:r>
            <a:r>
              <a:rPr sz="1200" spc="5" dirty="0">
                <a:latin typeface="PMingLiU"/>
                <a:cs typeface="PMingLiU"/>
              </a:rPr>
              <a:t>务</a:t>
            </a:r>
            <a:r>
              <a:rPr sz="1200" spc="-10" dirty="0">
                <a:latin typeface="PMingLiU"/>
                <a:cs typeface="PMingLiU"/>
              </a:rPr>
              <a:t>审</a:t>
            </a:r>
            <a:r>
              <a:rPr sz="1200" dirty="0">
                <a:latin typeface="PMingLiU"/>
                <a:cs typeface="PMingLiU"/>
              </a:rPr>
              <a:t>批表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7700" y="1544129"/>
            <a:ext cx="1583690" cy="544830"/>
          </a:xfrm>
          <a:custGeom>
            <a:avLst/>
            <a:gdLst/>
            <a:ahLst/>
            <a:cxnLst/>
            <a:rect l="l" t="t" r="r" b="b"/>
            <a:pathLst>
              <a:path w="1583689" h="544830">
                <a:moveTo>
                  <a:pt x="1583689" y="0"/>
                </a:moveTo>
                <a:lnTo>
                  <a:pt x="0" y="0"/>
                </a:lnTo>
                <a:lnTo>
                  <a:pt x="0" y="544829"/>
                </a:lnTo>
                <a:lnTo>
                  <a:pt x="1583689" y="544829"/>
                </a:lnTo>
                <a:lnTo>
                  <a:pt x="1583689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7700" y="1544129"/>
            <a:ext cx="1583690" cy="544830"/>
          </a:xfrm>
          <a:custGeom>
            <a:avLst/>
            <a:gdLst/>
            <a:ahLst/>
            <a:cxnLst/>
            <a:rect l="l" t="t" r="r" b="b"/>
            <a:pathLst>
              <a:path w="1583689" h="544830">
                <a:moveTo>
                  <a:pt x="792480" y="544829"/>
                </a:moveTo>
                <a:lnTo>
                  <a:pt x="0" y="544829"/>
                </a:lnTo>
                <a:lnTo>
                  <a:pt x="0" y="0"/>
                </a:lnTo>
                <a:lnTo>
                  <a:pt x="1583689" y="0"/>
                </a:lnTo>
                <a:lnTo>
                  <a:pt x="1583689" y="544829"/>
                </a:lnTo>
                <a:lnTo>
                  <a:pt x="792480" y="54482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54380" y="1615249"/>
            <a:ext cx="1567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BUSINESS_CONTRACT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1380" y="1793049"/>
            <a:ext cx="774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"/>
                <a:cs typeface="PMingLiU"/>
              </a:rPr>
              <a:t>业务合同表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94578" y="3502469"/>
            <a:ext cx="144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784600" y="2552509"/>
          <a:ext cx="1490345" cy="1701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830">
                <a:tc gridSpan="2">
                  <a:txBody>
                    <a:bodyPr/>
                    <a:lstStyle/>
                    <a:p>
                      <a:pPr marR="113030" algn="ctr">
                        <a:lnSpc>
                          <a:spcPts val="1425"/>
                        </a:lnSpc>
                        <a:spcBef>
                          <a:spcPts val="650"/>
                        </a:spcBef>
                      </a:pPr>
                      <a:r>
                        <a:rPr sz="1200" spc="-10" dirty="0">
                          <a:latin typeface="Lucida Console"/>
                          <a:cs typeface="Lucida Console"/>
                        </a:rPr>
                        <a:t>FLOW_OBJECT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  <a:p>
                      <a:pPr marR="175260" algn="ctr">
                        <a:lnSpc>
                          <a:spcPts val="1425"/>
                        </a:lnSpc>
                      </a:pPr>
                      <a:r>
                        <a:rPr sz="1200" dirty="0">
                          <a:latin typeface="PMingLiU"/>
                          <a:cs typeface="PMingLiU"/>
                        </a:rPr>
                        <a:t>流程对象表</a:t>
                      </a:r>
                      <a:endParaRPr sz="1200">
                        <a:latin typeface="PMingLiU"/>
                        <a:cs typeface="PMingLiU"/>
                      </a:endParaRPr>
                    </a:p>
                  </a:txBody>
                  <a:tcPr marL="0" marR="0" marT="82550" marB="0">
                    <a:lnL w="3175">
                      <a:solidFill>
                        <a:srgbClr val="3364A3"/>
                      </a:solidFill>
                      <a:prstDash val="solid"/>
                    </a:lnL>
                    <a:lnR w="3175">
                      <a:solidFill>
                        <a:srgbClr val="3364A3"/>
                      </a:solidFill>
                      <a:prstDash val="solid"/>
                    </a:lnR>
                    <a:lnT w="3175">
                      <a:solidFill>
                        <a:srgbClr val="3364A3"/>
                      </a:solidFill>
                      <a:prstDash val="solid"/>
                    </a:lnT>
                    <a:solidFill>
                      <a:srgbClr val="719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0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3364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480"/>
                        </a:lnSpc>
                        <a:spcBef>
                          <a:spcPts val="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JEC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N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SERIALN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3364A3"/>
                      </a:solidFill>
                      <a:prstDash val="solid"/>
                    </a:lnT>
                    <a:lnB w="3175">
                      <a:solidFill>
                        <a:srgbClr val="3364A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794">
                <a:tc gridSpan="2">
                  <a:txBody>
                    <a:bodyPr/>
                    <a:lstStyle/>
                    <a:p>
                      <a:pPr marL="140970" marR="12065">
                        <a:lnSpc>
                          <a:spcPts val="1425"/>
                        </a:lnSpc>
                        <a:spcBef>
                          <a:spcPts val="650"/>
                        </a:spcBef>
                      </a:pPr>
                      <a:r>
                        <a:rPr sz="1200" spc="-10" dirty="0">
                          <a:latin typeface="Lucida Console"/>
                          <a:cs typeface="Lucida Console"/>
                        </a:rPr>
                        <a:t>BUSINESS_APPLY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  <a:p>
                      <a:pPr marL="232410" marR="12065">
                        <a:lnSpc>
                          <a:spcPts val="1425"/>
                        </a:lnSpc>
                      </a:pPr>
                      <a:r>
                        <a:rPr sz="1200" dirty="0">
                          <a:latin typeface="PMingLiU"/>
                          <a:cs typeface="PMingLiU"/>
                        </a:rPr>
                        <a:t>业</a:t>
                      </a:r>
                      <a:r>
                        <a:rPr sz="1200" spc="5" dirty="0">
                          <a:latin typeface="PMingLiU"/>
                          <a:cs typeface="PMingLiU"/>
                        </a:rPr>
                        <a:t>务</a:t>
                      </a:r>
                      <a:r>
                        <a:rPr sz="1200" spc="-10" dirty="0">
                          <a:latin typeface="PMingLiU"/>
                          <a:cs typeface="PMingLiU"/>
                        </a:rPr>
                        <a:t>申</a:t>
                      </a:r>
                      <a:r>
                        <a:rPr sz="1200" dirty="0">
                          <a:latin typeface="PMingLiU"/>
                          <a:cs typeface="PMingLiU"/>
                        </a:rPr>
                        <a:t>请</a:t>
                      </a:r>
                      <a:r>
                        <a:rPr sz="1200" spc="-960" dirty="0">
                          <a:latin typeface="PMingLiU"/>
                          <a:cs typeface="PMingLiU"/>
                        </a:rPr>
                        <a:t>表</a:t>
                      </a:r>
                      <a:endParaRPr sz="1200">
                        <a:latin typeface="PMingLiU"/>
                        <a:cs typeface="PMingLiU"/>
                      </a:endParaRPr>
                    </a:p>
                  </a:txBody>
                  <a:tcPr marL="0" marR="0" marT="82550" marB="0">
                    <a:lnL w="3175">
                      <a:solidFill>
                        <a:srgbClr val="3364A3"/>
                      </a:solidFill>
                      <a:prstDash val="solid"/>
                    </a:lnL>
                    <a:lnR w="3175">
                      <a:solidFill>
                        <a:srgbClr val="3364A3"/>
                      </a:solidFill>
                      <a:prstDash val="solid"/>
                    </a:lnR>
                    <a:lnT w="3175">
                      <a:solidFill>
                        <a:srgbClr val="3364A3"/>
                      </a:solidFill>
                      <a:prstDash val="solid"/>
                    </a:lnT>
                    <a:solidFill>
                      <a:srgbClr val="719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5252490" y="3187509"/>
            <a:ext cx="144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28059" y="2058479"/>
            <a:ext cx="863600" cy="462280"/>
          </a:xfrm>
          <a:custGeom>
            <a:avLst/>
            <a:gdLst/>
            <a:ahLst/>
            <a:cxnLst/>
            <a:rect l="l" t="t" r="r" b="b"/>
            <a:pathLst>
              <a:path w="863600" h="462280">
                <a:moveTo>
                  <a:pt x="863600" y="46227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79950" y="2058479"/>
            <a:ext cx="1079500" cy="494030"/>
          </a:xfrm>
          <a:custGeom>
            <a:avLst/>
            <a:gdLst/>
            <a:ahLst/>
            <a:cxnLst/>
            <a:rect l="l" t="t" r="r" b="b"/>
            <a:pathLst>
              <a:path w="1079500" h="494030">
                <a:moveTo>
                  <a:pt x="0" y="494029"/>
                </a:moveTo>
                <a:lnTo>
                  <a:pt x="10795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18360" y="3385629"/>
            <a:ext cx="1666239" cy="647700"/>
          </a:xfrm>
          <a:custGeom>
            <a:avLst/>
            <a:gdLst/>
            <a:ahLst/>
            <a:cxnLst/>
            <a:rect l="l" t="t" r="r" b="b"/>
            <a:pathLst>
              <a:path w="1666239" h="647700">
                <a:moveTo>
                  <a:pt x="1666239" y="6477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18360" y="1800669"/>
            <a:ext cx="762000" cy="1183640"/>
          </a:xfrm>
          <a:custGeom>
            <a:avLst/>
            <a:gdLst/>
            <a:ahLst/>
            <a:cxnLst/>
            <a:rect l="l" t="t" r="r" b="b"/>
            <a:pathLst>
              <a:path w="762000" h="1183639">
                <a:moveTo>
                  <a:pt x="762000" y="0"/>
                </a:moveTo>
                <a:lnTo>
                  <a:pt x="0" y="11836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67789" y="2088959"/>
            <a:ext cx="0" cy="895350"/>
          </a:xfrm>
          <a:custGeom>
            <a:avLst/>
            <a:gdLst/>
            <a:ahLst/>
            <a:cxnLst/>
            <a:rect l="l" t="t" r="r" b="b"/>
            <a:pathLst>
              <a:path h="895350">
                <a:moveTo>
                  <a:pt x="0" y="8953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105909" y="2179129"/>
            <a:ext cx="855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OBJECTNO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57829" y="4051109"/>
            <a:ext cx="796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SERIALNO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52929" y="2350579"/>
            <a:ext cx="1523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RELATIVESERIALNO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13460" y="3619309"/>
            <a:ext cx="1523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RELATIVESERIALNO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3370" y="2494089"/>
            <a:ext cx="797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SERIALNO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096759" y="197592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59" h="544830">
                <a:moveTo>
                  <a:pt x="1470660" y="0"/>
                </a:moveTo>
                <a:lnTo>
                  <a:pt x="0" y="0"/>
                </a:lnTo>
                <a:lnTo>
                  <a:pt x="0" y="544829"/>
                </a:lnTo>
                <a:lnTo>
                  <a:pt x="1470660" y="544829"/>
                </a:lnTo>
                <a:lnTo>
                  <a:pt x="147066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96759" y="197592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59" h="544830">
                <a:moveTo>
                  <a:pt x="735330" y="544829"/>
                </a:moveTo>
                <a:lnTo>
                  <a:pt x="0" y="544829"/>
                </a:lnTo>
                <a:lnTo>
                  <a:pt x="0" y="0"/>
                </a:lnTo>
                <a:lnTo>
                  <a:pt x="1470660" y="0"/>
                </a:lnTo>
                <a:lnTo>
                  <a:pt x="1470660" y="544829"/>
                </a:lnTo>
                <a:lnTo>
                  <a:pt x="735330" y="54482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100569" y="2047049"/>
            <a:ext cx="1476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FORMATDOC_RECORD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92009" y="2224849"/>
            <a:ext cx="927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"/>
                <a:cs typeface="PMingLiU"/>
              </a:rPr>
              <a:t>调查报告记</a:t>
            </a:r>
            <a:r>
              <a:rPr sz="1200" spc="-720" dirty="0">
                <a:latin typeface="PMingLiU"/>
                <a:cs typeface="PMingLiU"/>
              </a:rPr>
              <a:t>录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096759" y="320020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59" h="544829">
                <a:moveTo>
                  <a:pt x="1470660" y="0"/>
                </a:moveTo>
                <a:lnTo>
                  <a:pt x="0" y="0"/>
                </a:lnTo>
                <a:lnTo>
                  <a:pt x="0" y="544830"/>
                </a:lnTo>
                <a:lnTo>
                  <a:pt x="1470660" y="544830"/>
                </a:lnTo>
                <a:lnTo>
                  <a:pt x="147066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96759" y="320020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59" h="544829">
                <a:moveTo>
                  <a:pt x="735330" y="544830"/>
                </a:moveTo>
                <a:lnTo>
                  <a:pt x="0" y="544830"/>
                </a:lnTo>
                <a:lnTo>
                  <a:pt x="0" y="0"/>
                </a:lnTo>
                <a:lnTo>
                  <a:pt x="1470660" y="0"/>
                </a:lnTo>
                <a:lnTo>
                  <a:pt x="1470660" y="544830"/>
                </a:lnTo>
                <a:lnTo>
                  <a:pt x="735330" y="54483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270750" y="3271329"/>
            <a:ext cx="1306195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FORMATDOC_DATA</a:t>
            </a:r>
            <a:endParaRPr sz="1200">
              <a:latin typeface="Lucida Console"/>
              <a:cs typeface="Lucida Console"/>
            </a:endParaRPr>
          </a:p>
          <a:p>
            <a:pPr marL="47625">
              <a:lnSpc>
                <a:spcPts val="1420"/>
              </a:lnSpc>
            </a:pPr>
            <a:r>
              <a:rPr sz="1200" dirty="0">
                <a:latin typeface="PMingLiU"/>
                <a:cs typeface="PMingLiU"/>
              </a:rPr>
              <a:t>调查报告数据</a:t>
            </a:r>
            <a:r>
              <a:rPr sz="1200" spc="-760" dirty="0">
                <a:latin typeface="PMingLiU"/>
                <a:cs typeface="PMingLiU"/>
              </a:rPr>
              <a:t>表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61609" y="3823779"/>
            <a:ext cx="757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SERIALN</a:t>
            </a:r>
            <a:r>
              <a:rPr sz="1200" spc="-5" dirty="0">
                <a:latin typeface="Lucida Console"/>
                <a:cs typeface="Lucida Console"/>
              </a:rPr>
              <a:t>O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408919" y="324084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59" h="544829">
                <a:moveTo>
                  <a:pt x="1470659" y="0"/>
                </a:moveTo>
                <a:lnTo>
                  <a:pt x="0" y="0"/>
                </a:lnTo>
                <a:lnTo>
                  <a:pt x="0" y="544829"/>
                </a:lnTo>
                <a:lnTo>
                  <a:pt x="1470659" y="544829"/>
                </a:lnTo>
                <a:lnTo>
                  <a:pt x="1470659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408919" y="324084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59" h="544829">
                <a:moveTo>
                  <a:pt x="735329" y="544829"/>
                </a:moveTo>
                <a:lnTo>
                  <a:pt x="0" y="544829"/>
                </a:lnTo>
                <a:lnTo>
                  <a:pt x="0" y="0"/>
                </a:lnTo>
                <a:lnTo>
                  <a:pt x="1470659" y="0"/>
                </a:lnTo>
                <a:lnTo>
                  <a:pt x="1470659" y="544829"/>
                </a:lnTo>
                <a:lnTo>
                  <a:pt x="735329" y="54482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549890" y="3311969"/>
            <a:ext cx="1110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AWE_ERPT_DEF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458450" y="3489769"/>
            <a:ext cx="1384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"/>
                <a:cs typeface="PMingLiU"/>
              </a:rPr>
              <a:t>调查报告模型定义表</a:t>
            </a:r>
          </a:p>
        </p:txBody>
      </p:sp>
      <p:sp>
        <p:nvSpPr>
          <p:cNvPr id="45" name="object 45"/>
          <p:cNvSpPr/>
          <p:nvPr/>
        </p:nvSpPr>
        <p:spPr>
          <a:xfrm>
            <a:off x="7776209" y="2520759"/>
            <a:ext cx="0" cy="524510"/>
          </a:xfrm>
          <a:custGeom>
            <a:avLst/>
            <a:gdLst/>
            <a:ahLst/>
            <a:cxnLst/>
            <a:rect l="l" t="t" r="r" b="b"/>
            <a:pathLst>
              <a:path h="524510">
                <a:moveTo>
                  <a:pt x="0" y="0"/>
                </a:moveTo>
                <a:lnTo>
                  <a:pt x="0" y="524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21600" y="3037649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5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788364" y="2737929"/>
            <a:ext cx="196215" cy="246379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1-n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106150" y="3150679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4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12609" y="1657159"/>
            <a:ext cx="1871980" cy="2447290"/>
          </a:xfrm>
          <a:custGeom>
            <a:avLst/>
            <a:gdLst/>
            <a:ahLst/>
            <a:cxnLst/>
            <a:rect l="l" t="t" r="r" b="b"/>
            <a:pathLst>
              <a:path w="1871979" h="2447290">
                <a:moveTo>
                  <a:pt x="935990" y="2447290"/>
                </a:moveTo>
                <a:lnTo>
                  <a:pt x="0" y="2447290"/>
                </a:lnTo>
                <a:lnTo>
                  <a:pt x="0" y="0"/>
                </a:lnTo>
                <a:lnTo>
                  <a:pt x="1871980" y="0"/>
                </a:lnTo>
                <a:lnTo>
                  <a:pt x="1871980" y="2447290"/>
                </a:lnTo>
                <a:lnTo>
                  <a:pt x="935990" y="244729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83040" y="2881439"/>
            <a:ext cx="842010" cy="0"/>
          </a:xfrm>
          <a:custGeom>
            <a:avLst/>
            <a:gdLst/>
            <a:ahLst/>
            <a:cxnLst/>
            <a:rect l="l" t="t" r="r" b="b"/>
            <a:pathLst>
              <a:path w="842009">
                <a:moveTo>
                  <a:pt x="0" y="0"/>
                </a:moveTo>
                <a:lnTo>
                  <a:pt x="84200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928100" y="2826829"/>
            <a:ext cx="161290" cy="107950"/>
          </a:xfrm>
          <a:custGeom>
            <a:avLst/>
            <a:gdLst/>
            <a:ahLst/>
            <a:cxnLst/>
            <a:rect l="l" t="t" r="r" b="b"/>
            <a:pathLst>
              <a:path w="161290" h="107950">
                <a:moveTo>
                  <a:pt x="161290" y="0"/>
                </a:moveTo>
                <a:lnTo>
                  <a:pt x="0" y="54610"/>
                </a:lnTo>
                <a:lnTo>
                  <a:pt x="161290" y="107950"/>
                </a:lnTo>
                <a:lnTo>
                  <a:pt x="161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917430" y="2826829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59" h="107950">
                <a:moveTo>
                  <a:pt x="0" y="0"/>
                </a:moveTo>
                <a:lnTo>
                  <a:pt x="0" y="107950"/>
                </a:lnTo>
                <a:lnTo>
                  <a:pt x="16256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152380" y="1678749"/>
            <a:ext cx="1871980" cy="2448560"/>
          </a:xfrm>
          <a:custGeom>
            <a:avLst/>
            <a:gdLst/>
            <a:ahLst/>
            <a:cxnLst/>
            <a:rect l="l" t="t" r="r" b="b"/>
            <a:pathLst>
              <a:path w="1871979" h="2448560">
                <a:moveTo>
                  <a:pt x="935990" y="2448560"/>
                </a:moveTo>
                <a:lnTo>
                  <a:pt x="0" y="2448560"/>
                </a:lnTo>
                <a:lnTo>
                  <a:pt x="0" y="0"/>
                </a:lnTo>
                <a:lnTo>
                  <a:pt x="1871979" y="0"/>
                </a:lnTo>
                <a:lnTo>
                  <a:pt x="1871979" y="2448560"/>
                </a:lnTo>
                <a:lnTo>
                  <a:pt x="935990" y="244856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4" name="object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327745"/>
              </p:ext>
            </p:extLst>
          </p:nvPr>
        </p:nvGraphicFramePr>
        <p:xfrm>
          <a:off x="10415270" y="2035890"/>
          <a:ext cx="1558924" cy="1141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marL="49530">
                        <a:lnSpc>
                          <a:spcPts val="1425"/>
                        </a:lnSpc>
                        <a:spcBef>
                          <a:spcPts val="660"/>
                        </a:spcBef>
                      </a:pPr>
                      <a:r>
                        <a:rPr lang="en-US" sz="1200" spc="-10" dirty="0" smtClean="0">
                          <a:latin typeface="Lucida Console"/>
                          <a:cs typeface="Lucida Console"/>
                        </a:rPr>
                        <a:t>A</a:t>
                      </a:r>
                      <a:r>
                        <a:rPr sz="1200" spc="-10" dirty="0" smtClean="0">
                          <a:latin typeface="Lucida Console"/>
                          <a:cs typeface="Lucida Console"/>
                        </a:rPr>
                        <a:t>WE_ERPT_CATALOG</a:t>
                      </a:r>
                    </a:p>
                    <a:p>
                      <a:pPr marL="19050">
                        <a:lnSpc>
                          <a:spcPts val="1425"/>
                        </a:lnSpc>
                      </a:pPr>
                      <a:r>
                        <a:rPr lang="en-US" sz="1200" spc="-480" dirty="0" smtClean="0">
                          <a:latin typeface="PMingLiU"/>
                          <a:cs typeface="PMingLiU"/>
                        </a:rPr>
                        <a:t> </a:t>
                      </a:r>
                      <a:endParaRPr sz="1200" dirty="0">
                        <a:latin typeface="PMingLiU"/>
                        <a:cs typeface="PMingLiU"/>
                      </a:endParaRPr>
                    </a:p>
                  </a:txBody>
                  <a:tcPr marL="0" marR="0" marT="83820" marB="0">
                    <a:lnL w="3175">
                      <a:solidFill>
                        <a:srgbClr val="3364A3"/>
                      </a:solidFill>
                      <a:prstDash val="solid"/>
                    </a:lnL>
                    <a:lnR w="3175">
                      <a:solidFill>
                        <a:srgbClr val="3364A3"/>
                      </a:solidFill>
                      <a:prstDash val="solid"/>
                    </a:lnR>
                    <a:lnT w="3175">
                      <a:solidFill>
                        <a:srgbClr val="3364A3"/>
                      </a:solidFill>
                      <a:prstDash val="solid"/>
                    </a:lnT>
                    <a:solidFill>
                      <a:srgbClr val="719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Lucida Console"/>
                          <a:cs typeface="Lucida Console"/>
                        </a:rPr>
                        <a:t>DOCID</a:t>
                      </a:r>
                      <a:endParaRPr sz="1200" dirty="0">
                        <a:latin typeface="Lucida Console"/>
                        <a:cs typeface="Lucida Console"/>
                      </a:endParaRPr>
                    </a:p>
                  </a:txBody>
                  <a:tcPr marL="0" marR="0" marT="381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26416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1-n</a:t>
                      </a:r>
                    </a:p>
                  </a:txBody>
                  <a:tcPr marL="0" marR="0" marT="0" marB="0" vert="vert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3364A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object 55"/>
          <p:cNvSpPr/>
          <p:nvPr/>
        </p:nvSpPr>
        <p:spPr>
          <a:xfrm>
            <a:off x="5256529" y="2411539"/>
            <a:ext cx="1727200" cy="1621790"/>
          </a:xfrm>
          <a:custGeom>
            <a:avLst/>
            <a:gdLst/>
            <a:ahLst/>
            <a:cxnLst/>
            <a:rect l="l" t="t" r="r" b="b"/>
            <a:pathLst>
              <a:path w="1727200" h="1621789">
                <a:moveTo>
                  <a:pt x="0" y="1621789"/>
                </a:moveTo>
                <a:lnTo>
                  <a:pt x="17272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41819" y="2304859"/>
            <a:ext cx="154940" cy="149860"/>
          </a:xfrm>
          <a:custGeom>
            <a:avLst/>
            <a:gdLst/>
            <a:ahLst/>
            <a:cxnLst/>
            <a:rect l="l" t="t" r="r" b="b"/>
            <a:pathLst>
              <a:path w="154940" h="149860">
                <a:moveTo>
                  <a:pt x="154939" y="0"/>
                </a:moveTo>
                <a:lnTo>
                  <a:pt x="0" y="72390"/>
                </a:lnTo>
                <a:lnTo>
                  <a:pt x="73659" y="149860"/>
                </a:lnTo>
                <a:lnTo>
                  <a:pt x="154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 rot="19020000">
            <a:off x="5966910" y="3012661"/>
            <a:ext cx="268436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15" dirty="0">
                <a:latin typeface="Arial"/>
                <a:cs typeface="Arial"/>
              </a:rPr>
              <a:t>1</a:t>
            </a:r>
            <a:r>
              <a:rPr sz="1200" spc="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042659" y="2398839"/>
            <a:ext cx="757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OBJECTN</a:t>
            </a:r>
            <a:r>
              <a:rPr sz="1200" spc="-5" dirty="0">
                <a:latin typeface="Lucida Console"/>
                <a:cs typeface="Lucida Console"/>
              </a:rPr>
              <a:t>O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231889" y="3011942"/>
            <a:ext cx="1489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RELATIVESERIALNO</a:t>
            </a:r>
            <a:endParaRPr sz="1200" dirty="0">
              <a:latin typeface="Lucida Console"/>
              <a:cs typeface="Lucida Console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010400" y="2542349"/>
            <a:ext cx="757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SERIALN</a:t>
            </a:r>
            <a:r>
              <a:rPr sz="1200" spc="-5" dirty="0">
                <a:latin typeface="Lucida Console"/>
                <a:cs typeface="Lucida Console"/>
              </a:rPr>
              <a:t>O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583689" y="540111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60" h="544829">
                <a:moveTo>
                  <a:pt x="1470660" y="0"/>
                </a:moveTo>
                <a:lnTo>
                  <a:pt x="0" y="0"/>
                </a:lnTo>
                <a:lnTo>
                  <a:pt x="0" y="544830"/>
                </a:lnTo>
                <a:lnTo>
                  <a:pt x="1470660" y="544830"/>
                </a:lnTo>
                <a:lnTo>
                  <a:pt x="147066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83689" y="540111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60" h="544829">
                <a:moveTo>
                  <a:pt x="735329" y="544830"/>
                </a:moveTo>
                <a:lnTo>
                  <a:pt x="0" y="544830"/>
                </a:lnTo>
                <a:lnTo>
                  <a:pt x="0" y="0"/>
                </a:lnTo>
                <a:lnTo>
                  <a:pt x="1470660" y="0"/>
                </a:lnTo>
                <a:lnTo>
                  <a:pt x="1470660" y="544830"/>
                </a:lnTo>
                <a:lnTo>
                  <a:pt x="735329" y="54483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673860" y="5472239"/>
            <a:ext cx="1293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APPLY_RELATIVE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765300" y="5650039"/>
            <a:ext cx="762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"/>
                <a:cs typeface="PMingLiU"/>
              </a:rPr>
              <a:t>申请关联</a:t>
            </a:r>
            <a:r>
              <a:rPr sz="1200" spc="-960" dirty="0">
                <a:latin typeface="PMingLiU"/>
                <a:cs typeface="PMingLiU"/>
              </a:rPr>
              <a:t>表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536440" y="547350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60" h="544829">
                <a:moveTo>
                  <a:pt x="1470660" y="0"/>
                </a:moveTo>
                <a:lnTo>
                  <a:pt x="0" y="0"/>
                </a:lnTo>
                <a:lnTo>
                  <a:pt x="0" y="544830"/>
                </a:lnTo>
                <a:lnTo>
                  <a:pt x="1470660" y="544830"/>
                </a:lnTo>
                <a:lnTo>
                  <a:pt x="147066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36440" y="547350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60" h="544829">
                <a:moveTo>
                  <a:pt x="735330" y="544830"/>
                </a:moveTo>
                <a:lnTo>
                  <a:pt x="0" y="544830"/>
                </a:lnTo>
                <a:lnTo>
                  <a:pt x="0" y="0"/>
                </a:lnTo>
                <a:lnTo>
                  <a:pt x="1470660" y="0"/>
                </a:lnTo>
                <a:lnTo>
                  <a:pt x="1470660" y="544830"/>
                </a:lnTo>
                <a:lnTo>
                  <a:pt x="735330" y="54483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540250" y="5543359"/>
            <a:ext cx="1567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GUARANTY_CONTRACT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631690" y="5722429"/>
            <a:ext cx="927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"/>
                <a:cs typeface="PMingLiU"/>
              </a:rPr>
              <a:t>担保合同信</a:t>
            </a:r>
            <a:r>
              <a:rPr sz="1200" spc="-720" dirty="0">
                <a:latin typeface="PMingLiU"/>
                <a:cs typeface="PMingLiU"/>
              </a:rPr>
              <a:t>息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415530" y="5503989"/>
            <a:ext cx="1471930" cy="544830"/>
          </a:xfrm>
          <a:custGeom>
            <a:avLst/>
            <a:gdLst/>
            <a:ahLst/>
            <a:cxnLst/>
            <a:rect l="l" t="t" r="r" b="b"/>
            <a:pathLst>
              <a:path w="1471929" h="544829">
                <a:moveTo>
                  <a:pt x="1471929" y="0"/>
                </a:moveTo>
                <a:lnTo>
                  <a:pt x="0" y="0"/>
                </a:lnTo>
                <a:lnTo>
                  <a:pt x="0" y="544829"/>
                </a:lnTo>
                <a:lnTo>
                  <a:pt x="1471929" y="544829"/>
                </a:lnTo>
                <a:lnTo>
                  <a:pt x="1471929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415530" y="5503989"/>
            <a:ext cx="1471930" cy="544830"/>
          </a:xfrm>
          <a:custGeom>
            <a:avLst/>
            <a:gdLst/>
            <a:ahLst/>
            <a:cxnLst/>
            <a:rect l="l" t="t" r="r" b="b"/>
            <a:pathLst>
              <a:path w="1471929" h="544829">
                <a:moveTo>
                  <a:pt x="735329" y="544829"/>
                </a:moveTo>
                <a:lnTo>
                  <a:pt x="0" y="544829"/>
                </a:lnTo>
                <a:lnTo>
                  <a:pt x="0" y="0"/>
                </a:lnTo>
                <a:lnTo>
                  <a:pt x="1471929" y="0"/>
                </a:lnTo>
                <a:lnTo>
                  <a:pt x="1471929" y="544829"/>
                </a:lnTo>
                <a:lnTo>
                  <a:pt x="735329" y="54482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360919" y="5575109"/>
            <a:ext cx="1580515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GUARANTY_RELATIVE</a:t>
            </a:r>
            <a:endParaRPr sz="1200">
              <a:latin typeface="Lucida Console"/>
              <a:cs typeface="Lucida Console"/>
            </a:endParaRPr>
          </a:p>
          <a:p>
            <a:pPr marL="194945">
              <a:lnSpc>
                <a:spcPts val="1420"/>
              </a:lnSpc>
            </a:pPr>
            <a:r>
              <a:rPr sz="1200" dirty="0">
                <a:latin typeface="PMingLiU"/>
                <a:cs typeface="PMingLiU"/>
              </a:rPr>
              <a:t>担</a:t>
            </a:r>
            <a:r>
              <a:rPr sz="1200" spc="5" dirty="0">
                <a:latin typeface="PMingLiU"/>
                <a:cs typeface="PMingLiU"/>
              </a:rPr>
              <a:t>保</a:t>
            </a:r>
            <a:r>
              <a:rPr sz="1200" spc="-10" dirty="0">
                <a:latin typeface="PMingLiU"/>
                <a:cs typeface="PMingLiU"/>
              </a:rPr>
              <a:t>合</a:t>
            </a:r>
            <a:r>
              <a:rPr sz="1200" dirty="0">
                <a:latin typeface="PMingLiU"/>
                <a:cs typeface="PMingLiU"/>
              </a:rPr>
              <a:t>同</a:t>
            </a:r>
            <a:r>
              <a:rPr sz="1200" spc="5" dirty="0">
                <a:latin typeface="PMingLiU"/>
                <a:cs typeface="PMingLiU"/>
              </a:rPr>
              <a:t>关</a:t>
            </a:r>
            <a:r>
              <a:rPr sz="1200" spc="-10" dirty="0">
                <a:latin typeface="PMingLiU"/>
                <a:cs typeface="PMingLiU"/>
              </a:rPr>
              <a:t>联</a:t>
            </a:r>
            <a:r>
              <a:rPr sz="1200" spc="-1200" dirty="0">
                <a:latin typeface="PMingLiU"/>
                <a:cs typeface="PMingLiU"/>
              </a:rPr>
              <a:t>表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0265409" y="550398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59" h="544829">
                <a:moveTo>
                  <a:pt x="1470660" y="0"/>
                </a:moveTo>
                <a:lnTo>
                  <a:pt x="0" y="0"/>
                </a:lnTo>
                <a:lnTo>
                  <a:pt x="0" y="544829"/>
                </a:lnTo>
                <a:lnTo>
                  <a:pt x="1470660" y="544829"/>
                </a:lnTo>
                <a:lnTo>
                  <a:pt x="147066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265409" y="550398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59" h="544829">
                <a:moveTo>
                  <a:pt x="735330" y="544829"/>
                </a:moveTo>
                <a:lnTo>
                  <a:pt x="0" y="544829"/>
                </a:lnTo>
                <a:lnTo>
                  <a:pt x="0" y="0"/>
                </a:lnTo>
                <a:lnTo>
                  <a:pt x="1470660" y="0"/>
                </a:lnTo>
                <a:lnTo>
                  <a:pt x="1470660" y="544829"/>
                </a:lnTo>
                <a:lnTo>
                  <a:pt x="735330" y="54482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0447019" y="5575109"/>
            <a:ext cx="1202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GUARANTY_INFO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0538459" y="5752909"/>
            <a:ext cx="760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PMingLiU"/>
                <a:cs typeface="PMingLiU"/>
              </a:rPr>
              <a:t>押</a:t>
            </a:r>
            <a:r>
              <a:rPr sz="1200" spc="5" dirty="0">
                <a:latin typeface="PMingLiU"/>
                <a:cs typeface="PMingLiU"/>
              </a:rPr>
              <a:t>品</a:t>
            </a:r>
            <a:r>
              <a:rPr sz="1200" dirty="0">
                <a:latin typeface="PMingLiU"/>
                <a:cs typeface="PMingLiU"/>
              </a:rPr>
              <a:t>信</a:t>
            </a:r>
            <a:r>
              <a:rPr sz="1200" spc="-10" dirty="0">
                <a:latin typeface="PMingLiU"/>
                <a:cs typeface="PMingLiU"/>
              </a:rPr>
              <a:t>息</a:t>
            </a:r>
            <a:r>
              <a:rPr sz="1200" spc="-950" dirty="0">
                <a:latin typeface="PMingLiU"/>
                <a:cs typeface="PMingLiU"/>
              </a:rPr>
              <a:t>表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510789" y="4249229"/>
            <a:ext cx="1953260" cy="1076960"/>
          </a:xfrm>
          <a:custGeom>
            <a:avLst/>
            <a:gdLst/>
            <a:ahLst/>
            <a:cxnLst/>
            <a:rect l="l" t="t" r="r" b="b"/>
            <a:pathLst>
              <a:path w="1953260" h="1076960">
                <a:moveTo>
                  <a:pt x="1953260" y="0"/>
                </a:moveTo>
                <a:lnTo>
                  <a:pt x="0" y="10769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376170" y="5275389"/>
            <a:ext cx="167640" cy="125730"/>
          </a:xfrm>
          <a:custGeom>
            <a:avLst/>
            <a:gdLst/>
            <a:ahLst/>
            <a:cxnLst/>
            <a:rect l="l" t="t" r="r" b="b"/>
            <a:pathLst>
              <a:path w="167639" h="125729">
                <a:moveTo>
                  <a:pt x="115569" y="0"/>
                </a:moveTo>
                <a:lnTo>
                  <a:pt x="0" y="125729"/>
                </a:lnTo>
                <a:lnTo>
                  <a:pt x="167640" y="95249"/>
                </a:lnTo>
                <a:lnTo>
                  <a:pt x="1155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 rot="9060000">
            <a:off x="3340285" y="4844920"/>
            <a:ext cx="267913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10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516629" y="4627689"/>
            <a:ext cx="796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SERIALNO</a:t>
            </a:r>
            <a:endParaRPr sz="12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054350" y="5760529"/>
            <a:ext cx="1482090" cy="0"/>
          </a:xfrm>
          <a:custGeom>
            <a:avLst/>
            <a:gdLst/>
            <a:ahLst/>
            <a:cxnLst/>
            <a:rect l="l" t="t" r="r" b="b"/>
            <a:pathLst>
              <a:path w="1482089">
                <a:moveTo>
                  <a:pt x="0" y="0"/>
                </a:moveTo>
                <a:lnTo>
                  <a:pt x="14820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672840" y="5538279"/>
            <a:ext cx="245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007100" y="5760529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90">
                <a:moveTo>
                  <a:pt x="0" y="0"/>
                </a:moveTo>
                <a:lnTo>
                  <a:pt x="12534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54240" y="5707189"/>
            <a:ext cx="161290" cy="107950"/>
          </a:xfrm>
          <a:custGeom>
            <a:avLst/>
            <a:gdLst/>
            <a:ahLst/>
            <a:cxnLst/>
            <a:rect l="l" t="t" r="r" b="b"/>
            <a:pathLst>
              <a:path w="161290" h="107950">
                <a:moveTo>
                  <a:pt x="0" y="0"/>
                </a:moveTo>
                <a:lnTo>
                  <a:pt x="0" y="107949"/>
                </a:lnTo>
                <a:lnTo>
                  <a:pt x="161289" y="53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6588759" y="5538279"/>
            <a:ext cx="245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8887459" y="5760529"/>
            <a:ext cx="1223010" cy="0"/>
          </a:xfrm>
          <a:custGeom>
            <a:avLst/>
            <a:gdLst/>
            <a:ahLst/>
            <a:cxnLst/>
            <a:rect l="l" t="t" r="r" b="b"/>
            <a:pathLst>
              <a:path w="1223009">
                <a:moveTo>
                  <a:pt x="0" y="0"/>
                </a:moveTo>
                <a:lnTo>
                  <a:pt x="12230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102850" y="5707189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59" h="107950">
                <a:moveTo>
                  <a:pt x="0" y="0"/>
                </a:moveTo>
                <a:lnTo>
                  <a:pt x="0" y="107949"/>
                </a:lnTo>
                <a:lnTo>
                  <a:pt x="162559" y="53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9452609" y="5538279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1-n</a:t>
            </a:r>
            <a:endParaRPr sz="12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377439" y="6067869"/>
            <a:ext cx="855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OBJECTNO</a:t>
            </a:r>
            <a:endParaRPr sz="12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893820" y="6022149"/>
            <a:ext cx="795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SE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I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679950" y="4608639"/>
            <a:ext cx="1470660" cy="546100"/>
          </a:xfrm>
          <a:custGeom>
            <a:avLst/>
            <a:gdLst/>
            <a:ahLst/>
            <a:cxnLst/>
            <a:rect l="l" t="t" r="r" b="b"/>
            <a:pathLst>
              <a:path w="1470660" h="546100">
                <a:moveTo>
                  <a:pt x="1470660" y="0"/>
                </a:moveTo>
                <a:lnTo>
                  <a:pt x="0" y="0"/>
                </a:lnTo>
                <a:lnTo>
                  <a:pt x="0" y="546100"/>
                </a:lnTo>
                <a:lnTo>
                  <a:pt x="1470660" y="546100"/>
                </a:lnTo>
                <a:lnTo>
                  <a:pt x="147066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679950" y="4608639"/>
            <a:ext cx="1470660" cy="546100"/>
          </a:xfrm>
          <a:custGeom>
            <a:avLst/>
            <a:gdLst/>
            <a:ahLst/>
            <a:cxnLst/>
            <a:rect l="l" t="t" r="r" b="b"/>
            <a:pathLst>
              <a:path w="1470660" h="546100">
                <a:moveTo>
                  <a:pt x="735329" y="546100"/>
                </a:moveTo>
                <a:lnTo>
                  <a:pt x="0" y="546100"/>
                </a:lnTo>
                <a:lnTo>
                  <a:pt x="0" y="0"/>
                </a:lnTo>
                <a:lnTo>
                  <a:pt x="1470660" y="0"/>
                </a:lnTo>
                <a:lnTo>
                  <a:pt x="1470660" y="546100"/>
                </a:lnTo>
                <a:lnTo>
                  <a:pt x="735329" y="54610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4848859" y="4679759"/>
            <a:ext cx="1214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GUARANTY_TYPE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940300" y="4858829"/>
            <a:ext cx="774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"/>
                <a:cs typeface="PMingLiU"/>
              </a:rPr>
              <a:t>申请类型</a:t>
            </a:r>
            <a:r>
              <a:rPr sz="1200" spc="-960" dirty="0">
                <a:latin typeface="PMingLiU"/>
                <a:cs typeface="PMingLiU"/>
              </a:rPr>
              <a:t>表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7560309" y="464038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59" h="544829">
                <a:moveTo>
                  <a:pt x="1470660" y="0"/>
                </a:moveTo>
                <a:lnTo>
                  <a:pt x="0" y="0"/>
                </a:lnTo>
                <a:lnTo>
                  <a:pt x="0" y="544829"/>
                </a:lnTo>
                <a:lnTo>
                  <a:pt x="1470660" y="544829"/>
                </a:lnTo>
                <a:lnTo>
                  <a:pt x="147066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560309" y="4640389"/>
            <a:ext cx="1470660" cy="544830"/>
          </a:xfrm>
          <a:custGeom>
            <a:avLst/>
            <a:gdLst/>
            <a:ahLst/>
            <a:cxnLst/>
            <a:rect l="l" t="t" r="r" b="b"/>
            <a:pathLst>
              <a:path w="1470659" h="544829">
                <a:moveTo>
                  <a:pt x="735330" y="544829"/>
                </a:moveTo>
                <a:lnTo>
                  <a:pt x="0" y="544829"/>
                </a:lnTo>
                <a:lnTo>
                  <a:pt x="0" y="0"/>
                </a:lnTo>
                <a:lnTo>
                  <a:pt x="1470660" y="0"/>
                </a:lnTo>
                <a:lnTo>
                  <a:pt x="1470660" y="544829"/>
                </a:lnTo>
                <a:lnTo>
                  <a:pt x="735330" y="54482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7650480" y="4710239"/>
            <a:ext cx="1293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PRD_NODECONFIG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650480" y="4889309"/>
            <a:ext cx="927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"/>
                <a:cs typeface="PMingLiU"/>
              </a:rPr>
              <a:t>产品节点参</a:t>
            </a:r>
            <a:r>
              <a:rPr sz="1200" spc="-720" dirty="0">
                <a:latin typeface="PMingLiU"/>
                <a:cs typeface="PMingLiU"/>
              </a:rPr>
              <a:t>数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150609" y="4896929"/>
            <a:ext cx="1254760" cy="0"/>
          </a:xfrm>
          <a:custGeom>
            <a:avLst/>
            <a:gdLst/>
            <a:ahLst/>
            <a:cxnLst/>
            <a:rect l="l" t="t" r="r" b="b"/>
            <a:pathLst>
              <a:path w="1254759">
                <a:moveTo>
                  <a:pt x="0" y="0"/>
                </a:moveTo>
                <a:lnTo>
                  <a:pt x="12547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97750" y="4843589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59" h="107950">
                <a:moveTo>
                  <a:pt x="0" y="0"/>
                </a:moveTo>
                <a:lnTo>
                  <a:pt x="0" y="107950"/>
                </a:lnTo>
                <a:lnTo>
                  <a:pt x="162559" y="53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6732269" y="4674679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1-n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9030969" y="4914709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59" h="107950">
                <a:moveTo>
                  <a:pt x="162559" y="0"/>
                </a:moveTo>
                <a:lnTo>
                  <a:pt x="0" y="54610"/>
                </a:lnTo>
                <a:lnTo>
                  <a:pt x="162559" y="107950"/>
                </a:lnTo>
                <a:lnTo>
                  <a:pt x="1625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 rot="10800000">
            <a:off x="9586949" y="5003103"/>
            <a:ext cx="268436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dirty="0">
                <a:latin typeface="Arial"/>
                <a:cs typeface="Arial"/>
              </a:rPr>
              <a:t>n-1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607559" y="4249229"/>
            <a:ext cx="581660" cy="290830"/>
          </a:xfrm>
          <a:custGeom>
            <a:avLst/>
            <a:gdLst/>
            <a:ahLst/>
            <a:cxnLst/>
            <a:rect l="l" t="t" r="r" b="b"/>
            <a:pathLst>
              <a:path w="581660" h="290829">
                <a:moveTo>
                  <a:pt x="0" y="0"/>
                </a:moveTo>
                <a:lnTo>
                  <a:pt x="581660" y="2908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158740" y="4487989"/>
            <a:ext cx="168910" cy="120650"/>
          </a:xfrm>
          <a:custGeom>
            <a:avLst/>
            <a:gdLst/>
            <a:ahLst/>
            <a:cxnLst/>
            <a:rect l="l" t="t" r="r" b="b"/>
            <a:pathLst>
              <a:path w="168910" h="120650">
                <a:moveTo>
                  <a:pt x="48260" y="0"/>
                </a:moveTo>
                <a:lnTo>
                  <a:pt x="0" y="96519"/>
                </a:lnTo>
                <a:lnTo>
                  <a:pt x="168910" y="120650"/>
                </a:lnTo>
                <a:lnTo>
                  <a:pt x="48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 rot="1560000">
            <a:off x="4882254" y="4253241"/>
            <a:ext cx="268436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25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2" name="object 112"/>
          <p:cNvSpPr txBox="1">
            <a:spLocks noGrp="1"/>
          </p:cNvSpPr>
          <p:nvPr>
            <p:ph type="sldNum" sz="quarter" idx="7"/>
          </p:nvPr>
        </p:nvSpPr>
        <p:spPr>
          <a:xfrm>
            <a:off x="11207750" y="6218644"/>
            <a:ext cx="528319" cy="42447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90"/>
              </a:spcBef>
            </a:pPr>
            <a:fld id="{81D60167-4931-47E6-BA6A-407CBD079E47}" type="slidenum">
              <a:rPr spc="844" dirty="0"/>
              <a:t>11</a:t>
            </a:fld>
            <a:endParaRPr spc="844" dirty="0"/>
          </a:p>
        </p:txBody>
      </p:sp>
      <p:sp>
        <p:nvSpPr>
          <p:cNvPr id="113" name="object 113"/>
          <p:cNvSpPr txBox="1">
            <a:spLocks noGrp="1"/>
          </p:cNvSpPr>
          <p:nvPr>
            <p:ph type="ftr" sz="quarter" idx="5"/>
          </p:nvPr>
        </p:nvSpPr>
        <p:spPr>
          <a:xfrm>
            <a:off x="5566409" y="6242773"/>
            <a:ext cx="1267460" cy="42447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pc="240" dirty="0"/>
              <a:t>©Amarsoft</a:t>
            </a:r>
          </a:p>
        </p:txBody>
      </p:sp>
      <p:sp>
        <p:nvSpPr>
          <p:cNvPr id="106" name="object 106"/>
          <p:cNvSpPr txBox="1"/>
          <p:nvPr/>
        </p:nvSpPr>
        <p:spPr>
          <a:xfrm>
            <a:off x="5332729" y="4484179"/>
            <a:ext cx="652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Y</a:t>
            </a:r>
            <a:r>
              <a:rPr sz="1200" spc="5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405120" y="4198429"/>
            <a:ext cx="1123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BUSINESSTYPE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965190" y="4942649"/>
            <a:ext cx="651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TY</a:t>
            </a:r>
            <a:r>
              <a:rPr sz="1200" spc="5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917690" y="4942649"/>
            <a:ext cx="499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P</a:t>
            </a:r>
            <a:r>
              <a:rPr sz="1200" spc="-1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10" name="object 110"/>
          <p:cNvGraphicFramePr>
            <a:graphicFrameLocks noGrp="1"/>
          </p:cNvGraphicFramePr>
          <p:nvPr/>
        </p:nvGraphicFramePr>
        <p:xfrm>
          <a:off x="9185909" y="4640389"/>
          <a:ext cx="2693670" cy="5448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929"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NODEID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R w="3175">
                      <a:solidFill>
                        <a:srgbClr val="3364A3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0975">
                        <a:lnSpc>
                          <a:spcPts val="1425"/>
                        </a:lnSpc>
                        <a:spcBef>
                          <a:spcPts val="650"/>
                        </a:spcBef>
                      </a:pPr>
                      <a:r>
                        <a:rPr sz="1200" spc="-10" dirty="0">
                          <a:latin typeface="Lucida Console"/>
                          <a:cs typeface="Lucida Console"/>
                        </a:rPr>
                        <a:t>PRD_NODEINFO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  <a:p>
                      <a:pPr marL="180975">
                        <a:lnSpc>
                          <a:spcPts val="1425"/>
                        </a:lnSpc>
                      </a:pPr>
                      <a:r>
                        <a:rPr sz="1200" dirty="0">
                          <a:latin typeface="PMingLiU"/>
                          <a:cs typeface="PMingLiU"/>
                        </a:rPr>
                        <a:t>产品节点定义</a:t>
                      </a:r>
                      <a:r>
                        <a:rPr sz="1200" spc="-1200" dirty="0">
                          <a:latin typeface="PMingLiU"/>
                          <a:cs typeface="PMingLiU"/>
                        </a:rPr>
                        <a:t>表</a:t>
                      </a:r>
                      <a:endParaRPr sz="1200">
                        <a:latin typeface="PMingLiU"/>
                        <a:cs typeface="PMingLiU"/>
                      </a:endParaRPr>
                    </a:p>
                  </a:txBody>
                  <a:tcPr marL="0" marR="0" marT="82550" marB="0">
                    <a:lnL w="3175">
                      <a:solidFill>
                        <a:srgbClr val="3364A3"/>
                      </a:solidFill>
                      <a:prstDash val="solid"/>
                    </a:lnL>
                    <a:lnR w="3175">
                      <a:solidFill>
                        <a:srgbClr val="3364A3"/>
                      </a:solidFill>
                      <a:prstDash val="solid"/>
                    </a:lnR>
                    <a:lnT w="3175">
                      <a:solidFill>
                        <a:srgbClr val="3364A3"/>
                      </a:solidFill>
                      <a:prstDash val="solid"/>
                    </a:lnT>
                    <a:lnB w="3175">
                      <a:solidFill>
                        <a:srgbClr val="3364A3"/>
                      </a:solidFill>
                      <a:prstDash val="solid"/>
                    </a:lnB>
                    <a:solidFill>
                      <a:srgbClr val="719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3364A3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2550" marB="0">
                    <a:lnL w="3175">
                      <a:solidFill>
                        <a:srgbClr val="3364A3"/>
                      </a:solidFill>
                      <a:prstDash val="solid"/>
                    </a:lnL>
                    <a:lnR w="3175">
                      <a:solidFill>
                        <a:srgbClr val="3364A3"/>
                      </a:solidFill>
                      <a:prstDash val="solid"/>
                    </a:lnR>
                    <a:lnT w="3175">
                      <a:solidFill>
                        <a:srgbClr val="3364A3"/>
                      </a:solidFill>
                      <a:prstDash val="solid"/>
                    </a:lnT>
                    <a:lnB w="3175">
                      <a:solidFill>
                        <a:srgbClr val="3364A3"/>
                      </a:solidFill>
                      <a:prstDash val="solid"/>
                    </a:lnB>
                    <a:solidFill>
                      <a:srgbClr val="719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1" name="object 111"/>
          <p:cNvSpPr txBox="1"/>
          <p:nvPr/>
        </p:nvSpPr>
        <p:spPr>
          <a:xfrm>
            <a:off x="613409" y="4533709"/>
            <a:ext cx="185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MingLiU"/>
                <a:cs typeface="PMingLiU"/>
              </a:rPr>
              <a:t>业务授信数据结构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14" name="object 44"/>
          <p:cNvSpPr txBox="1"/>
          <p:nvPr/>
        </p:nvSpPr>
        <p:spPr>
          <a:xfrm>
            <a:off x="10442168" y="2318830"/>
            <a:ext cx="13843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 err="1" smtClean="0">
                <a:latin typeface="PMingLiU"/>
                <a:cs typeface="PMingLiU"/>
              </a:rPr>
              <a:t>调查报告模型</a:t>
            </a:r>
            <a:r>
              <a:rPr lang="zh-CN" altLang="en-US" sz="1200" dirty="0" smtClean="0">
                <a:latin typeface="PMingLiU"/>
                <a:cs typeface="PMingLiU"/>
              </a:rPr>
              <a:t>目录</a:t>
            </a:r>
            <a:r>
              <a:rPr sz="1200" dirty="0" smtClean="0">
                <a:latin typeface="PMingLiU"/>
                <a:cs typeface="PMingLiU"/>
              </a:rPr>
              <a:t>表</a:t>
            </a:r>
            <a:endParaRPr sz="1200" dirty="0">
              <a:latin typeface="PMingLiU"/>
              <a:cs typeface="PMingLi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5210">
              <a:lnSpc>
                <a:spcPct val="100000"/>
              </a:lnSpc>
              <a:spcBef>
                <a:spcPts val="100"/>
              </a:spcBef>
            </a:pPr>
            <a:r>
              <a:rPr dirty="0"/>
              <a:t>培</a:t>
            </a:r>
            <a:r>
              <a:rPr spc="-15" dirty="0"/>
              <a:t>训</a:t>
            </a:r>
            <a:r>
              <a:rPr dirty="0"/>
              <a:t>相关</a:t>
            </a:r>
            <a:r>
              <a:rPr spc="114" dirty="0"/>
              <a:t> </a:t>
            </a:r>
            <a:r>
              <a:rPr spc="-15" dirty="0"/>
              <a:t>-T12-A3Web</a:t>
            </a:r>
            <a:r>
              <a:rPr dirty="0"/>
              <a:t>、</a:t>
            </a:r>
            <a:r>
              <a:rPr spc="130" dirty="0"/>
              <a:t> </a:t>
            </a:r>
            <a:r>
              <a:rPr spc="125" dirty="0"/>
              <a:t>T13-ALS757</a:t>
            </a:r>
          </a:p>
        </p:txBody>
      </p:sp>
      <p:sp>
        <p:nvSpPr>
          <p:cNvPr id="3" name="object 3"/>
          <p:cNvSpPr/>
          <p:nvPr/>
        </p:nvSpPr>
        <p:spPr>
          <a:xfrm>
            <a:off x="4100829" y="1765109"/>
            <a:ext cx="1583690" cy="544830"/>
          </a:xfrm>
          <a:custGeom>
            <a:avLst/>
            <a:gdLst/>
            <a:ahLst/>
            <a:cxnLst/>
            <a:rect l="l" t="t" r="r" b="b"/>
            <a:pathLst>
              <a:path w="1583689" h="544830">
                <a:moveTo>
                  <a:pt x="1583690" y="0"/>
                </a:moveTo>
                <a:lnTo>
                  <a:pt x="0" y="0"/>
                </a:lnTo>
                <a:lnTo>
                  <a:pt x="0" y="544830"/>
                </a:lnTo>
                <a:lnTo>
                  <a:pt x="1583690" y="544830"/>
                </a:lnTo>
                <a:lnTo>
                  <a:pt x="158369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0829" y="1765109"/>
            <a:ext cx="1583690" cy="544830"/>
          </a:xfrm>
          <a:custGeom>
            <a:avLst/>
            <a:gdLst/>
            <a:ahLst/>
            <a:cxnLst/>
            <a:rect l="l" t="t" r="r" b="b"/>
            <a:pathLst>
              <a:path w="1583689" h="544830">
                <a:moveTo>
                  <a:pt x="791210" y="544830"/>
                </a:moveTo>
                <a:lnTo>
                  <a:pt x="0" y="544830"/>
                </a:lnTo>
                <a:lnTo>
                  <a:pt x="0" y="0"/>
                </a:lnTo>
                <a:lnTo>
                  <a:pt x="1583690" y="0"/>
                </a:lnTo>
                <a:lnTo>
                  <a:pt x="1583690" y="544830"/>
                </a:lnTo>
                <a:lnTo>
                  <a:pt x="791210" y="54483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60520" y="1834959"/>
            <a:ext cx="1476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SCENARIO_CATALOG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0520" y="2014029"/>
            <a:ext cx="137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"/>
                <a:cs typeface="PMingLiU"/>
              </a:rPr>
              <a:t>风险探测产品目录</a:t>
            </a:r>
            <a:r>
              <a:rPr sz="1200" spc="-720" dirty="0">
                <a:latin typeface="PMingLiU"/>
                <a:cs typeface="PMingLiU"/>
              </a:rPr>
              <a:t>表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77439" y="6067869"/>
            <a:ext cx="855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OBJECTNO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00829" y="3348799"/>
            <a:ext cx="1583690" cy="544830"/>
          </a:xfrm>
          <a:custGeom>
            <a:avLst/>
            <a:gdLst/>
            <a:ahLst/>
            <a:cxnLst/>
            <a:rect l="l" t="t" r="r" b="b"/>
            <a:pathLst>
              <a:path w="1583689" h="544829">
                <a:moveTo>
                  <a:pt x="1583690" y="0"/>
                </a:moveTo>
                <a:lnTo>
                  <a:pt x="0" y="0"/>
                </a:lnTo>
                <a:lnTo>
                  <a:pt x="0" y="544829"/>
                </a:lnTo>
                <a:lnTo>
                  <a:pt x="1583690" y="544829"/>
                </a:lnTo>
                <a:lnTo>
                  <a:pt x="158369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0829" y="3348799"/>
            <a:ext cx="1583690" cy="544830"/>
          </a:xfrm>
          <a:custGeom>
            <a:avLst/>
            <a:gdLst/>
            <a:ahLst/>
            <a:cxnLst/>
            <a:rect l="l" t="t" r="r" b="b"/>
            <a:pathLst>
              <a:path w="1583689" h="544829">
                <a:moveTo>
                  <a:pt x="791210" y="544829"/>
                </a:moveTo>
                <a:lnTo>
                  <a:pt x="0" y="544829"/>
                </a:lnTo>
                <a:lnTo>
                  <a:pt x="0" y="0"/>
                </a:lnTo>
                <a:lnTo>
                  <a:pt x="1583690" y="0"/>
                </a:lnTo>
                <a:lnTo>
                  <a:pt x="1583690" y="544829"/>
                </a:lnTo>
                <a:lnTo>
                  <a:pt x="791210" y="54482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0829" y="4675949"/>
            <a:ext cx="1583690" cy="544830"/>
          </a:xfrm>
          <a:custGeom>
            <a:avLst/>
            <a:gdLst/>
            <a:ahLst/>
            <a:cxnLst/>
            <a:rect l="l" t="t" r="r" b="b"/>
            <a:pathLst>
              <a:path w="1583689" h="544829">
                <a:moveTo>
                  <a:pt x="1583690" y="0"/>
                </a:moveTo>
                <a:lnTo>
                  <a:pt x="0" y="0"/>
                </a:lnTo>
                <a:lnTo>
                  <a:pt x="0" y="544829"/>
                </a:lnTo>
                <a:lnTo>
                  <a:pt x="1583690" y="544829"/>
                </a:lnTo>
                <a:lnTo>
                  <a:pt x="158369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0829" y="4675949"/>
            <a:ext cx="1583690" cy="544830"/>
          </a:xfrm>
          <a:custGeom>
            <a:avLst/>
            <a:gdLst/>
            <a:ahLst/>
            <a:cxnLst/>
            <a:rect l="l" t="t" r="r" b="b"/>
            <a:pathLst>
              <a:path w="1583689" h="544829">
                <a:moveTo>
                  <a:pt x="791210" y="544829"/>
                </a:moveTo>
                <a:lnTo>
                  <a:pt x="0" y="544829"/>
                </a:lnTo>
                <a:lnTo>
                  <a:pt x="0" y="0"/>
                </a:lnTo>
                <a:lnTo>
                  <a:pt x="1583690" y="0"/>
                </a:lnTo>
                <a:lnTo>
                  <a:pt x="1583690" y="544829"/>
                </a:lnTo>
                <a:lnTo>
                  <a:pt x="791210" y="54482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14800" y="4745799"/>
            <a:ext cx="1567815" cy="38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425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SCENARIO_RELATIVE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ts val="1425"/>
              </a:lnSpc>
            </a:pPr>
            <a:r>
              <a:rPr sz="1200" dirty="0">
                <a:latin typeface="PMingLiU"/>
                <a:cs typeface="PMingLiU"/>
              </a:rPr>
              <a:t>规制分组关联表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36409" y="4141279"/>
            <a:ext cx="1583690" cy="544830"/>
          </a:xfrm>
          <a:custGeom>
            <a:avLst/>
            <a:gdLst/>
            <a:ahLst/>
            <a:cxnLst/>
            <a:rect l="l" t="t" r="r" b="b"/>
            <a:pathLst>
              <a:path w="1583690" h="544829">
                <a:moveTo>
                  <a:pt x="1583690" y="0"/>
                </a:moveTo>
                <a:lnTo>
                  <a:pt x="0" y="0"/>
                </a:lnTo>
                <a:lnTo>
                  <a:pt x="0" y="544830"/>
                </a:lnTo>
                <a:lnTo>
                  <a:pt x="1583690" y="544830"/>
                </a:lnTo>
                <a:lnTo>
                  <a:pt x="158369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36409" y="4141279"/>
            <a:ext cx="1583690" cy="544830"/>
          </a:xfrm>
          <a:custGeom>
            <a:avLst/>
            <a:gdLst/>
            <a:ahLst/>
            <a:cxnLst/>
            <a:rect l="l" t="t" r="r" b="b"/>
            <a:pathLst>
              <a:path w="1583690" h="544829">
                <a:moveTo>
                  <a:pt x="792480" y="544830"/>
                </a:moveTo>
                <a:lnTo>
                  <a:pt x="0" y="544830"/>
                </a:lnTo>
                <a:lnTo>
                  <a:pt x="0" y="0"/>
                </a:lnTo>
                <a:lnTo>
                  <a:pt x="1583690" y="0"/>
                </a:lnTo>
                <a:lnTo>
                  <a:pt x="1583690" y="544830"/>
                </a:lnTo>
                <a:lnTo>
                  <a:pt x="792480" y="54483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13880" y="4211129"/>
            <a:ext cx="1306195" cy="38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5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SCENARIO_MODEL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ts val="1425"/>
              </a:lnSpc>
            </a:pPr>
            <a:r>
              <a:rPr sz="1200" dirty="0">
                <a:latin typeface="PMingLiU"/>
                <a:cs typeface="PMingLiU"/>
              </a:rPr>
              <a:t>风险探测规则</a:t>
            </a:r>
            <a:r>
              <a:rPr sz="1200" spc="-1200" dirty="0">
                <a:latin typeface="PMingLiU"/>
                <a:cs typeface="PMingLiU"/>
              </a:rPr>
              <a:t>表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36409" y="1692719"/>
            <a:ext cx="1583690" cy="544830"/>
          </a:xfrm>
          <a:custGeom>
            <a:avLst/>
            <a:gdLst/>
            <a:ahLst/>
            <a:cxnLst/>
            <a:rect l="l" t="t" r="r" b="b"/>
            <a:pathLst>
              <a:path w="1583690" h="544830">
                <a:moveTo>
                  <a:pt x="1583690" y="0"/>
                </a:moveTo>
                <a:lnTo>
                  <a:pt x="0" y="0"/>
                </a:lnTo>
                <a:lnTo>
                  <a:pt x="0" y="544830"/>
                </a:lnTo>
                <a:lnTo>
                  <a:pt x="1583690" y="544830"/>
                </a:lnTo>
                <a:lnTo>
                  <a:pt x="158369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36409" y="1692719"/>
            <a:ext cx="1583690" cy="544830"/>
          </a:xfrm>
          <a:custGeom>
            <a:avLst/>
            <a:gdLst/>
            <a:ahLst/>
            <a:cxnLst/>
            <a:rect l="l" t="t" r="r" b="b"/>
            <a:pathLst>
              <a:path w="1583690" h="544830">
                <a:moveTo>
                  <a:pt x="792480" y="544830"/>
                </a:moveTo>
                <a:lnTo>
                  <a:pt x="0" y="544830"/>
                </a:lnTo>
                <a:lnTo>
                  <a:pt x="0" y="0"/>
                </a:lnTo>
                <a:lnTo>
                  <a:pt x="1583690" y="0"/>
                </a:lnTo>
                <a:lnTo>
                  <a:pt x="1583690" y="544830"/>
                </a:lnTo>
                <a:lnTo>
                  <a:pt x="792480" y="54483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97369" y="1763839"/>
            <a:ext cx="1202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SCENARIO_ARGS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97369" y="1941639"/>
            <a:ext cx="1384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"/>
                <a:cs typeface="PMingLiU"/>
              </a:rPr>
              <a:t>风险探测产品参数表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69029" y="2916999"/>
            <a:ext cx="2374900" cy="2519680"/>
          </a:xfrm>
          <a:custGeom>
            <a:avLst/>
            <a:gdLst/>
            <a:ahLst/>
            <a:cxnLst/>
            <a:rect l="l" t="t" r="r" b="b"/>
            <a:pathLst>
              <a:path w="2374900" h="2519679">
                <a:moveTo>
                  <a:pt x="1187450" y="2519679"/>
                </a:moveTo>
                <a:lnTo>
                  <a:pt x="0" y="2519679"/>
                </a:lnTo>
                <a:lnTo>
                  <a:pt x="0" y="0"/>
                </a:lnTo>
                <a:lnTo>
                  <a:pt x="2374900" y="0"/>
                </a:lnTo>
                <a:lnTo>
                  <a:pt x="2374900" y="2519679"/>
                </a:lnTo>
                <a:lnTo>
                  <a:pt x="1187450" y="251967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20920" y="2309939"/>
            <a:ext cx="0" cy="883919"/>
          </a:xfrm>
          <a:custGeom>
            <a:avLst/>
            <a:gdLst/>
            <a:ahLst/>
            <a:cxnLst/>
            <a:rect l="l" t="t" r="r" b="b"/>
            <a:pathLst>
              <a:path h="883919">
                <a:moveTo>
                  <a:pt x="0" y="0"/>
                </a:moveTo>
                <a:lnTo>
                  <a:pt x="0" y="8839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6309" y="3186239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833074" y="2706179"/>
            <a:ext cx="196215" cy="246379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1-n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20920" y="3893629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3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6309" y="4513389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5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833074" y="4161599"/>
            <a:ext cx="196215" cy="246379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1-n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84520" y="1981009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>
                <a:moveTo>
                  <a:pt x="0" y="0"/>
                </a:moveTo>
                <a:lnTo>
                  <a:pt x="9969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73850" y="1926399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59" h="107950">
                <a:moveTo>
                  <a:pt x="0" y="0"/>
                </a:moveTo>
                <a:lnTo>
                  <a:pt x="0" y="107950"/>
                </a:lnTo>
                <a:lnTo>
                  <a:pt x="162559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136640" y="1758759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43929" y="4428299"/>
            <a:ext cx="637540" cy="0"/>
          </a:xfrm>
          <a:custGeom>
            <a:avLst/>
            <a:gdLst/>
            <a:ahLst/>
            <a:cxnLst/>
            <a:rect l="l" t="t" r="r" b="b"/>
            <a:pathLst>
              <a:path w="637540">
                <a:moveTo>
                  <a:pt x="0" y="0"/>
                </a:moveTo>
                <a:lnTo>
                  <a:pt x="6375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73850" y="4374959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59" h="107950">
                <a:moveTo>
                  <a:pt x="0" y="0"/>
                </a:moveTo>
                <a:lnTo>
                  <a:pt x="0" y="107950"/>
                </a:lnTo>
                <a:lnTo>
                  <a:pt x="162559" y="533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316979" y="4206049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1-n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11207750" y="6218644"/>
            <a:ext cx="603250" cy="42447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90"/>
              </a:spcBef>
            </a:pPr>
            <a:fld id="{81D60167-4931-47E6-BA6A-407CBD079E47}" type="slidenum">
              <a:rPr spc="844" dirty="0"/>
              <a:t>12</a:t>
            </a:fld>
            <a:endParaRPr spc="844" dirty="0"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xfrm>
            <a:off x="5566409" y="6242773"/>
            <a:ext cx="1330960" cy="42447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pc="240" dirty="0"/>
              <a:t>©Amarsoft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733800" y="2673159"/>
            <a:ext cx="940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SCENARIOID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36920" y="1471739"/>
            <a:ext cx="940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SCENARIOID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91000" y="3419919"/>
            <a:ext cx="27146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42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SCENARIO_GROUP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ts val="1420"/>
              </a:lnSpc>
            </a:pPr>
            <a:r>
              <a:rPr sz="1200" spc="-10" dirty="0">
                <a:latin typeface="PMingLiU"/>
                <a:cs typeface="PMingLiU"/>
              </a:rPr>
              <a:t>风</a:t>
            </a:r>
            <a:r>
              <a:rPr sz="1200" spc="5" dirty="0">
                <a:latin typeface="PMingLiU"/>
                <a:cs typeface="PMingLiU"/>
              </a:rPr>
              <a:t>险</a:t>
            </a:r>
            <a:r>
              <a:rPr sz="1200" dirty="0">
                <a:latin typeface="PMingLiU"/>
                <a:cs typeface="PMingLiU"/>
              </a:rPr>
              <a:t>探</a:t>
            </a:r>
            <a:r>
              <a:rPr sz="1200" spc="-10" dirty="0">
                <a:latin typeface="PMingLiU"/>
                <a:cs typeface="PMingLiU"/>
              </a:rPr>
              <a:t>测</a:t>
            </a:r>
            <a:r>
              <a:rPr sz="1200" spc="5" dirty="0">
                <a:latin typeface="PMingLiU"/>
                <a:cs typeface="PMingLiU"/>
              </a:rPr>
              <a:t>规</a:t>
            </a:r>
            <a:r>
              <a:rPr sz="1200" dirty="0">
                <a:latin typeface="PMingLiU"/>
                <a:cs typeface="PMingLiU"/>
              </a:rPr>
              <a:t>则</a:t>
            </a:r>
            <a:r>
              <a:rPr sz="1200" spc="-10" dirty="0">
                <a:latin typeface="PMingLiU"/>
                <a:cs typeface="PMingLiU"/>
              </a:rPr>
              <a:t>分</a:t>
            </a:r>
            <a:r>
              <a:rPr sz="1200" spc="5" dirty="0">
                <a:latin typeface="PMingLiU"/>
                <a:cs typeface="PMingLiU"/>
              </a:rPr>
              <a:t>组</a:t>
            </a:r>
            <a:r>
              <a:rPr sz="1200" dirty="0">
                <a:latin typeface="PMingLiU"/>
                <a:cs typeface="PMingLiU"/>
              </a:rPr>
              <a:t>表</a:t>
            </a:r>
            <a:endParaRPr sz="1200">
              <a:latin typeface="PMingLiU"/>
              <a:cs typeface="PMingLiU"/>
            </a:endParaRPr>
          </a:p>
          <a:p>
            <a:pPr marL="1786889">
              <a:lnSpc>
                <a:spcPct val="100000"/>
              </a:lnSpc>
              <a:spcBef>
                <a:spcPts val="1070"/>
              </a:spcBef>
            </a:pPr>
            <a:r>
              <a:rPr sz="1200" spc="-10" dirty="0">
                <a:latin typeface="Lucida Console"/>
                <a:cs typeface="Lucida Console"/>
              </a:rPr>
              <a:t>SCENARIOID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02379" y="4155249"/>
            <a:ext cx="940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Lucida Console"/>
                <a:cs typeface="Lucida Console"/>
              </a:rPr>
              <a:t>SCENARIOID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02379" y="4333049"/>
            <a:ext cx="8185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"/>
                <a:cs typeface="PMingLiU"/>
              </a:rPr>
              <a:t>、</a:t>
            </a:r>
            <a:r>
              <a:rPr sz="1200" spc="-10" dirty="0">
                <a:latin typeface="Lucida Console"/>
                <a:cs typeface="Lucida Console"/>
              </a:rPr>
              <a:t>GROUPI</a:t>
            </a:r>
            <a:r>
              <a:rPr sz="1200" spc="-5" dirty="0">
                <a:latin typeface="Lucida Console"/>
                <a:cs typeface="Lucida Console"/>
              </a:rPr>
              <a:t>D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580880" y="2312479"/>
            <a:ext cx="185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MingLiU"/>
                <a:cs typeface="PMingLiU"/>
              </a:rPr>
              <a:t>风险探测数据结构</a:t>
            </a:r>
            <a:endParaRPr sz="1800">
              <a:latin typeface="PMingLiU"/>
              <a:cs typeface="PMingLi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700" y="269049"/>
            <a:ext cx="76174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培</a:t>
            </a:r>
            <a:r>
              <a:rPr spc="-15" dirty="0"/>
              <a:t>训</a:t>
            </a:r>
            <a:r>
              <a:rPr dirty="0"/>
              <a:t>相关</a:t>
            </a:r>
            <a:r>
              <a:rPr spc="-85" dirty="0"/>
              <a:t> </a:t>
            </a:r>
            <a:r>
              <a:rPr spc="495" dirty="0"/>
              <a:t>-T1</a:t>
            </a:r>
            <a:r>
              <a:rPr spc="-335" dirty="0"/>
              <a:t> </a:t>
            </a:r>
            <a:r>
              <a:rPr spc="165" dirty="0"/>
              <a:t>-ARE</a:t>
            </a:r>
            <a:r>
              <a:rPr spc="-15" dirty="0"/>
              <a:t>程</a:t>
            </a:r>
            <a:r>
              <a:rPr dirty="0"/>
              <a:t>序</a:t>
            </a:r>
            <a:r>
              <a:rPr spc="-15" dirty="0"/>
              <a:t>开</a:t>
            </a:r>
            <a:r>
              <a:rPr dirty="0"/>
              <a:t>发基础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11207750" y="6218644"/>
            <a:ext cx="527050" cy="42447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90"/>
              </a:spcBef>
            </a:pPr>
            <a:fld id="{81D60167-4931-47E6-BA6A-407CBD079E47}" type="slidenum">
              <a:rPr spc="844" dirty="0"/>
              <a:t>13</a:t>
            </a:fld>
            <a:endParaRPr spc="844" dirty="0"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5566408" y="6242773"/>
            <a:ext cx="1428751" cy="42447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pc="240" dirty="0"/>
              <a:t>©Amarsoft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22" y="1399329"/>
            <a:ext cx="10419460" cy="4348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9779" y="186499"/>
            <a:ext cx="59766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培</a:t>
            </a:r>
            <a:r>
              <a:rPr spc="-15" dirty="0"/>
              <a:t>训</a:t>
            </a:r>
            <a:r>
              <a:rPr dirty="0"/>
              <a:t>相关</a:t>
            </a:r>
            <a:r>
              <a:rPr spc="110" dirty="0"/>
              <a:t> </a:t>
            </a:r>
            <a:r>
              <a:rPr spc="130" dirty="0"/>
              <a:t>-T14AmarTask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77439" y="6067869"/>
            <a:ext cx="855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OBJECTNO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7559" y="1309179"/>
            <a:ext cx="10402570" cy="62453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550"/>
              </a:spcBef>
            </a:pPr>
            <a:r>
              <a:rPr lang="zh-CN" altLang="en-US" dirty="0">
                <a:latin typeface="PMingLiU"/>
                <a:cs typeface="PMingLiU"/>
              </a:rPr>
              <a:t>对于 </a:t>
            </a:r>
            <a:r>
              <a:rPr lang="en-US" altLang="zh-CN" dirty="0" err="1">
                <a:latin typeface="PMingLiU"/>
                <a:cs typeface="PMingLiU"/>
              </a:rPr>
              <a:t>AmartTask</a:t>
            </a:r>
            <a:r>
              <a:rPr lang="en-US" altLang="zh-CN" dirty="0">
                <a:latin typeface="PMingLiU"/>
                <a:cs typeface="PMingLiU"/>
              </a:rPr>
              <a:t> </a:t>
            </a:r>
            <a:r>
              <a:rPr lang="zh-CN" altLang="en-US" dirty="0">
                <a:latin typeface="PMingLiU"/>
                <a:cs typeface="PMingLiU"/>
              </a:rPr>
              <a:t>的学习，主要掌握： </a:t>
            </a:r>
            <a:r>
              <a:rPr lang="en-US" altLang="zh-CN" dirty="0" smtClean="0">
                <a:latin typeface="PMingLiU"/>
                <a:cs typeface="PMingLiU"/>
              </a:rPr>
              <a:t>1</a:t>
            </a:r>
            <a:r>
              <a:rPr lang="zh-CN" altLang="en-US" dirty="0" smtClean="0">
                <a:latin typeface="PMingLiU"/>
                <a:cs typeface="PMingLiU"/>
              </a:rPr>
              <a:t>路由</a:t>
            </a:r>
            <a:r>
              <a:rPr lang="zh-CN" altLang="en-US" dirty="0">
                <a:latin typeface="PMingLiU"/>
                <a:cs typeface="PMingLiU"/>
              </a:rPr>
              <a:t>的</a:t>
            </a:r>
            <a:r>
              <a:rPr lang="zh-CN" altLang="en-US" dirty="0" smtClean="0">
                <a:latin typeface="PMingLiU"/>
                <a:cs typeface="PMingLiU"/>
              </a:rPr>
              <a:t>顺序、 </a:t>
            </a:r>
            <a:r>
              <a:rPr lang="en-US" altLang="zh-CN" dirty="0">
                <a:latin typeface="PMingLiU"/>
                <a:cs typeface="PMingLiU"/>
              </a:rPr>
              <a:t>2 </a:t>
            </a:r>
            <a:r>
              <a:rPr lang="zh-CN" altLang="en-US" dirty="0" smtClean="0">
                <a:latin typeface="PMingLiU"/>
                <a:cs typeface="PMingLiU"/>
              </a:rPr>
              <a:t>文本</a:t>
            </a:r>
            <a:r>
              <a:rPr lang="zh-CN" altLang="en-US" dirty="0">
                <a:latin typeface="PMingLiU"/>
                <a:cs typeface="PMingLiU"/>
              </a:rPr>
              <a:t>转数据库</a:t>
            </a:r>
            <a:r>
              <a:rPr lang="zh-CN" altLang="en-US" dirty="0" smtClean="0">
                <a:latin typeface="PMingLiU"/>
                <a:cs typeface="PMingLiU"/>
              </a:rPr>
              <a:t>表、 </a:t>
            </a:r>
            <a:r>
              <a:rPr lang="en-US" altLang="zh-CN" dirty="0">
                <a:latin typeface="PMingLiU"/>
                <a:cs typeface="PMingLiU"/>
              </a:rPr>
              <a:t>3 </a:t>
            </a:r>
            <a:r>
              <a:rPr lang="zh-CN" altLang="en-US" dirty="0" smtClean="0">
                <a:latin typeface="PMingLiU"/>
                <a:cs typeface="PMingLiU"/>
              </a:rPr>
              <a:t>数据库</a:t>
            </a:r>
            <a:r>
              <a:rPr lang="zh-CN" altLang="en-US" dirty="0">
                <a:latin typeface="PMingLiU"/>
                <a:cs typeface="PMingLiU"/>
              </a:rPr>
              <a:t>表转</a:t>
            </a:r>
            <a:r>
              <a:rPr lang="zh-CN" altLang="en-US" dirty="0" smtClean="0">
                <a:latin typeface="PMingLiU"/>
                <a:cs typeface="PMingLiU"/>
              </a:rPr>
              <a:t>数据库表、</a:t>
            </a:r>
            <a:r>
              <a:rPr lang="en-US" altLang="zh-CN" dirty="0" smtClean="0">
                <a:latin typeface="PMingLiU"/>
                <a:cs typeface="PMingLiU"/>
              </a:rPr>
              <a:t>4 </a:t>
            </a:r>
            <a:r>
              <a:rPr lang="zh-CN" altLang="en-US" dirty="0" smtClean="0">
                <a:latin typeface="PMingLiU"/>
                <a:cs typeface="PMingLiU"/>
              </a:rPr>
              <a:t>数据库</a:t>
            </a:r>
            <a:r>
              <a:rPr lang="zh-CN" altLang="en-US" dirty="0">
                <a:latin typeface="PMingLiU"/>
                <a:cs typeface="PMingLiU"/>
              </a:rPr>
              <a:t>表转文本 </a:t>
            </a:r>
            <a:r>
              <a:rPr lang="zh-CN" altLang="en-US" dirty="0" smtClean="0">
                <a:latin typeface="PMingLiU"/>
                <a:cs typeface="PMingLiU"/>
              </a:rPr>
              <a:t>、</a:t>
            </a:r>
            <a:r>
              <a:rPr lang="en-US" altLang="zh-CN" dirty="0" smtClean="0">
                <a:latin typeface="PMingLiU"/>
                <a:cs typeface="PMingLiU"/>
              </a:rPr>
              <a:t>5 </a:t>
            </a:r>
            <a:r>
              <a:rPr lang="zh-CN" altLang="en-US" dirty="0" smtClean="0">
                <a:latin typeface="PMingLiU"/>
                <a:cs typeface="PMingLiU"/>
              </a:rPr>
              <a:t>数据库</a:t>
            </a:r>
            <a:r>
              <a:rPr lang="zh-CN" altLang="en-US" dirty="0">
                <a:latin typeface="PMingLiU"/>
                <a:cs typeface="PMingLiU"/>
              </a:rPr>
              <a:t>表转 </a:t>
            </a:r>
            <a:r>
              <a:rPr lang="en-US" altLang="zh-CN" dirty="0">
                <a:latin typeface="PMingLiU"/>
                <a:cs typeface="PMingLiU"/>
              </a:rPr>
              <a:t>XML </a:t>
            </a:r>
            <a:r>
              <a:rPr lang="zh-CN" altLang="en-US" dirty="0" smtClean="0">
                <a:latin typeface="PMingLiU"/>
                <a:cs typeface="PMingLiU"/>
              </a:rPr>
              <a:t>文件</a:t>
            </a:r>
            <a:endParaRPr sz="1800" dirty="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45630" y="3493579"/>
            <a:ext cx="149860" cy="288290"/>
          </a:xfrm>
          <a:custGeom>
            <a:avLst/>
            <a:gdLst/>
            <a:ahLst/>
            <a:cxnLst/>
            <a:rect l="l" t="t" r="r" b="b"/>
            <a:pathLst>
              <a:path w="149859" h="288289">
                <a:moveTo>
                  <a:pt x="104140" y="93979"/>
                </a:moveTo>
                <a:lnTo>
                  <a:pt x="44450" y="93979"/>
                </a:lnTo>
                <a:lnTo>
                  <a:pt x="44450" y="288289"/>
                </a:lnTo>
                <a:lnTo>
                  <a:pt x="104140" y="288289"/>
                </a:lnTo>
                <a:lnTo>
                  <a:pt x="104140" y="93979"/>
                </a:lnTo>
                <a:close/>
              </a:path>
              <a:path w="149859" h="288289">
                <a:moveTo>
                  <a:pt x="74929" y="0"/>
                </a:moveTo>
                <a:lnTo>
                  <a:pt x="0" y="93979"/>
                </a:lnTo>
                <a:lnTo>
                  <a:pt x="149860" y="93979"/>
                </a:lnTo>
                <a:lnTo>
                  <a:pt x="7492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45630" y="3493579"/>
            <a:ext cx="149860" cy="288290"/>
          </a:xfrm>
          <a:custGeom>
            <a:avLst/>
            <a:gdLst/>
            <a:ahLst/>
            <a:cxnLst/>
            <a:rect l="l" t="t" r="r" b="b"/>
            <a:pathLst>
              <a:path w="149859" h="288289">
                <a:moveTo>
                  <a:pt x="44450" y="288289"/>
                </a:moveTo>
                <a:lnTo>
                  <a:pt x="44450" y="93979"/>
                </a:lnTo>
                <a:lnTo>
                  <a:pt x="0" y="93979"/>
                </a:lnTo>
                <a:lnTo>
                  <a:pt x="74929" y="0"/>
                </a:lnTo>
                <a:lnTo>
                  <a:pt x="149860" y="93979"/>
                </a:lnTo>
                <a:lnTo>
                  <a:pt x="104140" y="93979"/>
                </a:lnTo>
                <a:lnTo>
                  <a:pt x="104140" y="288289"/>
                </a:lnTo>
                <a:lnTo>
                  <a:pt x="44450" y="288289"/>
                </a:lnTo>
                <a:close/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45630" y="37818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95490" y="34935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68919" y="3612959"/>
            <a:ext cx="452120" cy="299720"/>
          </a:xfrm>
          <a:custGeom>
            <a:avLst/>
            <a:gdLst/>
            <a:ahLst/>
            <a:cxnLst/>
            <a:rect l="l" t="t" r="r" b="b"/>
            <a:pathLst>
              <a:path w="452120" h="299720">
                <a:moveTo>
                  <a:pt x="452120" y="0"/>
                </a:moveTo>
                <a:lnTo>
                  <a:pt x="270509" y="26670"/>
                </a:lnTo>
                <a:lnTo>
                  <a:pt x="294639" y="63500"/>
                </a:lnTo>
                <a:lnTo>
                  <a:pt x="0" y="248920"/>
                </a:lnTo>
                <a:lnTo>
                  <a:pt x="31750" y="299720"/>
                </a:lnTo>
                <a:lnTo>
                  <a:pt x="326389" y="114300"/>
                </a:lnTo>
                <a:lnTo>
                  <a:pt x="374967" y="114300"/>
                </a:lnTo>
                <a:lnTo>
                  <a:pt x="452120" y="0"/>
                </a:lnTo>
                <a:close/>
              </a:path>
              <a:path w="452120" h="299720">
                <a:moveTo>
                  <a:pt x="374967" y="114300"/>
                </a:moveTo>
                <a:lnTo>
                  <a:pt x="326389" y="114300"/>
                </a:lnTo>
                <a:lnTo>
                  <a:pt x="349250" y="152400"/>
                </a:lnTo>
                <a:lnTo>
                  <a:pt x="374967" y="11430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68919" y="3612959"/>
            <a:ext cx="452120" cy="299720"/>
          </a:xfrm>
          <a:custGeom>
            <a:avLst/>
            <a:gdLst/>
            <a:ahLst/>
            <a:cxnLst/>
            <a:rect l="l" t="t" r="r" b="b"/>
            <a:pathLst>
              <a:path w="452120" h="299720">
                <a:moveTo>
                  <a:pt x="0" y="248920"/>
                </a:moveTo>
                <a:lnTo>
                  <a:pt x="294639" y="63500"/>
                </a:lnTo>
                <a:lnTo>
                  <a:pt x="270509" y="26670"/>
                </a:lnTo>
                <a:lnTo>
                  <a:pt x="452120" y="0"/>
                </a:lnTo>
                <a:lnTo>
                  <a:pt x="349250" y="152400"/>
                </a:lnTo>
                <a:lnTo>
                  <a:pt x="326389" y="114300"/>
                </a:lnTo>
                <a:lnTo>
                  <a:pt x="31750" y="299720"/>
                </a:lnTo>
                <a:lnTo>
                  <a:pt x="0" y="248920"/>
                </a:lnTo>
                <a:close/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46059" y="38250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60409" y="3675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02300" y="3611689"/>
            <a:ext cx="433070" cy="287020"/>
          </a:xfrm>
          <a:custGeom>
            <a:avLst/>
            <a:gdLst/>
            <a:ahLst/>
            <a:cxnLst/>
            <a:rect l="l" t="t" r="r" b="b"/>
            <a:pathLst>
              <a:path w="433070" h="287020">
                <a:moveTo>
                  <a:pt x="232263" y="110489"/>
                </a:moveTo>
                <a:lnTo>
                  <a:pt x="119379" y="110489"/>
                </a:lnTo>
                <a:lnTo>
                  <a:pt x="401320" y="287019"/>
                </a:lnTo>
                <a:lnTo>
                  <a:pt x="433070" y="236219"/>
                </a:lnTo>
                <a:lnTo>
                  <a:pt x="232263" y="110489"/>
                </a:lnTo>
                <a:close/>
              </a:path>
              <a:path w="433070" h="287020">
                <a:moveTo>
                  <a:pt x="0" y="0"/>
                </a:moveTo>
                <a:lnTo>
                  <a:pt x="95250" y="148589"/>
                </a:lnTo>
                <a:lnTo>
                  <a:pt x="119379" y="110489"/>
                </a:lnTo>
                <a:lnTo>
                  <a:pt x="232263" y="110489"/>
                </a:lnTo>
                <a:lnTo>
                  <a:pt x="151129" y="59689"/>
                </a:lnTo>
                <a:lnTo>
                  <a:pt x="17526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02300" y="3611689"/>
            <a:ext cx="433070" cy="287020"/>
          </a:xfrm>
          <a:custGeom>
            <a:avLst/>
            <a:gdLst/>
            <a:ahLst/>
            <a:cxnLst/>
            <a:rect l="l" t="t" r="r" b="b"/>
            <a:pathLst>
              <a:path w="433070" h="287020">
                <a:moveTo>
                  <a:pt x="433070" y="236219"/>
                </a:moveTo>
                <a:lnTo>
                  <a:pt x="151129" y="59689"/>
                </a:lnTo>
                <a:lnTo>
                  <a:pt x="175260" y="22859"/>
                </a:lnTo>
                <a:lnTo>
                  <a:pt x="0" y="0"/>
                </a:lnTo>
                <a:lnTo>
                  <a:pt x="95250" y="148589"/>
                </a:lnTo>
                <a:lnTo>
                  <a:pt x="119379" y="110489"/>
                </a:lnTo>
                <a:lnTo>
                  <a:pt x="401320" y="287019"/>
                </a:lnTo>
                <a:lnTo>
                  <a:pt x="433070" y="236219"/>
                </a:lnTo>
                <a:close/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58229" y="3811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61659" y="3675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99069" y="4620069"/>
            <a:ext cx="537210" cy="351790"/>
          </a:xfrm>
          <a:custGeom>
            <a:avLst/>
            <a:gdLst/>
            <a:ahLst/>
            <a:cxnLst/>
            <a:rect l="l" t="t" r="r" b="b"/>
            <a:pathLst>
              <a:path w="537209" h="351789">
                <a:moveTo>
                  <a:pt x="31750" y="0"/>
                </a:moveTo>
                <a:lnTo>
                  <a:pt x="0" y="50800"/>
                </a:lnTo>
                <a:lnTo>
                  <a:pt x="351789" y="270510"/>
                </a:lnTo>
                <a:lnTo>
                  <a:pt x="327659" y="308610"/>
                </a:lnTo>
                <a:lnTo>
                  <a:pt x="537209" y="351790"/>
                </a:lnTo>
                <a:lnTo>
                  <a:pt x="436671" y="219710"/>
                </a:lnTo>
                <a:lnTo>
                  <a:pt x="383539" y="219710"/>
                </a:lnTo>
                <a:lnTo>
                  <a:pt x="31750" y="0"/>
                </a:lnTo>
                <a:close/>
              </a:path>
              <a:path w="537209" h="351789">
                <a:moveTo>
                  <a:pt x="407670" y="181610"/>
                </a:moveTo>
                <a:lnTo>
                  <a:pt x="383539" y="219710"/>
                </a:lnTo>
                <a:lnTo>
                  <a:pt x="436671" y="219710"/>
                </a:lnTo>
                <a:lnTo>
                  <a:pt x="407670" y="18161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99069" y="4620069"/>
            <a:ext cx="537210" cy="351790"/>
          </a:xfrm>
          <a:custGeom>
            <a:avLst/>
            <a:gdLst/>
            <a:ahLst/>
            <a:cxnLst/>
            <a:rect l="l" t="t" r="r" b="b"/>
            <a:pathLst>
              <a:path w="537209" h="351789">
                <a:moveTo>
                  <a:pt x="0" y="50800"/>
                </a:moveTo>
                <a:lnTo>
                  <a:pt x="351789" y="270510"/>
                </a:lnTo>
                <a:lnTo>
                  <a:pt x="327659" y="308610"/>
                </a:lnTo>
                <a:lnTo>
                  <a:pt x="537209" y="351790"/>
                </a:lnTo>
                <a:lnTo>
                  <a:pt x="407670" y="181610"/>
                </a:lnTo>
                <a:lnTo>
                  <a:pt x="383539" y="219710"/>
                </a:lnTo>
                <a:lnTo>
                  <a:pt x="31750" y="0"/>
                </a:lnTo>
                <a:lnTo>
                  <a:pt x="0" y="50800"/>
                </a:lnTo>
                <a:close/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74940" y="47089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76919" y="4908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17590" y="2664269"/>
            <a:ext cx="1804670" cy="805180"/>
          </a:xfrm>
          <a:custGeom>
            <a:avLst/>
            <a:gdLst/>
            <a:ahLst/>
            <a:cxnLst/>
            <a:rect l="l" t="t" r="r" b="b"/>
            <a:pathLst>
              <a:path w="1804670" h="805179">
                <a:moveTo>
                  <a:pt x="901700" y="0"/>
                </a:moveTo>
                <a:lnTo>
                  <a:pt x="967751" y="976"/>
                </a:lnTo>
                <a:lnTo>
                  <a:pt x="1032300" y="3868"/>
                </a:lnTo>
                <a:lnTo>
                  <a:pt x="1095215" y="8615"/>
                </a:lnTo>
                <a:lnTo>
                  <a:pt x="1156360" y="15159"/>
                </a:lnTo>
                <a:lnTo>
                  <a:pt x="1215604" y="23441"/>
                </a:lnTo>
                <a:lnTo>
                  <a:pt x="1272812" y="33402"/>
                </a:lnTo>
                <a:lnTo>
                  <a:pt x="1327852" y="44983"/>
                </a:lnTo>
                <a:lnTo>
                  <a:pt x="1380589" y="58125"/>
                </a:lnTo>
                <a:lnTo>
                  <a:pt x="1430891" y="72770"/>
                </a:lnTo>
                <a:lnTo>
                  <a:pt x="1478623" y="88859"/>
                </a:lnTo>
                <a:lnTo>
                  <a:pt x="1523653" y="106332"/>
                </a:lnTo>
                <a:lnTo>
                  <a:pt x="1565848" y="125131"/>
                </a:lnTo>
                <a:lnTo>
                  <a:pt x="1605073" y="145197"/>
                </a:lnTo>
                <a:lnTo>
                  <a:pt x="1641195" y="166471"/>
                </a:lnTo>
                <a:lnTo>
                  <a:pt x="1674082" y="188895"/>
                </a:lnTo>
                <a:lnTo>
                  <a:pt x="1729613" y="236954"/>
                </a:lnTo>
                <a:lnTo>
                  <a:pt x="1770600" y="288903"/>
                </a:lnTo>
                <a:lnTo>
                  <a:pt x="1795974" y="344272"/>
                </a:lnTo>
                <a:lnTo>
                  <a:pt x="1804669" y="402589"/>
                </a:lnTo>
                <a:lnTo>
                  <a:pt x="1802473" y="431936"/>
                </a:lnTo>
                <a:lnTo>
                  <a:pt x="1785305" y="488614"/>
                </a:lnTo>
                <a:lnTo>
                  <a:pt x="1751991" y="542200"/>
                </a:lnTo>
                <a:lnTo>
                  <a:pt x="1703599" y="592209"/>
                </a:lnTo>
                <a:lnTo>
                  <a:pt x="1641195" y="638155"/>
                </a:lnTo>
                <a:lnTo>
                  <a:pt x="1605073" y="659453"/>
                </a:lnTo>
                <a:lnTo>
                  <a:pt x="1565848" y="679552"/>
                </a:lnTo>
                <a:lnTo>
                  <a:pt x="1523653" y="698392"/>
                </a:lnTo>
                <a:lnTo>
                  <a:pt x="1478623" y="715913"/>
                </a:lnTo>
                <a:lnTo>
                  <a:pt x="1430891" y="732054"/>
                </a:lnTo>
                <a:lnTo>
                  <a:pt x="1380589" y="746753"/>
                </a:lnTo>
                <a:lnTo>
                  <a:pt x="1327852" y="759951"/>
                </a:lnTo>
                <a:lnTo>
                  <a:pt x="1272812" y="771586"/>
                </a:lnTo>
                <a:lnTo>
                  <a:pt x="1215604" y="781597"/>
                </a:lnTo>
                <a:lnTo>
                  <a:pt x="1156360" y="789925"/>
                </a:lnTo>
                <a:lnTo>
                  <a:pt x="1095215" y="796508"/>
                </a:lnTo>
                <a:lnTo>
                  <a:pt x="1032300" y="801285"/>
                </a:lnTo>
                <a:lnTo>
                  <a:pt x="967751" y="804196"/>
                </a:lnTo>
                <a:lnTo>
                  <a:pt x="901700" y="805180"/>
                </a:lnTo>
                <a:lnTo>
                  <a:pt x="835807" y="804196"/>
                </a:lnTo>
                <a:lnTo>
                  <a:pt x="771402" y="801285"/>
                </a:lnTo>
                <a:lnTo>
                  <a:pt x="708619" y="796508"/>
                </a:lnTo>
                <a:lnTo>
                  <a:pt x="647593" y="789925"/>
                </a:lnTo>
                <a:lnTo>
                  <a:pt x="588456" y="781597"/>
                </a:lnTo>
                <a:lnTo>
                  <a:pt x="531344" y="771586"/>
                </a:lnTo>
                <a:lnTo>
                  <a:pt x="476390" y="759951"/>
                </a:lnTo>
                <a:lnTo>
                  <a:pt x="423728" y="746753"/>
                </a:lnTo>
                <a:lnTo>
                  <a:pt x="373492" y="732054"/>
                </a:lnTo>
                <a:lnTo>
                  <a:pt x="325817" y="715913"/>
                </a:lnTo>
                <a:lnTo>
                  <a:pt x="280835" y="698392"/>
                </a:lnTo>
                <a:lnTo>
                  <a:pt x="238682" y="679552"/>
                </a:lnTo>
                <a:lnTo>
                  <a:pt x="199492" y="659453"/>
                </a:lnTo>
                <a:lnTo>
                  <a:pt x="163398" y="638155"/>
                </a:lnTo>
                <a:lnTo>
                  <a:pt x="130534" y="615721"/>
                </a:lnTo>
                <a:lnTo>
                  <a:pt x="75033" y="567682"/>
                </a:lnTo>
                <a:lnTo>
                  <a:pt x="34063" y="515824"/>
                </a:lnTo>
                <a:lnTo>
                  <a:pt x="8694" y="460631"/>
                </a:lnTo>
                <a:lnTo>
                  <a:pt x="0" y="402589"/>
                </a:lnTo>
                <a:lnTo>
                  <a:pt x="2195" y="373092"/>
                </a:lnTo>
                <a:lnTo>
                  <a:pt x="19361" y="316190"/>
                </a:lnTo>
                <a:lnTo>
                  <a:pt x="52665" y="262471"/>
                </a:lnTo>
                <a:lnTo>
                  <a:pt x="101034" y="212408"/>
                </a:lnTo>
                <a:lnTo>
                  <a:pt x="163398" y="166471"/>
                </a:lnTo>
                <a:lnTo>
                  <a:pt x="199492" y="145197"/>
                </a:lnTo>
                <a:lnTo>
                  <a:pt x="238682" y="125131"/>
                </a:lnTo>
                <a:lnTo>
                  <a:pt x="280835" y="106332"/>
                </a:lnTo>
                <a:lnTo>
                  <a:pt x="325817" y="88859"/>
                </a:lnTo>
                <a:lnTo>
                  <a:pt x="373492" y="72770"/>
                </a:lnTo>
                <a:lnTo>
                  <a:pt x="423728" y="58125"/>
                </a:lnTo>
                <a:lnTo>
                  <a:pt x="476390" y="44983"/>
                </a:lnTo>
                <a:lnTo>
                  <a:pt x="531344" y="33402"/>
                </a:lnTo>
                <a:lnTo>
                  <a:pt x="588456" y="23441"/>
                </a:lnTo>
                <a:lnTo>
                  <a:pt x="647593" y="15159"/>
                </a:lnTo>
                <a:lnTo>
                  <a:pt x="708619" y="8615"/>
                </a:lnTo>
                <a:lnTo>
                  <a:pt x="771402" y="3868"/>
                </a:lnTo>
                <a:lnTo>
                  <a:pt x="835807" y="976"/>
                </a:lnTo>
                <a:lnTo>
                  <a:pt x="901700" y="0"/>
                </a:lnTo>
                <a:close/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17590" y="26642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22259" y="34694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01050" y="2900489"/>
            <a:ext cx="1873250" cy="863600"/>
          </a:xfrm>
          <a:custGeom>
            <a:avLst/>
            <a:gdLst/>
            <a:ahLst/>
            <a:cxnLst/>
            <a:rect l="l" t="t" r="r" b="b"/>
            <a:pathLst>
              <a:path w="1873250" h="863600">
                <a:moveTo>
                  <a:pt x="937259" y="0"/>
                </a:moveTo>
                <a:lnTo>
                  <a:pt x="1002796" y="963"/>
                </a:lnTo>
                <a:lnTo>
                  <a:pt x="1066927" y="3815"/>
                </a:lnTo>
                <a:lnTo>
                  <a:pt x="1129528" y="8500"/>
                </a:lnTo>
                <a:lnTo>
                  <a:pt x="1190478" y="14963"/>
                </a:lnTo>
                <a:lnTo>
                  <a:pt x="1249652" y="23148"/>
                </a:lnTo>
                <a:lnTo>
                  <a:pt x="1306929" y="33000"/>
                </a:lnTo>
                <a:lnTo>
                  <a:pt x="1362185" y="44462"/>
                </a:lnTo>
                <a:lnTo>
                  <a:pt x="1415297" y="57479"/>
                </a:lnTo>
                <a:lnTo>
                  <a:pt x="1466143" y="71995"/>
                </a:lnTo>
                <a:lnTo>
                  <a:pt x="1514599" y="87955"/>
                </a:lnTo>
                <a:lnTo>
                  <a:pt x="1560542" y="105303"/>
                </a:lnTo>
                <a:lnTo>
                  <a:pt x="1603851" y="123983"/>
                </a:lnTo>
                <a:lnTo>
                  <a:pt x="1644401" y="143940"/>
                </a:lnTo>
                <a:lnTo>
                  <a:pt x="1682070" y="165118"/>
                </a:lnTo>
                <a:lnTo>
                  <a:pt x="1716734" y="187461"/>
                </a:lnTo>
                <a:lnTo>
                  <a:pt x="1748272" y="210914"/>
                </a:lnTo>
                <a:lnTo>
                  <a:pt x="1801475" y="260925"/>
                </a:lnTo>
                <a:lnTo>
                  <a:pt x="1840694" y="314707"/>
                </a:lnTo>
                <a:lnTo>
                  <a:pt x="1864947" y="371813"/>
                </a:lnTo>
                <a:lnTo>
                  <a:pt x="1873250" y="431800"/>
                </a:lnTo>
                <a:lnTo>
                  <a:pt x="1871153" y="462125"/>
                </a:lnTo>
                <a:lnTo>
                  <a:pt x="1854753" y="520727"/>
                </a:lnTo>
                <a:lnTo>
                  <a:pt x="1822894" y="576227"/>
                </a:lnTo>
                <a:lnTo>
                  <a:pt x="1776560" y="628179"/>
                </a:lnTo>
                <a:lnTo>
                  <a:pt x="1716734" y="676138"/>
                </a:lnTo>
                <a:lnTo>
                  <a:pt x="1682070" y="698481"/>
                </a:lnTo>
                <a:lnTo>
                  <a:pt x="1644401" y="719659"/>
                </a:lnTo>
                <a:lnTo>
                  <a:pt x="1603851" y="739616"/>
                </a:lnTo>
                <a:lnTo>
                  <a:pt x="1560542" y="758296"/>
                </a:lnTo>
                <a:lnTo>
                  <a:pt x="1514599" y="775644"/>
                </a:lnTo>
                <a:lnTo>
                  <a:pt x="1466143" y="791604"/>
                </a:lnTo>
                <a:lnTo>
                  <a:pt x="1415297" y="806120"/>
                </a:lnTo>
                <a:lnTo>
                  <a:pt x="1362185" y="819137"/>
                </a:lnTo>
                <a:lnTo>
                  <a:pt x="1306929" y="830599"/>
                </a:lnTo>
                <a:lnTo>
                  <a:pt x="1249652" y="840451"/>
                </a:lnTo>
                <a:lnTo>
                  <a:pt x="1190478" y="848636"/>
                </a:lnTo>
                <a:lnTo>
                  <a:pt x="1129528" y="855099"/>
                </a:lnTo>
                <a:lnTo>
                  <a:pt x="1066927" y="859784"/>
                </a:lnTo>
                <a:lnTo>
                  <a:pt x="1002796" y="862636"/>
                </a:lnTo>
                <a:lnTo>
                  <a:pt x="937259" y="863600"/>
                </a:lnTo>
                <a:lnTo>
                  <a:pt x="871571" y="862636"/>
                </a:lnTo>
                <a:lnTo>
                  <a:pt x="807301" y="859784"/>
                </a:lnTo>
                <a:lnTo>
                  <a:pt x="744572" y="855099"/>
                </a:lnTo>
                <a:lnTo>
                  <a:pt x="683506" y="848636"/>
                </a:lnTo>
                <a:lnTo>
                  <a:pt x="624227" y="840451"/>
                </a:lnTo>
                <a:lnTo>
                  <a:pt x="566856" y="830599"/>
                </a:lnTo>
                <a:lnTo>
                  <a:pt x="511516" y="819137"/>
                </a:lnTo>
                <a:lnTo>
                  <a:pt x="458328" y="806120"/>
                </a:lnTo>
                <a:lnTo>
                  <a:pt x="407416" y="791604"/>
                </a:lnTo>
                <a:lnTo>
                  <a:pt x="358902" y="775644"/>
                </a:lnTo>
                <a:lnTo>
                  <a:pt x="312908" y="758296"/>
                </a:lnTo>
                <a:lnTo>
                  <a:pt x="269557" y="739616"/>
                </a:lnTo>
                <a:lnTo>
                  <a:pt x="228970" y="719659"/>
                </a:lnTo>
                <a:lnTo>
                  <a:pt x="191271" y="698481"/>
                </a:lnTo>
                <a:lnTo>
                  <a:pt x="156582" y="676138"/>
                </a:lnTo>
                <a:lnTo>
                  <a:pt x="125024" y="652685"/>
                </a:lnTo>
                <a:lnTo>
                  <a:pt x="71794" y="602674"/>
                </a:lnTo>
                <a:lnTo>
                  <a:pt x="32561" y="548892"/>
                </a:lnTo>
                <a:lnTo>
                  <a:pt x="8303" y="491786"/>
                </a:lnTo>
                <a:lnTo>
                  <a:pt x="0" y="431800"/>
                </a:lnTo>
                <a:lnTo>
                  <a:pt x="2096" y="401474"/>
                </a:lnTo>
                <a:lnTo>
                  <a:pt x="18499" y="342872"/>
                </a:lnTo>
                <a:lnTo>
                  <a:pt x="50367" y="287372"/>
                </a:lnTo>
                <a:lnTo>
                  <a:pt x="96721" y="235420"/>
                </a:lnTo>
                <a:lnTo>
                  <a:pt x="156582" y="187461"/>
                </a:lnTo>
                <a:lnTo>
                  <a:pt x="191271" y="165118"/>
                </a:lnTo>
                <a:lnTo>
                  <a:pt x="228970" y="143940"/>
                </a:lnTo>
                <a:lnTo>
                  <a:pt x="269557" y="123983"/>
                </a:lnTo>
                <a:lnTo>
                  <a:pt x="312908" y="105303"/>
                </a:lnTo>
                <a:lnTo>
                  <a:pt x="358902" y="87955"/>
                </a:lnTo>
                <a:lnTo>
                  <a:pt x="407416" y="71995"/>
                </a:lnTo>
                <a:lnTo>
                  <a:pt x="458328" y="57479"/>
                </a:lnTo>
                <a:lnTo>
                  <a:pt x="511516" y="44462"/>
                </a:lnTo>
                <a:lnTo>
                  <a:pt x="566856" y="33000"/>
                </a:lnTo>
                <a:lnTo>
                  <a:pt x="624227" y="23148"/>
                </a:lnTo>
                <a:lnTo>
                  <a:pt x="683506" y="14963"/>
                </a:lnTo>
                <a:lnTo>
                  <a:pt x="744572" y="8500"/>
                </a:lnTo>
                <a:lnTo>
                  <a:pt x="807301" y="3815"/>
                </a:lnTo>
                <a:lnTo>
                  <a:pt x="871571" y="963"/>
                </a:lnTo>
                <a:lnTo>
                  <a:pt x="937259" y="0"/>
                </a:lnTo>
                <a:close/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01050" y="29004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274300" y="37640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24850" y="4672139"/>
            <a:ext cx="1804670" cy="803910"/>
          </a:xfrm>
          <a:custGeom>
            <a:avLst/>
            <a:gdLst/>
            <a:ahLst/>
            <a:cxnLst/>
            <a:rect l="l" t="t" r="r" b="b"/>
            <a:pathLst>
              <a:path w="1804670" h="803910">
                <a:moveTo>
                  <a:pt x="901700" y="0"/>
                </a:moveTo>
                <a:lnTo>
                  <a:pt x="967751" y="976"/>
                </a:lnTo>
                <a:lnTo>
                  <a:pt x="1032300" y="3868"/>
                </a:lnTo>
                <a:lnTo>
                  <a:pt x="1095215" y="8615"/>
                </a:lnTo>
                <a:lnTo>
                  <a:pt x="1156360" y="15159"/>
                </a:lnTo>
                <a:lnTo>
                  <a:pt x="1215604" y="23441"/>
                </a:lnTo>
                <a:lnTo>
                  <a:pt x="1272812" y="33402"/>
                </a:lnTo>
                <a:lnTo>
                  <a:pt x="1327852" y="44983"/>
                </a:lnTo>
                <a:lnTo>
                  <a:pt x="1380589" y="58125"/>
                </a:lnTo>
                <a:lnTo>
                  <a:pt x="1430891" y="72770"/>
                </a:lnTo>
                <a:lnTo>
                  <a:pt x="1478623" y="88859"/>
                </a:lnTo>
                <a:lnTo>
                  <a:pt x="1523653" y="106332"/>
                </a:lnTo>
                <a:lnTo>
                  <a:pt x="1565848" y="125131"/>
                </a:lnTo>
                <a:lnTo>
                  <a:pt x="1605073" y="145197"/>
                </a:lnTo>
                <a:lnTo>
                  <a:pt x="1641195" y="166471"/>
                </a:lnTo>
                <a:lnTo>
                  <a:pt x="1674082" y="188895"/>
                </a:lnTo>
                <a:lnTo>
                  <a:pt x="1729613" y="236954"/>
                </a:lnTo>
                <a:lnTo>
                  <a:pt x="1770600" y="288903"/>
                </a:lnTo>
                <a:lnTo>
                  <a:pt x="1795974" y="344272"/>
                </a:lnTo>
                <a:lnTo>
                  <a:pt x="1804670" y="402589"/>
                </a:lnTo>
                <a:lnTo>
                  <a:pt x="1802473" y="431929"/>
                </a:lnTo>
                <a:lnTo>
                  <a:pt x="1785305" y="488555"/>
                </a:lnTo>
                <a:lnTo>
                  <a:pt x="1751991" y="542046"/>
                </a:lnTo>
                <a:lnTo>
                  <a:pt x="1703599" y="591928"/>
                </a:lnTo>
                <a:lnTo>
                  <a:pt x="1641195" y="637724"/>
                </a:lnTo>
                <a:lnTo>
                  <a:pt x="1605073" y="658941"/>
                </a:lnTo>
                <a:lnTo>
                  <a:pt x="1565848" y="678958"/>
                </a:lnTo>
                <a:lnTo>
                  <a:pt x="1523653" y="697716"/>
                </a:lnTo>
                <a:lnTo>
                  <a:pt x="1478623" y="715155"/>
                </a:lnTo>
                <a:lnTo>
                  <a:pt x="1430891" y="731215"/>
                </a:lnTo>
                <a:lnTo>
                  <a:pt x="1380589" y="745837"/>
                </a:lnTo>
                <a:lnTo>
                  <a:pt x="1327852" y="758962"/>
                </a:lnTo>
                <a:lnTo>
                  <a:pt x="1272812" y="770530"/>
                </a:lnTo>
                <a:lnTo>
                  <a:pt x="1215604" y="780481"/>
                </a:lnTo>
                <a:lnTo>
                  <a:pt x="1156360" y="788757"/>
                </a:lnTo>
                <a:lnTo>
                  <a:pt x="1095215" y="795297"/>
                </a:lnTo>
                <a:lnTo>
                  <a:pt x="1032300" y="800042"/>
                </a:lnTo>
                <a:lnTo>
                  <a:pt x="967751" y="802933"/>
                </a:lnTo>
                <a:lnTo>
                  <a:pt x="901700" y="803909"/>
                </a:lnTo>
                <a:lnTo>
                  <a:pt x="835807" y="802933"/>
                </a:lnTo>
                <a:lnTo>
                  <a:pt x="771402" y="800042"/>
                </a:lnTo>
                <a:lnTo>
                  <a:pt x="708619" y="795297"/>
                </a:lnTo>
                <a:lnTo>
                  <a:pt x="647593" y="788757"/>
                </a:lnTo>
                <a:lnTo>
                  <a:pt x="588456" y="780481"/>
                </a:lnTo>
                <a:lnTo>
                  <a:pt x="531344" y="770530"/>
                </a:lnTo>
                <a:lnTo>
                  <a:pt x="476390" y="758962"/>
                </a:lnTo>
                <a:lnTo>
                  <a:pt x="423728" y="745837"/>
                </a:lnTo>
                <a:lnTo>
                  <a:pt x="373492" y="731215"/>
                </a:lnTo>
                <a:lnTo>
                  <a:pt x="325817" y="715155"/>
                </a:lnTo>
                <a:lnTo>
                  <a:pt x="280835" y="697716"/>
                </a:lnTo>
                <a:lnTo>
                  <a:pt x="238682" y="678958"/>
                </a:lnTo>
                <a:lnTo>
                  <a:pt x="199492" y="658941"/>
                </a:lnTo>
                <a:lnTo>
                  <a:pt x="163398" y="637724"/>
                </a:lnTo>
                <a:lnTo>
                  <a:pt x="130534" y="615367"/>
                </a:lnTo>
                <a:lnTo>
                  <a:pt x="75033" y="567468"/>
                </a:lnTo>
                <a:lnTo>
                  <a:pt x="34063" y="515722"/>
                </a:lnTo>
                <a:lnTo>
                  <a:pt x="8694" y="460604"/>
                </a:lnTo>
                <a:lnTo>
                  <a:pt x="0" y="402589"/>
                </a:lnTo>
                <a:lnTo>
                  <a:pt x="2195" y="373092"/>
                </a:lnTo>
                <a:lnTo>
                  <a:pt x="19361" y="316190"/>
                </a:lnTo>
                <a:lnTo>
                  <a:pt x="52665" y="262471"/>
                </a:lnTo>
                <a:lnTo>
                  <a:pt x="101034" y="212408"/>
                </a:lnTo>
                <a:lnTo>
                  <a:pt x="163398" y="166471"/>
                </a:lnTo>
                <a:lnTo>
                  <a:pt x="199492" y="145197"/>
                </a:lnTo>
                <a:lnTo>
                  <a:pt x="238682" y="125131"/>
                </a:lnTo>
                <a:lnTo>
                  <a:pt x="280835" y="106332"/>
                </a:lnTo>
                <a:lnTo>
                  <a:pt x="325817" y="88859"/>
                </a:lnTo>
                <a:lnTo>
                  <a:pt x="373492" y="72770"/>
                </a:lnTo>
                <a:lnTo>
                  <a:pt x="423728" y="58125"/>
                </a:lnTo>
                <a:lnTo>
                  <a:pt x="476390" y="44983"/>
                </a:lnTo>
                <a:lnTo>
                  <a:pt x="531344" y="33402"/>
                </a:lnTo>
                <a:lnTo>
                  <a:pt x="588456" y="23441"/>
                </a:lnTo>
                <a:lnTo>
                  <a:pt x="647593" y="15159"/>
                </a:lnTo>
                <a:lnTo>
                  <a:pt x="708619" y="8615"/>
                </a:lnTo>
                <a:lnTo>
                  <a:pt x="771402" y="3868"/>
                </a:lnTo>
                <a:lnTo>
                  <a:pt x="835807" y="976"/>
                </a:lnTo>
                <a:lnTo>
                  <a:pt x="901700" y="0"/>
                </a:lnTo>
                <a:close/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24850" y="4672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129519" y="54773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07790" y="3084639"/>
            <a:ext cx="1803400" cy="805180"/>
          </a:xfrm>
          <a:custGeom>
            <a:avLst/>
            <a:gdLst/>
            <a:ahLst/>
            <a:cxnLst/>
            <a:rect l="l" t="t" r="r" b="b"/>
            <a:pathLst>
              <a:path w="1803400" h="805179">
                <a:moveTo>
                  <a:pt x="901700" y="0"/>
                </a:moveTo>
                <a:lnTo>
                  <a:pt x="967592" y="983"/>
                </a:lnTo>
                <a:lnTo>
                  <a:pt x="1031997" y="3894"/>
                </a:lnTo>
                <a:lnTo>
                  <a:pt x="1094780" y="8671"/>
                </a:lnTo>
                <a:lnTo>
                  <a:pt x="1155806" y="15254"/>
                </a:lnTo>
                <a:lnTo>
                  <a:pt x="1214943" y="23582"/>
                </a:lnTo>
                <a:lnTo>
                  <a:pt x="1272055" y="33593"/>
                </a:lnTo>
                <a:lnTo>
                  <a:pt x="1327009" y="45228"/>
                </a:lnTo>
                <a:lnTo>
                  <a:pt x="1379671" y="58426"/>
                </a:lnTo>
                <a:lnTo>
                  <a:pt x="1429907" y="73125"/>
                </a:lnTo>
                <a:lnTo>
                  <a:pt x="1477582" y="89266"/>
                </a:lnTo>
                <a:lnTo>
                  <a:pt x="1522564" y="106787"/>
                </a:lnTo>
                <a:lnTo>
                  <a:pt x="1564717" y="125627"/>
                </a:lnTo>
                <a:lnTo>
                  <a:pt x="1603907" y="145726"/>
                </a:lnTo>
                <a:lnTo>
                  <a:pt x="1640001" y="167024"/>
                </a:lnTo>
                <a:lnTo>
                  <a:pt x="1672865" y="189458"/>
                </a:lnTo>
                <a:lnTo>
                  <a:pt x="1728366" y="237497"/>
                </a:lnTo>
                <a:lnTo>
                  <a:pt x="1769336" y="289355"/>
                </a:lnTo>
                <a:lnTo>
                  <a:pt x="1794705" y="344548"/>
                </a:lnTo>
                <a:lnTo>
                  <a:pt x="1803400" y="402589"/>
                </a:lnTo>
                <a:lnTo>
                  <a:pt x="1801204" y="432087"/>
                </a:lnTo>
                <a:lnTo>
                  <a:pt x="1784038" y="488989"/>
                </a:lnTo>
                <a:lnTo>
                  <a:pt x="1750734" y="542708"/>
                </a:lnTo>
                <a:lnTo>
                  <a:pt x="1702365" y="592771"/>
                </a:lnTo>
                <a:lnTo>
                  <a:pt x="1640001" y="638708"/>
                </a:lnTo>
                <a:lnTo>
                  <a:pt x="1603907" y="659982"/>
                </a:lnTo>
                <a:lnTo>
                  <a:pt x="1564717" y="680048"/>
                </a:lnTo>
                <a:lnTo>
                  <a:pt x="1522564" y="698847"/>
                </a:lnTo>
                <a:lnTo>
                  <a:pt x="1477582" y="716320"/>
                </a:lnTo>
                <a:lnTo>
                  <a:pt x="1429907" y="732409"/>
                </a:lnTo>
                <a:lnTo>
                  <a:pt x="1379671" y="747054"/>
                </a:lnTo>
                <a:lnTo>
                  <a:pt x="1327009" y="760196"/>
                </a:lnTo>
                <a:lnTo>
                  <a:pt x="1272055" y="771777"/>
                </a:lnTo>
                <a:lnTo>
                  <a:pt x="1214943" y="781738"/>
                </a:lnTo>
                <a:lnTo>
                  <a:pt x="1155806" y="790020"/>
                </a:lnTo>
                <a:lnTo>
                  <a:pt x="1094780" y="796564"/>
                </a:lnTo>
                <a:lnTo>
                  <a:pt x="1031997" y="801311"/>
                </a:lnTo>
                <a:lnTo>
                  <a:pt x="967592" y="804203"/>
                </a:lnTo>
                <a:lnTo>
                  <a:pt x="901700" y="805179"/>
                </a:lnTo>
                <a:lnTo>
                  <a:pt x="835655" y="804203"/>
                </a:lnTo>
                <a:lnTo>
                  <a:pt x="771126" y="801311"/>
                </a:lnTo>
                <a:lnTo>
                  <a:pt x="708243" y="796564"/>
                </a:lnTo>
                <a:lnTo>
                  <a:pt x="647140" y="790020"/>
                </a:lnTo>
                <a:lnTo>
                  <a:pt x="587949" y="781738"/>
                </a:lnTo>
                <a:lnTo>
                  <a:pt x="530801" y="771777"/>
                </a:lnTo>
                <a:lnTo>
                  <a:pt x="475829" y="760196"/>
                </a:lnTo>
                <a:lnTo>
                  <a:pt x="423164" y="747054"/>
                </a:lnTo>
                <a:lnTo>
                  <a:pt x="372940" y="732409"/>
                </a:lnTo>
                <a:lnTo>
                  <a:pt x="325287" y="716320"/>
                </a:lnTo>
                <a:lnTo>
                  <a:pt x="280339" y="698847"/>
                </a:lnTo>
                <a:lnTo>
                  <a:pt x="238228" y="680048"/>
                </a:lnTo>
                <a:lnTo>
                  <a:pt x="199085" y="659982"/>
                </a:lnTo>
                <a:lnTo>
                  <a:pt x="163043" y="638708"/>
                </a:lnTo>
                <a:lnTo>
                  <a:pt x="130233" y="616284"/>
                </a:lnTo>
                <a:lnTo>
                  <a:pt x="74842" y="568225"/>
                </a:lnTo>
                <a:lnTo>
                  <a:pt x="33967" y="516276"/>
                </a:lnTo>
                <a:lnTo>
                  <a:pt x="8668" y="460907"/>
                </a:lnTo>
                <a:lnTo>
                  <a:pt x="0" y="402589"/>
                </a:lnTo>
                <a:lnTo>
                  <a:pt x="2189" y="373243"/>
                </a:lnTo>
                <a:lnTo>
                  <a:pt x="19305" y="316565"/>
                </a:lnTo>
                <a:lnTo>
                  <a:pt x="52524" y="262979"/>
                </a:lnTo>
                <a:lnTo>
                  <a:pt x="100789" y="212970"/>
                </a:lnTo>
                <a:lnTo>
                  <a:pt x="163043" y="167024"/>
                </a:lnTo>
                <a:lnTo>
                  <a:pt x="199085" y="145726"/>
                </a:lnTo>
                <a:lnTo>
                  <a:pt x="238228" y="125627"/>
                </a:lnTo>
                <a:lnTo>
                  <a:pt x="280339" y="106787"/>
                </a:lnTo>
                <a:lnTo>
                  <a:pt x="325287" y="89266"/>
                </a:lnTo>
                <a:lnTo>
                  <a:pt x="372940" y="73125"/>
                </a:lnTo>
                <a:lnTo>
                  <a:pt x="423164" y="58426"/>
                </a:lnTo>
                <a:lnTo>
                  <a:pt x="475829" y="45228"/>
                </a:lnTo>
                <a:lnTo>
                  <a:pt x="530801" y="33593"/>
                </a:lnTo>
                <a:lnTo>
                  <a:pt x="587949" y="23582"/>
                </a:lnTo>
                <a:lnTo>
                  <a:pt x="647140" y="15254"/>
                </a:lnTo>
                <a:lnTo>
                  <a:pt x="708243" y="8671"/>
                </a:lnTo>
                <a:lnTo>
                  <a:pt x="771126" y="3894"/>
                </a:lnTo>
                <a:lnTo>
                  <a:pt x="835655" y="983"/>
                </a:lnTo>
                <a:lnTo>
                  <a:pt x="901700" y="0"/>
                </a:lnTo>
                <a:close/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07790" y="30846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11190" y="38898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32560" y="4872799"/>
            <a:ext cx="2085339" cy="12700"/>
          </a:xfrm>
          <a:custGeom>
            <a:avLst/>
            <a:gdLst/>
            <a:ahLst/>
            <a:cxnLst/>
            <a:rect l="l" t="t" r="r" b="b"/>
            <a:pathLst>
              <a:path w="2085339" h="12700">
                <a:moveTo>
                  <a:pt x="0" y="12699"/>
                </a:moveTo>
                <a:lnTo>
                  <a:pt x="2085339" y="12699"/>
                </a:lnTo>
                <a:lnTo>
                  <a:pt x="2085339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188709" y="2963989"/>
            <a:ext cx="1397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"/>
                <a:cs typeface="PMingLiU"/>
              </a:rPr>
              <a:t>数据库表转数据库表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77640" y="3384359"/>
            <a:ext cx="1092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"/>
                <a:cs typeface="PMingLiU"/>
              </a:rPr>
              <a:t>文本转数据库表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33130" y="3242119"/>
            <a:ext cx="1092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"/>
                <a:cs typeface="PMingLiU"/>
              </a:rPr>
              <a:t>数据库表转文本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539480" y="4880419"/>
            <a:ext cx="1327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"/>
                <a:cs typeface="PMingLiU"/>
              </a:rPr>
              <a:t>数据库表转</a:t>
            </a:r>
            <a:r>
              <a:rPr sz="1200" spc="-75" dirty="0">
                <a:latin typeface="PMingLiU"/>
                <a:cs typeface="PMingLiU"/>
              </a:rPr>
              <a:t> </a:t>
            </a:r>
            <a:r>
              <a:rPr sz="1200" spc="-5" dirty="0">
                <a:latin typeface="Arial"/>
                <a:cs typeface="Arial"/>
              </a:rPr>
              <a:t>XML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PMingLiU"/>
                <a:cs typeface="PMingLiU"/>
              </a:rPr>
              <a:t>文 件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19860" y="3907599"/>
            <a:ext cx="2085339" cy="965200"/>
          </a:xfrm>
          <a:prstGeom prst="rect">
            <a:avLst/>
          </a:prstGeom>
          <a:solidFill>
            <a:srgbClr val="3333CC"/>
          </a:solidFill>
        </p:spPr>
        <p:txBody>
          <a:bodyPr vert="horz" wrap="square" lIns="0" tIns="28321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2230"/>
              </a:spcBef>
            </a:pPr>
            <a:r>
              <a:rPr sz="2400" b="1" spc="130" dirty="0">
                <a:solidFill>
                  <a:srgbClr val="585858"/>
                </a:solidFill>
                <a:latin typeface="Microsoft JhengHei"/>
                <a:cs typeface="Microsoft JhengHei"/>
              </a:rPr>
              <a:t>AmarTask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881370" y="3764089"/>
            <a:ext cx="2259330" cy="1008380"/>
          </a:xfrm>
          <a:custGeom>
            <a:avLst/>
            <a:gdLst/>
            <a:ahLst/>
            <a:cxnLst/>
            <a:rect l="l" t="t" r="r" b="b"/>
            <a:pathLst>
              <a:path w="2259329" h="1008379">
                <a:moveTo>
                  <a:pt x="1129029" y="0"/>
                </a:moveTo>
                <a:lnTo>
                  <a:pt x="1194819" y="773"/>
                </a:lnTo>
                <a:lnTo>
                  <a:pt x="1259438" y="3067"/>
                </a:lnTo>
                <a:lnTo>
                  <a:pt x="1322804" y="6845"/>
                </a:lnTo>
                <a:lnTo>
                  <a:pt x="1384834" y="12070"/>
                </a:lnTo>
                <a:lnTo>
                  <a:pt x="1445446" y="18705"/>
                </a:lnTo>
                <a:lnTo>
                  <a:pt x="1504557" y="26713"/>
                </a:lnTo>
                <a:lnTo>
                  <a:pt x="1562084" y="36056"/>
                </a:lnTo>
                <a:lnTo>
                  <a:pt x="1617944" y="46697"/>
                </a:lnTo>
                <a:lnTo>
                  <a:pt x="1672054" y="58599"/>
                </a:lnTo>
                <a:lnTo>
                  <a:pt x="1724332" y="71724"/>
                </a:lnTo>
                <a:lnTo>
                  <a:pt x="1774695" y="86037"/>
                </a:lnTo>
                <a:lnTo>
                  <a:pt x="1823059" y="101499"/>
                </a:lnTo>
                <a:lnTo>
                  <a:pt x="1869343" y="118073"/>
                </a:lnTo>
                <a:lnTo>
                  <a:pt x="1913463" y="135722"/>
                </a:lnTo>
                <a:lnTo>
                  <a:pt x="1955337" y="154409"/>
                </a:lnTo>
                <a:lnTo>
                  <a:pt x="1994881" y="174097"/>
                </a:lnTo>
                <a:lnTo>
                  <a:pt x="2032014" y="194749"/>
                </a:lnTo>
                <a:lnTo>
                  <a:pt x="2066651" y="216326"/>
                </a:lnTo>
                <a:lnTo>
                  <a:pt x="2098711" y="238793"/>
                </a:lnTo>
                <a:lnTo>
                  <a:pt x="2154768" y="286246"/>
                </a:lnTo>
                <a:lnTo>
                  <a:pt x="2199520" y="336810"/>
                </a:lnTo>
                <a:lnTo>
                  <a:pt x="2232306" y="390186"/>
                </a:lnTo>
                <a:lnTo>
                  <a:pt x="2252463" y="446079"/>
                </a:lnTo>
                <a:lnTo>
                  <a:pt x="2259329" y="504189"/>
                </a:lnTo>
                <a:lnTo>
                  <a:pt x="2257599" y="533504"/>
                </a:lnTo>
                <a:lnTo>
                  <a:pt x="2244005" y="590542"/>
                </a:lnTo>
                <a:lnTo>
                  <a:pt x="2217450" y="645214"/>
                </a:lnTo>
                <a:lnTo>
                  <a:pt x="2178598" y="697221"/>
                </a:lnTo>
                <a:lnTo>
                  <a:pt x="2128111" y="746267"/>
                </a:lnTo>
                <a:lnTo>
                  <a:pt x="2066651" y="792053"/>
                </a:lnTo>
                <a:lnTo>
                  <a:pt x="2032014" y="813630"/>
                </a:lnTo>
                <a:lnTo>
                  <a:pt x="1994881" y="834282"/>
                </a:lnTo>
                <a:lnTo>
                  <a:pt x="1955337" y="853970"/>
                </a:lnTo>
                <a:lnTo>
                  <a:pt x="1913463" y="872657"/>
                </a:lnTo>
                <a:lnTo>
                  <a:pt x="1869343" y="890306"/>
                </a:lnTo>
                <a:lnTo>
                  <a:pt x="1823059" y="906880"/>
                </a:lnTo>
                <a:lnTo>
                  <a:pt x="1774695" y="922342"/>
                </a:lnTo>
                <a:lnTo>
                  <a:pt x="1724332" y="936655"/>
                </a:lnTo>
                <a:lnTo>
                  <a:pt x="1672054" y="949780"/>
                </a:lnTo>
                <a:lnTo>
                  <a:pt x="1617944" y="961682"/>
                </a:lnTo>
                <a:lnTo>
                  <a:pt x="1562084" y="972323"/>
                </a:lnTo>
                <a:lnTo>
                  <a:pt x="1504557" y="981666"/>
                </a:lnTo>
                <a:lnTo>
                  <a:pt x="1445446" y="989674"/>
                </a:lnTo>
                <a:lnTo>
                  <a:pt x="1384834" y="996309"/>
                </a:lnTo>
                <a:lnTo>
                  <a:pt x="1322804" y="1001534"/>
                </a:lnTo>
                <a:lnTo>
                  <a:pt x="1259438" y="1005312"/>
                </a:lnTo>
                <a:lnTo>
                  <a:pt x="1194819" y="1007606"/>
                </a:lnTo>
                <a:lnTo>
                  <a:pt x="1129029" y="1008379"/>
                </a:lnTo>
                <a:lnTo>
                  <a:pt x="1063367" y="1007606"/>
                </a:lnTo>
                <a:lnTo>
                  <a:pt x="998866" y="1005312"/>
                </a:lnTo>
                <a:lnTo>
                  <a:pt x="935610" y="1001534"/>
                </a:lnTo>
                <a:lnTo>
                  <a:pt x="873681" y="996309"/>
                </a:lnTo>
                <a:lnTo>
                  <a:pt x="813163" y="989674"/>
                </a:lnTo>
                <a:lnTo>
                  <a:pt x="754138" y="981666"/>
                </a:lnTo>
                <a:lnTo>
                  <a:pt x="696691" y="972323"/>
                </a:lnTo>
                <a:lnTo>
                  <a:pt x="640903" y="961682"/>
                </a:lnTo>
                <a:lnTo>
                  <a:pt x="586858" y="949780"/>
                </a:lnTo>
                <a:lnTo>
                  <a:pt x="534640" y="936655"/>
                </a:lnTo>
                <a:lnTo>
                  <a:pt x="484331" y="922342"/>
                </a:lnTo>
                <a:lnTo>
                  <a:pt x="436014" y="906880"/>
                </a:lnTo>
                <a:lnTo>
                  <a:pt x="389773" y="890306"/>
                </a:lnTo>
                <a:lnTo>
                  <a:pt x="345690" y="872657"/>
                </a:lnTo>
                <a:lnTo>
                  <a:pt x="303849" y="853970"/>
                </a:lnTo>
                <a:lnTo>
                  <a:pt x="264333" y="834282"/>
                </a:lnTo>
                <a:lnTo>
                  <a:pt x="227225" y="813630"/>
                </a:lnTo>
                <a:lnTo>
                  <a:pt x="192608" y="792053"/>
                </a:lnTo>
                <a:lnTo>
                  <a:pt x="160566" y="769586"/>
                </a:lnTo>
                <a:lnTo>
                  <a:pt x="104535" y="722133"/>
                </a:lnTo>
                <a:lnTo>
                  <a:pt x="59798" y="671569"/>
                </a:lnTo>
                <a:lnTo>
                  <a:pt x="27020" y="618193"/>
                </a:lnTo>
                <a:lnTo>
                  <a:pt x="6865" y="562300"/>
                </a:lnTo>
                <a:lnTo>
                  <a:pt x="0" y="504189"/>
                </a:lnTo>
                <a:lnTo>
                  <a:pt x="1730" y="474875"/>
                </a:lnTo>
                <a:lnTo>
                  <a:pt x="15323" y="417837"/>
                </a:lnTo>
                <a:lnTo>
                  <a:pt x="41872" y="363165"/>
                </a:lnTo>
                <a:lnTo>
                  <a:pt x="80713" y="311158"/>
                </a:lnTo>
                <a:lnTo>
                  <a:pt x="131180" y="262112"/>
                </a:lnTo>
                <a:lnTo>
                  <a:pt x="192608" y="216326"/>
                </a:lnTo>
                <a:lnTo>
                  <a:pt x="227225" y="194749"/>
                </a:lnTo>
                <a:lnTo>
                  <a:pt x="264333" y="174097"/>
                </a:lnTo>
                <a:lnTo>
                  <a:pt x="303849" y="154409"/>
                </a:lnTo>
                <a:lnTo>
                  <a:pt x="345690" y="135722"/>
                </a:lnTo>
                <a:lnTo>
                  <a:pt x="389773" y="118073"/>
                </a:lnTo>
                <a:lnTo>
                  <a:pt x="436014" y="101499"/>
                </a:lnTo>
                <a:lnTo>
                  <a:pt x="484331" y="86037"/>
                </a:lnTo>
                <a:lnTo>
                  <a:pt x="534640" y="71724"/>
                </a:lnTo>
                <a:lnTo>
                  <a:pt x="586858" y="58599"/>
                </a:lnTo>
                <a:lnTo>
                  <a:pt x="640903" y="46697"/>
                </a:lnTo>
                <a:lnTo>
                  <a:pt x="696691" y="36056"/>
                </a:lnTo>
                <a:lnTo>
                  <a:pt x="754138" y="26713"/>
                </a:lnTo>
                <a:lnTo>
                  <a:pt x="813163" y="18705"/>
                </a:lnTo>
                <a:lnTo>
                  <a:pt x="873681" y="12070"/>
                </a:lnTo>
                <a:lnTo>
                  <a:pt x="935610" y="6845"/>
                </a:lnTo>
                <a:lnTo>
                  <a:pt x="998866" y="3067"/>
                </a:lnTo>
                <a:lnTo>
                  <a:pt x="1063367" y="773"/>
                </a:lnTo>
                <a:lnTo>
                  <a:pt x="1129029" y="0"/>
                </a:lnTo>
                <a:close/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81370" y="37640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141969" y="47724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541769" y="4072699"/>
            <a:ext cx="927100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sz="1800" dirty="0">
                <a:latin typeface="PMingLiU"/>
                <a:cs typeface="PMingLiU"/>
              </a:rPr>
              <a:t>配置文</a:t>
            </a:r>
            <a:r>
              <a:rPr sz="1800" spc="-994" dirty="0">
                <a:latin typeface="PMingLiU"/>
                <a:cs typeface="PMingLiU"/>
              </a:rPr>
              <a:t>件</a:t>
            </a:r>
            <a:endParaRPr sz="1800">
              <a:latin typeface="PMingLiU"/>
              <a:cs typeface="PMingLiU"/>
            </a:endParaRPr>
          </a:p>
          <a:p>
            <a:pPr marL="12700">
              <a:lnSpc>
                <a:spcPts val="2155"/>
              </a:lnSpc>
            </a:pPr>
            <a:r>
              <a:rPr sz="1800" spc="-5" dirty="0">
                <a:latin typeface="Arial"/>
                <a:cs typeface="Arial"/>
              </a:rPr>
              <a:t>task.xml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577590" y="4268279"/>
            <a:ext cx="2303780" cy="201930"/>
          </a:xfrm>
          <a:custGeom>
            <a:avLst/>
            <a:gdLst/>
            <a:ahLst/>
            <a:cxnLst/>
            <a:rect l="l" t="t" r="r" b="b"/>
            <a:pathLst>
              <a:path w="2303779" h="201929">
                <a:moveTo>
                  <a:pt x="1969366" y="142239"/>
                </a:moveTo>
                <a:lnTo>
                  <a:pt x="1555750" y="142239"/>
                </a:lnTo>
                <a:lnTo>
                  <a:pt x="1555750" y="201930"/>
                </a:lnTo>
                <a:lnTo>
                  <a:pt x="1969366" y="142239"/>
                </a:lnTo>
                <a:close/>
              </a:path>
              <a:path w="2303779" h="201929">
                <a:moveTo>
                  <a:pt x="1555750" y="0"/>
                </a:moveTo>
                <a:lnTo>
                  <a:pt x="1555750" y="60960"/>
                </a:lnTo>
                <a:lnTo>
                  <a:pt x="0" y="74930"/>
                </a:lnTo>
                <a:lnTo>
                  <a:pt x="0" y="157480"/>
                </a:lnTo>
                <a:lnTo>
                  <a:pt x="1969366" y="142239"/>
                </a:lnTo>
                <a:lnTo>
                  <a:pt x="2303780" y="93980"/>
                </a:lnTo>
                <a:lnTo>
                  <a:pt x="155575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77590" y="4268279"/>
            <a:ext cx="2303780" cy="201930"/>
          </a:xfrm>
          <a:custGeom>
            <a:avLst/>
            <a:gdLst/>
            <a:ahLst/>
            <a:cxnLst/>
            <a:rect l="l" t="t" r="r" b="b"/>
            <a:pathLst>
              <a:path w="2303779" h="201929">
                <a:moveTo>
                  <a:pt x="0" y="74930"/>
                </a:moveTo>
                <a:lnTo>
                  <a:pt x="1555750" y="60960"/>
                </a:lnTo>
                <a:lnTo>
                  <a:pt x="1555750" y="0"/>
                </a:lnTo>
                <a:lnTo>
                  <a:pt x="2303780" y="93980"/>
                </a:lnTo>
                <a:lnTo>
                  <a:pt x="1555750" y="201930"/>
                </a:lnTo>
                <a:lnTo>
                  <a:pt x="1555750" y="142239"/>
                </a:lnTo>
                <a:lnTo>
                  <a:pt x="0" y="157480"/>
                </a:lnTo>
                <a:lnTo>
                  <a:pt x="0" y="74930"/>
                </a:lnTo>
                <a:close/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78859" y="42835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81370" y="4463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xfrm>
            <a:off x="11207750" y="6218644"/>
            <a:ext cx="450850" cy="42447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90"/>
              </a:spcBef>
            </a:pPr>
            <a:fld id="{81D60167-4931-47E6-BA6A-407CBD079E47}" type="slidenum">
              <a:rPr spc="844" dirty="0"/>
              <a:t>14</a:t>
            </a:fld>
            <a:endParaRPr spc="844" dirty="0"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xfrm>
            <a:off x="5566408" y="6242773"/>
            <a:ext cx="1379221" cy="42447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pc="240" dirty="0"/>
              <a:t>©Amarsoft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6294" y="2216594"/>
            <a:ext cx="10076884" cy="3190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5850" y="662749"/>
            <a:ext cx="9978390" cy="623248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latin typeface="PMingLiU"/>
                <a:cs typeface="PMingLiU"/>
              </a:rPr>
              <a:t>创建</a:t>
            </a:r>
            <a:r>
              <a:rPr sz="1800" spc="25" dirty="0">
                <a:latin typeface="PMingLiU"/>
                <a:cs typeface="PMingLiU"/>
              </a:rPr>
              <a:t> </a:t>
            </a:r>
            <a:r>
              <a:rPr sz="1800" spc="-55" dirty="0">
                <a:latin typeface="Arial"/>
                <a:cs typeface="Arial"/>
              </a:rPr>
              <a:t>Task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PMingLiU"/>
                <a:cs typeface="PMingLiU"/>
              </a:rPr>
              <a:t>应用，默认没有数据库表转数据库表的</a:t>
            </a:r>
            <a:r>
              <a:rPr sz="1800" spc="30" dirty="0">
                <a:latin typeface="PMingLiU"/>
                <a:cs typeface="PMingLiU"/>
              </a:rPr>
              <a:t> </a:t>
            </a:r>
            <a:r>
              <a:rPr sz="1800" spc="-10" dirty="0">
                <a:latin typeface="Arial"/>
                <a:cs typeface="Arial"/>
              </a:rPr>
              <a:t>demo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PMingLiU"/>
                <a:cs typeface="PMingLiU"/>
              </a:rPr>
              <a:t>，</a:t>
            </a:r>
            <a:r>
              <a:rPr sz="1800" dirty="0" err="1">
                <a:latin typeface="PMingLiU"/>
                <a:cs typeface="PMingLiU"/>
              </a:rPr>
              <a:t>经过自己研究了一下，</a:t>
            </a:r>
            <a:r>
              <a:rPr sz="1800" dirty="0" err="1" smtClean="0">
                <a:latin typeface="PMingLiU"/>
                <a:cs typeface="PMingLiU"/>
              </a:rPr>
              <a:t>也简单的做出来</a:t>
            </a:r>
            <a:r>
              <a:rPr sz="1800" dirty="0" err="1">
                <a:latin typeface="PMingLiU"/>
                <a:cs typeface="PMingLiU"/>
              </a:rPr>
              <a:t>，主要三要注意</a:t>
            </a:r>
            <a:r>
              <a:rPr sz="1800" spc="35" dirty="0">
                <a:latin typeface="PMingLiU"/>
                <a:cs typeface="PMingLiU"/>
              </a:rPr>
              <a:t> </a:t>
            </a:r>
            <a:r>
              <a:rPr sz="1800" spc="-10" dirty="0">
                <a:latin typeface="Arial"/>
                <a:cs typeface="Arial"/>
              </a:rPr>
              <a:t>datasource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PMingLiU"/>
                <a:cs typeface="PMingLiU"/>
              </a:rPr>
              <a:t>的</a:t>
            </a:r>
            <a:r>
              <a:rPr sz="1800" spc="50" dirty="0">
                <a:latin typeface="PMingLiU"/>
                <a:cs typeface="PMingLiU"/>
              </a:rPr>
              <a:t> </a:t>
            </a:r>
            <a:r>
              <a:rPr sz="1800" spc="-10" dirty="0">
                <a:latin typeface="Arial"/>
                <a:cs typeface="Arial"/>
              </a:rPr>
              <a:t>ndb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PMingLiU"/>
                <a:cs typeface="PMingLiU"/>
              </a:rPr>
              <a:t>和</a:t>
            </a:r>
            <a:r>
              <a:rPr sz="1800" spc="50" dirty="0">
                <a:latin typeface="PMingLiU"/>
                <a:cs typeface="PMingLiU"/>
              </a:rPr>
              <a:t> </a:t>
            </a:r>
            <a:r>
              <a:rPr sz="1800" spc="-10" dirty="0">
                <a:latin typeface="Arial"/>
                <a:cs typeface="Arial"/>
              </a:rPr>
              <a:t>db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PMingLiU"/>
                <a:cs typeface="PMingLiU"/>
              </a:rPr>
              <a:t>，以及选择应用处理器的类。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07750" y="6218644"/>
            <a:ext cx="450850" cy="42447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90"/>
              </a:spcBef>
            </a:pPr>
            <a:fld id="{81D60167-4931-47E6-BA6A-407CBD079E47}" type="slidenum">
              <a:rPr spc="844" dirty="0"/>
              <a:t>15</a:t>
            </a:fld>
            <a:endParaRPr spc="844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566408" y="6242773"/>
            <a:ext cx="1291591" cy="42447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pc="240" dirty="0"/>
              <a:t>©Amarsoft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9779" y="186499"/>
            <a:ext cx="58521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培</a:t>
            </a:r>
            <a:r>
              <a:rPr spc="-15" dirty="0"/>
              <a:t>训</a:t>
            </a:r>
            <a:r>
              <a:rPr dirty="0"/>
              <a:t>相关</a:t>
            </a:r>
            <a:r>
              <a:rPr spc="70" dirty="0"/>
              <a:t> </a:t>
            </a:r>
            <a:r>
              <a:rPr spc="145" dirty="0"/>
              <a:t>-T16AmarOSF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7559" y="1309179"/>
            <a:ext cx="10981690" cy="62453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550"/>
              </a:spcBef>
            </a:pPr>
            <a:r>
              <a:rPr lang="en-US" sz="1800" dirty="0" smtClean="0">
                <a:latin typeface="PMingLiU"/>
                <a:cs typeface="PMingLiU"/>
              </a:rPr>
              <a:t>	</a:t>
            </a:r>
            <a:r>
              <a:rPr sz="1800" dirty="0" err="1" smtClean="0">
                <a:latin typeface="PMingLiU"/>
                <a:cs typeface="PMingLiU"/>
              </a:rPr>
              <a:t>对于</a:t>
            </a:r>
            <a:r>
              <a:rPr sz="1800" dirty="0" smtClean="0">
                <a:latin typeface="PMingLiU"/>
                <a:cs typeface="PMingLiU"/>
              </a:rPr>
              <a:t> </a:t>
            </a:r>
            <a:r>
              <a:rPr sz="1800" spc="-5" dirty="0">
                <a:latin typeface="Arial"/>
                <a:cs typeface="Arial"/>
              </a:rPr>
              <a:t>AmarOSF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 err="1">
                <a:latin typeface="PMingLiU"/>
                <a:cs typeface="PMingLiU"/>
              </a:rPr>
              <a:t>的学习，主要掌握：服务端服务的配置以及服务方法的编写、</a:t>
            </a:r>
            <a:r>
              <a:rPr sz="1800" dirty="0" err="1" smtClean="0">
                <a:latin typeface="PMingLiU"/>
                <a:cs typeface="PMingLiU"/>
              </a:rPr>
              <a:t>客户端的调用以及调用结果的</a:t>
            </a:r>
            <a:r>
              <a:rPr lang="zh-CN" altLang="en-US" sz="1800" dirty="0" smtClean="0">
                <a:latin typeface="PMingLiU"/>
                <a:cs typeface="PMingLiU"/>
              </a:rPr>
              <a:t>处理</a:t>
            </a:r>
            <a:endParaRPr sz="1800" dirty="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36029" y="3040189"/>
            <a:ext cx="1871980" cy="863600"/>
          </a:xfrm>
          <a:custGeom>
            <a:avLst/>
            <a:gdLst/>
            <a:ahLst/>
            <a:cxnLst/>
            <a:rect l="l" t="t" r="r" b="b"/>
            <a:pathLst>
              <a:path w="1871979" h="863600">
                <a:moveTo>
                  <a:pt x="935990" y="0"/>
                </a:moveTo>
                <a:lnTo>
                  <a:pt x="1001672" y="963"/>
                </a:lnTo>
                <a:lnTo>
                  <a:pt x="1065923" y="3815"/>
                </a:lnTo>
                <a:lnTo>
                  <a:pt x="1128623" y="8500"/>
                </a:lnTo>
                <a:lnTo>
                  <a:pt x="1189648" y="14963"/>
                </a:lnTo>
                <a:lnTo>
                  <a:pt x="1248880" y="23148"/>
                </a:lnTo>
                <a:lnTo>
                  <a:pt x="1306194" y="33000"/>
                </a:lnTo>
                <a:lnTo>
                  <a:pt x="1361472" y="44462"/>
                </a:lnTo>
                <a:lnTo>
                  <a:pt x="1414591" y="57479"/>
                </a:lnTo>
                <a:lnTo>
                  <a:pt x="1465431" y="71995"/>
                </a:lnTo>
                <a:lnTo>
                  <a:pt x="1513869" y="87955"/>
                </a:lnTo>
                <a:lnTo>
                  <a:pt x="1559785" y="105303"/>
                </a:lnTo>
                <a:lnTo>
                  <a:pt x="1603057" y="123983"/>
                </a:lnTo>
                <a:lnTo>
                  <a:pt x="1643564" y="143940"/>
                </a:lnTo>
                <a:lnTo>
                  <a:pt x="1681186" y="165118"/>
                </a:lnTo>
                <a:lnTo>
                  <a:pt x="1715799" y="187461"/>
                </a:lnTo>
                <a:lnTo>
                  <a:pt x="1747284" y="210914"/>
                </a:lnTo>
                <a:lnTo>
                  <a:pt x="1800383" y="260925"/>
                </a:lnTo>
                <a:lnTo>
                  <a:pt x="1839512" y="314707"/>
                </a:lnTo>
                <a:lnTo>
                  <a:pt x="1863701" y="371813"/>
                </a:lnTo>
                <a:lnTo>
                  <a:pt x="1871979" y="431800"/>
                </a:lnTo>
                <a:lnTo>
                  <a:pt x="1869890" y="462125"/>
                </a:lnTo>
                <a:lnTo>
                  <a:pt x="1853535" y="520727"/>
                </a:lnTo>
                <a:lnTo>
                  <a:pt x="1821755" y="576227"/>
                </a:lnTo>
                <a:lnTo>
                  <a:pt x="1775519" y="628179"/>
                </a:lnTo>
                <a:lnTo>
                  <a:pt x="1715799" y="676138"/>
                </a:lnTo>
                <a:lnTo>
                  <a:pt x="1681186" y="698481"/>
                </a:lnTo>
                <a:lnTo>
                  <a:pt x="1643564" y="719659"/>
                </a:lnTo>
                <a:lnTo>
                  <a:pt x="1603057" y="739616"/>
                </a:lnTo>
                <a:lnTo>
                  <a:pt x="1559785" y="758296"/>
                </a:lnTo>
                <a:lnTo>
                  <a:pt x="1513869" y="775644"/>
                </a:lnTo>
                <a:lnTo>
                  <a:pt x="1465431" y="791604"/>
                </a:lnTo>
                <a:lnTo>
                  <a:pt x="1414591" y="806120"/>
                </a:lnTo>
                <a:lnTo>
                  <a:pt x="1361472" y="819137"/>
                </a:lnTo>
                <a:lnTo>
                  <a:pt x="1306194" y="830599"/>
                </a:lnTo>
                <a:lnTo>
                  <a:pt x="1248880" y="840451"/>
                </a:lnTo>
                <a:lnTo>
                  <a:pt x="1189648" y="848636"/>
                </a:lnTo>
                <a:lnTo>
                  <a:pt x="1128623" y="855099"/>
                </a:lnTo>
                <a:lnTo>
                  <a:pt x="1065923" y="859784"/>
                </a:lnTo>
                <a:lnTo>
                  <a:pt x="1001672" y="862636"/>
                </a:lnTo>
                <a:lnTo>
                  <a:pt x="935990" y="863600"/>
                </a:lnTo>
                <a:lnTo>
                  <a:pt x="870307" y="862636"/>
                </a:lnTo>
                <a:lnTo>
                  <a:pt x="806056" y="859784"/>
                </a:lnTo>
                <a:lnTo>
                  <a:pt x="743356" y="855099"/>
                </a:lnTo>
                <a:lnTo>
                  <a:pt x="682331" y="848636"/>
                </a:lnTo>
                <a:lnTo>
                  <a:pt x="623099" y="840451"/>
                </a:lnTo>
                <a:lnTo>
                  <a:pt x="565784" y="830599"/>
                </a:lnTo>
                <a:lnTo>
                  <a:pt x="510507" y="819137"/>
                </a:lnTo>
                <a:lnTo>
                  <a:pt x="457388" y="806120"/>
                </a:lnTo>
                <a:lnTo>
                  <a:pt x="406548" y="791604"/>
                </a:lnTo>
                <a:lnTo>
                  <a:pt x="358110" y="775644"/>
                </a:lnTo>
                <a:lnTo>
                  <a:pt x="312194" y="758296"/>
                </a:lnTo>
                <a:lnTo>
                  <a:pt x="268922" y="739616"/>
                </a:lnTo>
                <a:lnTo>
                  <a:pt x="228415" y="719659"/>
                </a:lnTo>
                <a:lnTo>
                  <a:pt x="190793" y="698481"/>
                </a:lnTo>
                <a:lnTo>
                  <a:pt x="156180" y="676138"/>
                </a:lnTo>
                <a:lnTo>
                  <a:pt x="124695" y="652685"/>
                </a:lnTo>
                <a:lnTo>
                  <a:pt x="71596" y="602674"/>
                </a:lnTo>
                <a:lnTo>
                  <a:pt x="32467" y="548892"/>
                </a:lnTo>
                <a:lnTo>
                  <a:pt x="8278" y="491786"/>
                </a:lnTo>
                <a:lnTo>
                  <a:pt x="0" y="431800"/>
                </a:lnTo>
                <a:lnTo>
                  <a:pt x="2089" y="401474"/>
                </a:lnTo>
                <a:lnTo>
                  <a:pt x="18444" y="342872"/>
                </a:lnTo>
                <a:lnTo>
                  <a:pt x="50224" y="287372"/>
                </a:lnTo>
                <a:lnTo>
                  <a:pt x="96460" y="235420"/>
                </a:lnTo>
                <a:lnTo>
                  <a:pt x="156180" y="187461"/>
                </a:lnTo>
                <a:lnTo>
                  <a:pt x="190793" y="165118"/>
                </a:lnTo>
                <a:lnTo>
                  <a:pt x="228415" y="143940"/>
                </a:lnTo>
                <a:lnTo>
                  <a:pt x="268922" y="123983"/>
                </a:lnTo>
                <a:lnTo>
                  <a:pt x="312194" y="105303"/>
                </a:lnTo>
                <a:lnTo>
                  <a:pt x="358110" y="87955"/>
                </a:lnTo>
                <a:lnTo>
                  <a:pt x="406548" y="71995"/>
                </a:lnTo>
                <a:lnTo>
                  <a:pt x="457388" y="57479"/>
                </a:lnTo>
                <a:lnTo>
                  <a:pt x="510507" y="44462"/>
                </a:lnTo>
                <a:lnTo>
                  <a:pt x="565785" y="33000"/>
                </a:lnTo>
                <a:lnTo>
                  <a:pt x="623099" y="23148"/>
                </a:lnTo>
                <a:lnTo>
                  <a:pt x="682331" y="14963"/>
                </a:lnTo>
                <a:lnTo>
                  <a:pt x="743356" y="8500"/>
                </a:lnTo>
                <a:lnTo>
                  <a:pt x="806056" y="3815"/>
                </a:lnTo>
                <a:lnTo>
                  <a:pt x="870307" y="963"/>
                </a:lnTo>
                <a:lnTo>
                  <a:pt x="935990" y="0"/>
                </a:lnTo>
                <a:close/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6029" y="3040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08009" y="3905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59829" y="4811839"/>
            <a:ext cx="1803400" cy="805180"/>
          </a:xfrm>
          <a:custGeom>
            <a:avLst/>
            <a:gdLst/>
            <a:ahLst/>
            <a:cxnLst/>
            <a:rect l="l" t="t" r="r" b="b"/>
            <a:pathLst>
              <a:path w="1803400" h="805179">
                <a:moveTo>
                  <a:pt x="901700" y="0"/>
                </a:moveTo>
                <a:lnTo>
                  <a:pt x="967592" y="976"/>
                </a:lnTo>
                <a:lnTo>
                  <a:pt x="1031997" y="3868"/>
                </a:lnTo>
                <a:lnTo>
                  <a:pt x="1094780" y="8615"/>
                </a:lnTo>
                <a:lnTo>
                  <a:pt x="1155806" y="15159"/>
                </a:lnTo>
                <a:lnTo>
                  <a:pt x="1214943" y="23441"/>
                </a:lnTo>
                <a:lnTo>
                  <a:pt x="1272055" y="33402"/>
                </a:lnTo>
                <a:lnTo>
                  <a:pt x="1327009" y="44983"/>
                </a:lnTo>
                <a:lnTo>
                  <a:pt x="1379671" y="58125"/>
                </a:lnTo>
                <a:lnTo>
                  <a:pt x="1429907" y="72770"/>
                </a:lnTo>
                <a:lnTo>
                  <a:pt x="1477582" y="88859"/>
                </a:lnTo>
                <a:lnTo>
                  <a:pt x="1522564" y="106332"/>
                </a:lnTo>
                <a:lnTo>
                  <a:pt x="1564717" y="125131"/>
                </a:lnTo>
                <a:lnTo>
                  <a:pt x="1603907" y="145197"/>
                </a:lnTo>
                <a:lnTo>
                  <a:pt x="1640001" y="166471"/>
                </a:lnTo>
                <a:lnTo>
                  <a:pt x="1672865" y="188895"/>
                </a:lnTo>
                <a:lnTo>
                  <a:pt x="1728366" y="236954"/>
                </a:lnTo>
                <a:lnTo>
                  <a:pt x="1769336" y="288903"/>
                </a:lnTo>
                <a:lnTo>
                  <a:pt x="1794705" y="344272"/>
                </a:lnTo>
                <a:lnTo>
                  <a:pt x="1803400" y="402589"/>
                </a:lnTo>
                <a:lnTo>
                  <a:pt x="1801204" y="431936"/>
                </a:lnTo>
                <a:lnTo>
                  <a:pt x="1784038" y="488614"/>
                </a:lnTo>
                <a:lnTo>
                  <a:pt x="1750734" y="542200"/>
                </a:lnTo>
                <a:lnTo>
                  <a:pt x="1702365" y="592209"/>
                </a:lnTo>
                <a:lnTo>
                  <a:pt x="1640001" y="638155"/>
                </a:lnTo>
                <a:lnTo>
                  <a:pt x="1603907" y="659453"/>
                </a:lnTo>
                <a:lnTo>
                  <a:pt x="1564717" y="679552"/>
                </a:lnTo>
                <a:lnTo>
                  <a:pt x="1522564" y="698392"/>
                </a:lnTo>
                <a:lnTo>
                  <a:pt x="1477582" y="715913"/>
                </a:lnTo>
                <a:lnTo>
                  <a:pt x="1429907" y="732054"/>
                </a:lnTo>
                <a:lnTo>
                  <a:pt x="1379671" y="746753"/>
                </a:lnTo>
                <a:lnTo>
                  <a:pt x="1327009" y="759951"/>
                </a:lnTo>
                <a:lnTo>
                  <a:pt x="1272055" y="771586"/>
                </a:lnTo>
                <a:lnTo>
                  <a:pt x="1214943" y="781597"/>
                </a:lnTo>
                <a:lnTo>
                  <a:pt x="1155806" y="789925"/>
                </a:lnTo>
                <a:lnTo>
                  <a:pt x="1094780" y="796508"/>
                </a:lnTo>
                <a:lnTo>
                  <a:pt x="1031997" y="801285"/>
                </a:lnTo>
                <a:lnTo>
                  <a:pt x="967592" y="804196"/>
                </a:lnTo>
                <a:lnTo>
                  <a:pt x="901700" y="805179"/>
                </a:lnTo>
                <a:lnTo>
                  <a:pt x="835655" y="804196"/>
                </a:lnTo>
                <a:lnTo>
                  <a:pt x="771126" y="801285"/>
                </a:lnTo>
                <a:lnTo>
                  <a:pt x="708243" y="796508"/>
                </a:lnTo>
                <a:lnTo>
                  <a:pt x="647140" y="789925"/>
                </a:lnTo>
                <a:lnTo>
                  <a:pt x="587949" y="781597"/>
                </a:lnTo>
                <a:lnTo>
                  <a:pt x="530801" y="771586"/>
                </a:lnTo>
                <a:lnTo>
                  <a:pt x="475829" y="759951"/>
                </a:lnTo>
                <a:lnTo>
                  <a:pt x="423164" y="746753"/>
                </a:lnTo>
                <a:lnTo>
                  <a:pt x="372940" y="732054"/>
                </a:lnTo>
                <a:lnTo>
                  <a:pt x="325287" y="715913"/>
                </a:lnTo>
                <a:lnTo>
                  <a:pt x="280339" y="698392"/>
                </a:lnTo>
                <a:lnTo>
                  <a:pt x="238228" y="679552"/>
                </a:lnTo>
                <a:lnTo>
                  <a:pt x="199085" y="659453"/>
                </a:lnTo>
                <a:lnTo>
                  <a:pt x="163043" y="638155"/>
                </a:lnTo>
                <a:lnTo>
                  <a:pt x="130233" y="615721"/>
                </a:lnTo>
                <a:lnTo>
                  <a:pt x="74842" y="567682"/>
                </a:lnTo>
                <a:lnTo>
                  <a:pt x="33967" y="515824"/>
                </a:lnTo>
                <a:lnTo>
                  <a:pt x="8668" y="460631"/>
                </a:lnTo>
                <a:lnTo>
                  <a:pt x="0" y="402589"/>
                </a:lnTo>
                <a:lnTo>
                  <a:pt x="2189" y="373092"/>
                </a:lnTo>
                <a:lnTo>
                  <a:pt x="19305" y="316190"/>
                </a:lnTo>
                <a:lnTo>
                  <a:pt x="52524" y="262471"/>
                </a:lnTo>
                <a:lnTo>
                  <a:pt x="100789" y="212408"/>
                </a:lnTo>
                <a:lnTo>
                  <a:pt x="163043" y="166471"/>
                </a:lnTo>
                <a:lnTo>
                  <a:pt x="199085" y="145197"/>
                </a:lnTo>
                <a:lnTo>
                  <a:pt x="238228" y="125131"/>
                </a:lnTo>
                <a:lnTo>
                  <a:pt x="280339" y="106332"/>
                </a:lnTo>
                <a:lnTo>
                  <a:pt x="325287" y="88859"/>
                </a:lnTo>
                <a:lnTo>
                  <a:pt x="372940" y="72770"/>
                </a:lnTo>
                <a:lnTo>
                  <a:pt x="423164" y="58125"/>
                </a:lnTo>
                <a:lnTo>
                  <a:pt x="475829" y="44983"/>
                </a:lnTo>
                <a:lnTo>
                  <a:pt x="530801" y="33402"/>
                </a:lnTo>
                <a:lnTo>
                  <a:pt x="587949" y="23441"/>
                </a:lnTo>
                <a:lnTo>
                  <a:pt x="647140" y="15159"/>
                </a:lnTo>
                <a:lnTo>
                  <a:pt x="708243" y="8615"/>
                </a:lnTo>
                <a:lnTo>
                  <a:pt x="771126" y="3868"/>
                </a:lnTo>
                <a:lnTo>
                  <a:pt x="835655" y="976"/>
                </a:lnTo>
                <a:lnTo>
                  <a:pt x="901700" y="0"/>
                </a:lnTo>
                <a:close/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59829" y="4811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64500" y="5617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3909" y="4872799"/>
            <a:ext cx="2085339" cy="12700"/>
          </a:xfrm>
          <a:custGeom>
            <a:avLst/>
            <a:gdLst/>
            <a:ahLst/>
            <a:cxnLst/>
            <a:rect l="l" t="t" r="r" b="b"/>
            <a:pathLst>
              <a:path w="2085339" h="12700">
                <a:moveTo>
                  <a:pt x="0" y="12699"/>
                </a:moveTo>
                <a:lnTo>
                  <a:pt x="2085339" y="12699"/>
                </a:lnTo>
                <a:lnTo>
                  <a:pt x="2085339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66840" y="3397059"/>
            <a:ext cx="14738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3B3B3B"/>
                </a:solidFill>
                <a:latin typeface="Lucida Console"/>
                <a:cs typeface="Lucida Console"/>
              </a:rPr>
              <a:t>MicroServiceServlet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3190" y="5111559"/>
            <a:ext cx="15805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B3B3B"/>
                </a:solidFill>
                <a:latin typeface="Lucida Console"/>
                <a:cs typeface="Lucida Console"/>
              </a:rPr>
              <a:t>WebserviceServlet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1209" y="3907599"/>
            <a:ext cx="2085339" cy="965200"/>
          </a:xfrm>
          <a:prstGeom prst="rect">
            <a:avLst/>
          </a:prstGeom>
          <a:solidFill>
            <a:srgbClr val="3333CC"/>
          </a:solidFill>
        </p:spPr>
        <p:txBody>
          <a:bodyPr vert="horz" wrap="square" lIns="0" tIns="281940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2220"/>
              </a:spcBef>
            </a:pPr>
            <a:r>
              <a:rPr sz="2400" b="1" spc="150" dirty="0">
                <a:solidFill>
                  <a:srgbClr val="585858"/>
                </a:solidFill>
                <a:latin typeface="Microsoft JhengHei"/>
                <a:cs typeface="Microsoft JhengHei"/>
              </a:rPr>
              <a:t>AmarOSF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89350" y="3903789"/>
            <a:ext cx="2260600" cy="1008380"/>
          </a:xfrm>
          <a:custGeom>
            <a:avLst/>
            <a:gdLst/>
            <a:ahLst/>
            <a:cxnLst/>
            <a:rect l="l" t="t" r="r" b="b"/>
            <a:pathLst>
              <a:path w="2260600" h="1008379">
                <a:moveTo>
                  <a:pt x="1130300" y="0"/>
                </a:moveTo>
                <a:lnTo>
                  <a:pt x="1195966" y="773"/>
                </a:lnTo>
                <a:lnTo>
                  <a:pt x="1260480" y="3067"/>
                </a:lnTo>
                <a:lnTo>
                  <a:pt x="1323757" y="6845"/>
                </a:lnTo>
                <a:lnTo>
                  <a:pt x="1385714" y="12070"/>
                </a:lnTo>
                <a:lnTo>
                  <a:pt x="1446266" y="18705"/>
                </a:lnTo>
                <a:lnTo>
                  <a:pt x="1505331" y="26713"/>
                </a:lnTo>
                <a:lnTo>
                  <a:pt x="1562825" y="36056"/>
                </a:lnTo>
                <a:lnTo>
                  <a:pt x="1618663" y="46697"/>
                </a:lnTo>
                <a:lnTo>
                  <a:pt x="1672762" y="58599"/>
                </a:lnTo>
                <a:lnTo>
                  <a:pt x="1725038" y="71724"/>
                </a:lnTo>
                <a:lnTo>
                  <a:pt x="1775408" y="86037"/>
                </a:lnTo>
                <a:lnTo>
                  <a:pt x="1823787" y="101499"/>
                </a:lnTo>
                <a:lnTo>
                  <a:pt x="1870093" y="118073"/>
                </a:lnTo>
                <a:lnTo>
                  <a:pt x="1914241" y="135722"/>
                </a:lnTo>
                <a:lnTo>
                  <a:pt x="1956147" y="154409"/>
                </a:lnTo>
                <a:lnTo>
                  <a:pt x="1995729" y="174097"/>
                </a:lnTo>
                <a:lnTo>
                  <a:pt x="2032901" y="194749"/>
                </a:lnTo>
                <a:lnTo>
                  <a:pt x="2067581" y="216326"/>
                </a:lnTo>
                <a:lnTo>
                  <a:pt x="2099685" y="238793"/>
                </a:lnTo>
                <a:lnTo>
                  <a:pt x="2155828" y="286246"/>
                </a:lnTo>
                <a:lnTo>
                  <a:pt x="2200661" y="336810"/>
                </a:lnTo>
                <a:lnTo>
                  <a:pt x="2233513" y="390186"/>
                </a:lnTo>
                <a:lnTo>
                  <a:pt x="2253716" y="446079"/>
                </a:lnTo>
                <a:lnTo>
                  <a:pt x="2260600" y="504189"/>
                </a:lnTo>
                <a:lnTo>
                  <a:pt x="2258865" y="533504"/>
                </a:lnTo>
                <a:lnTo>
                  <a:pt x="2245238" y="590542"/>
                </a:lnTo>
                <a:lnTo>
                  <a:pt x="2218626" y="645214"/>
                </a:lnTo>
                <a:lnTo>
                  <a:pt x="2179700" y="697221"/>
                </a:lnTo>
                <a:lnTo>
                  <a:pt x="2129128" y="746267"/>
                </a:lnTo>
                <a:lnTo>
                  <a:pt x="2067581" y="792053"/>
                </a:lnTo>
                <a:lnTo>
                  <a:pt x="2032901" y="813630"/>
                </a:lnTo>
                <a:lnTo>
                  <a:pt x="1995729" y="834282"/>
                </a:lnTo>
                <a:lnTo>
                  <a:pt x="1956147" y="853970"/>
                </a:lnTo>
                <a:lnTo>
                  <a:pt x="1914241" y="872657"/>
                </a:lnTo>
                <a:lnTo>
                  <a:pt x="1870093" y="890306"/>
                </a:lnTo>
                <a:lnTo>
                  <a:pt x="1823787" y="906880"/>
                </a:lnTo>
                <a:lnTo>
                  <a:pt x="1775408" y="922342"/>
                </a:lnTo>
                <a:lnTo>
                  <a:pt x="1725038" y="936655"/>
                </a:lnTo>
                <a:lnTo>
                  <a:pt x="1672762" y="949780"/>
                </a:lnTo>
                <a:lnTo>
                  <a:pt x="1618663" y="961682"/>
                </a:lnTo>
                <a:lnTo>
                  <a:pt x="1562825" y="972323"/>
                </a:lnTo>
                <a:lnTo>
                  <a:pt x="1505331" y="981666"/>
                </a:lnTo>
                <a:lnTo>
                  <a:pt x="1446266" y="989674"/>
                </a:lnTo>
                <a:lnTo>
                  <a:pt x="1385714" y="996309"/>
                </a:lnTo>
                <a:lnTo>
                  <a:pt x="1323757" y="1001534"/>
                </a:lnTo>
                <a:lnTo>
                  <a:pt x="1260480" y="1005312"/>
                </a:lnTo>
                <a:lnTo>
                  <a:pt x="1195966" y="1007606"/>
                </a:lnTo>
                <a:lnTo>
                  <a:pt x="1130300" y="1008379"/>
                </a:lnTo>
                <a:lnTo>
                  <a:pt x="1064510" y="1007606"/>
                </a:lnTo>
                <a:lnTo>
                  <a:pt x="999891" y="1005312"/>
                </a:lnTo>
                <a:lnTo>
                  <a:pt x="936525" y="1001534"/>
                </a:lnTo>
                <a:lnTo>
                  <a:pt x="874495" y="996309"/>
                </a:lnTo>
                <a:lnTo>
                  <a:pt x="813883" y="989674"/>
                </a:lnTo>
                <a:lnTo>
                  <a:pt x="754772" y="981666"/>
                </a:lnTo>
                <a:lnTo>
                  <a:pt x="697245" y="972323"/>
                </a:lnTo>
                <a:lnTo>
                  <a:pt x="641385" y="961682"/>
                </a:lnTo>
                <a:lnTo>
                  <a:pt x="587275" y="949780"/>
                </a:lnTo>
                <a:lnTo>
                  <a:pt x="534997" y="936655"/>
                </a:lnTo>
                <a:lnTo>
                  <a:pt x="484634" y="922342"/>
                </a:lnTo>
                <a:lnTo>
                  <a:pt x="436270" y="906880"/>
                </a:lnTo>
                <a:lnTo>
                  <a:pt x="389986" y="890306"/>
                </a:lnTo>
                <a:lnTo>
                  <a:pt x="345866" y="872657"/>
                </a:lnTo>
                <a:lnTo>
                  <a:pt x="303992" y="853970"/>
                </a:lnTo>
                <a:lnTo>
                  <a:pt x="264448" y="834282"/>
                </a:lnTo>
                <a:lnTo>
                  <a:pt x="227315" y="813630"/>
                </a:lnTo>
                <a:lnTo>
                  <a:pt x="192678" y="792053"/>
                </a:lnTo>
                <a:lnTo>
                  <a:pt x="160618" y="769586"/>
                </a:lnTo>
                <a:lnTo>
                  <a:pt x="104561" y="722133"/>
                </a:lnTo>
                <a:lnTo>
                  <a:pt x="59809" y="671569"/>
                </a:lnTo>
                <a:lnTo>
                  <a:pt x="27023" y="618193"/>
                </a:lnTo>
                <a:lnTo>
                  <a:pt x="6866" y="562300"/>
                </a:lnTo>
                <a:lnTo>
                  <a:pt x="0" y="504189"/>
                </a:lnTo>
                <a:lnTo>
                  <a:pt x="1730" y="474875"/>
                </a:lnTo>
                <a:lnTo>
                  <a:pt x="15324" y="417837"/>
                </a:lnTo>
                <a:lnTo>
                  <a:pt x="41879" y="363165"/>
                </a:lnTo>
                <a:lnTo>
                  <a:pt x="80731" y="311158"/>
                </a:lnTo>
                <a:lnTo>
                  <a:pt x="131218" y="262112"/>
                </a:lnTo>
                <a:lnTo>
                  <a:pt x="192678" y="216326"/>
                </a:lnTo>
                <a:lnTo>
                  <a:pt x="227315" y="194749"/>
                </a:lnTo>
                <a:lnTo>
                  <a:pt x="264448" y="174097"/>
                </a:lnTo>
                <a:lnTo>
                  <a:pt x="303992" y="154409"/>
                </a:lnTo>
                <a:lnTo>
                  <a:pt x="345866" y="135722"/>
                </a:lnTo>
                <a:lnTo>
                  <a:pt x="389986" y="118073"/>
                </a:lnTo>
                <a:lnTo>
                  <a:pt x="436270" y="101499"/>
                </a:lnTo>
                <a:lnTo>
                  <a:pt x="484634" y="86037"/>
                </a:lnTo>
                <a:lnTo>
                  <a:pt x="534997" y="71724"/>
                </a:lnTo>
                <a:lnTo>
                  <a:pt x="587275" y="58599"/>
                </a:lnTo>
                <a:lnTo>
                  <a:pt x="641385" y="46697"/>
                </a:lnTo>
                <a:lnTo>
                  <a:pt x="697245" y="36056"/>
                </a:lnTo>
                <a:lnTo>
                  <a:pt x="754772" y="26713"/>
                </a:lnTo>
                <a:lnTo>
                  <a:pt x="813883" y="18705"/>
                </a:lnTo>
                <a:lnTo>
                  <a:pt x="874495" y="12070"/>
                </a:lnTo>
                <a:lnTo>
                  <a:pt x="936525" y="6845"/>
                </a:lnTo>
                <a:lnTo>
                  <a:pt x="999891" y="3067"/>
                </a:lnTo>
                <a:lnTo>
                  <a:pt x="1064510" y="773"/>
                </a:lnTo>
                <a:lnTo>
                  <a:pt x="1130300" y="0"/>
                </a:lnTo>
                <a:close/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89350" y="39037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49950" y="49121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35450" y="4114609"/>
            <a:ext cx="1256665" cy="5549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010"/>
              </a:lnSpc>
              <a:spcBef>
                <a:spcPts val="290"/>
              </a:spcBef>
            </a:pP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FSe</a:t>
            </a:r>
            <a:r>
              <a:rPr sz="1800" spc="-15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ce  </a:t>
            </a:r>
            <a:r>
              <a:rPr sz="1800" spc="-10" dirty="0">
                <a:latin typeface="Arial"/>
                <a:cs typeface="Arial"/>
              </a:rPr>
              <a:t>Web.xml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240519" y="2944939"/>
            <a:ext cx="1871980" cy="863600"/>
          </a:xfrm>
          <a:custGeom>
            <a:avLst/>
            <a:gdLst/>
            <a:ahLst/>
            <a:cxnLst/>
            <a:rect l="l" t="t" r="r" b="b"/>
            <a:pathLst>
              <a:path w="1871979" h="863600">
                <a:moveTo>
                  <a:pt x="935989" y="0"/>
                </a:moveTo>
                <a:lnTo>
                  <a:pt x="1001672" y="963"/>
                </a:lnTo>
                <a:lnTo>
                  <a:pt x="1065923" y="3815"/>
                </a:lnTo>
                <a:lnTo>
                  <a:pt x="1128623" y="8500"/>
                </a:lnTo>
                <a:lnTo>
                  <a:pt x="1189648" y="14963"/>
                </a:lnTo>
                <a:lnTo>
                  <a:pt x="1248880" y="23148"/>
                </a:lnTo>
                <a:lnTo>
                  <a:pt x="1306195" y="33000"/>
                </a:lnTo>
                <a:lnTo>
                  <a:pt x="1361472" y="44462"/>
                </a:lnTo>
                <a:lnTo>
                  <a:pt x="1414591" y="57479"/>
                </a:lnTo>
                <a:lnTo>
                  <a:pt x="1465431" y="71995"/>
                </a:lnTo>
                <a:lnTo>
                  <a:pt x="1513869" y="87955"/>
                </a:lnTo>
                <a:lnTo>
                  <a:pt x="1559785" y="105303"/>
                </a:lnTo>
                <a:lnTo>
                  <a:pt x="1603057" y="123983"/>
                </a:lnTo>
                <a:lnTo>
                  <a:pt x="1643564" y="143940"/>
                </a:lnTo>
                <a:lnTo>
                  <a:pt x="1681186" y="165118"/>
                </a:lnTo>
                <a:lnTo>
                  <a:pt x="1715799" y="187461"/>
                </a:lnTo>
                <a:lnTo>
                  <a:pt x="1747284" y="210914"/>
                </a:lnTo>
                <a:lnTo>
                  <a:pt x="1800383" y="260925"/>
                </a:lnTo>
                <a:lnTo>
                  <a:pt x="1839512" y="314707"/>
                </a:lnTo>
                <a:lnTo>
                  <a:pt x="1863701" y="371813"/>
                </a:lnTo>
                <a:lnTo>
                  <a:pt x="1871979" y="431800"/>
                </a:lnTo>
                <a:lnTo>
                  <a:pt x="1869890" y="462125"/>
                </a:lnTo>
                <a:lnTo>
                  <a:pt x="1853535" y="520727"/>
                </a:lnTo>
                <a:lnTo>
                  <a:pt x="1821755" y="576227"/>
                </a:lnTo>
                <a:lnTo>
                  <a:pt x="1775519" y="628179"/>
                </a:lnTo>
                <a:lnTo>
                  <a:pt x="1715799" y="676138"/>
                </a:lnTo>
                <a:lnTo>
                  <a:pt x="1681186" y="698481"/>
                </a:lnTo>
                <a:lnTo>
                  <a:pt x="1643564" y="719659"/>
                </a:lnTo>
                <a:lnTo>
                  <a:pt x="1603057" y="739616"/>
                </a:lnTo>
                <a:lnTo>
                  <a:pt x="1559785" y="758296"/>
                </a:lnTo>
                <a:lnTo>
                  <a:pt x="1513869" y="775644"/>
                </a:lnTo>
                <a:lnTo>
                  <a:pt x="1465431" y="791604"/>
                </a:lnTo>
                <a:lnTo>
                  <a:pt x="1414591" y="806120"/>
                </a:lnTo>
                <a:lnTo>
                  <a:pt x="1361472" y="819137"/>
                </a:lnTo>
                <a:lnTo>
                  <a:pt x="1306194" y="830599"/>
                </a:lnTo>
                <a:lnTo>
                  <a:pt x="1248880" y="840451"/>
                </a:lnTo>
                <a:lnTo>
                  <a:pt x="1189648" y="848636"/>
                </a:lnTo>
                <a:lnTo>
                  <a:pt x="1128623" y="855099"/>
                </a:lnTo>
                <a:lnTo>
                  <a:pt x="1065923" y="859784"/>
                </a:lnTo>
                <a:lnTo>
                  <a:pt x="1001672" y="862636"/>
                </a:lnTo>
                <a:lnTo>
                  <a:pt x="935989" y="863600"/>
                </a:lnTo>
                <a:lnTo>
                  <a:pt x="870307" y="862636"/>
                </a:lnTo>
                <a:lnTo>
                  <a:pt x="806056" y="859784"/>
                </a:lnTo>
                <a:lnTo>
                  <a:pt x="743356" y="855099"/>
                </a:lnTo>
                <a:lnTo>
                  <a:pt x="682331" y="848636"/>
                </a:lnTo>
                <a:lnTo>
                  <a:pt x="623099" y="840451"/>
                </a:lnTo>
                <a:lnTo>
                  <a:pt x="565785" y="830599"/>
                </a:lnTo>
                <a:lnTo>
                  <a:pt x="510507" y="819137"/>
                </a:lnTo>
                <a:lnTo>
                  <a:pt x="457388" y="806120"/>
                </a:lnTo>
                <a:lnTo>
                  <a:pt x="406548" y="791604"/>
                </a:lnTo>
                <a:lnTo>
                  <a:pt x="358110" y="775644"/>
                </a:lnTo>
                <a:lnTo>
                  <a:pt x="312194" y="758296"/>
                </a:lnTo>
                <a:lnTo>
                  <a:pt x="268922" y="739616"/>
                </a:lnTo>
                <a:lnTo>
                  <a:pt x="228415" y="719659"/>
                </a:lnTo>
                <a:lnTo>
                  <a:pt x="190793" y="698481"/>
                </a:lnTo>
                <a:lnTo>
                  <a:pt x="156180" y="676138"/>
                </a:lnTo>
                <a:lnTo>
                  <a:pt x="124695" y="652685"/>
                </a:lnTo>
                <a:lnTo>
                  <a:pt x="71596" y="602674"/>
                </a:lnTo>
                <a:lnTo>
                  <a:pt x="32467" y="548892"/>
                </a:lnTo>
                <a:lnTo>
                  <a:pt x="8278" y="491786"/>
                </a:lnTo>
                <a:lnTo>
                  <a:pt x="0" y="431800"/>
                </a:lnTo>
                <a:lnTo>
                  <a:pt x="2089" y="401474"/>
                </a:lnTo>
                <a:lnTo>
                  <a:pt x="18444" y="342872"/>
                </a:lnTo>
                <a:lnTo>
                  <a:pt x="50224" y="287372"/>
                </a:lnTo>
                <a:lnTo>
                  <a:pt x="96460" y="235420"/>
                </a:lnTo>
                <a:lnTo>
                  <a:pt x="156180" y="187461"/>
                </a:lnTo>
                <a:lnTo>
                  <a:pt x="190793" y="165118"/>
                </a:lnTo>
                <a:lnTo>
                  <a:pt x="228415" y="143940"/>
                </a:lnTo>
                <a:lnTo>
                  <a:pt x="268922" y="123983"/>
                </a:lnTo>
                <a:lnTo>
                  <a:pt x="312194" y="105303"/>
                </a:lnTo>
                <a:lnTo>
                  <a:pt x="358110" y="87955"/>
                </a:lnTo>
                <a:lnTo>
                  <a:pt x="406548" y="71995"/>
                </a:lnTo>
                <a:lnTo>
                  <a:pt x="457388" y="57479"/>
                </a:lnTo>
                <a:lnTo>
                  <a:pt x="510507" y="44462"/>
                </a:lnTo>
                <a:lnTo>
                  <a:pt x="565785" y="33000"/>
                </a:lnTo>
                <a:lnTo>
                  <a:pt x="623099" y="23148"/>
                </a:lnTo>
                <a:lnTo>
                  <a:pt x="682331" y="14963"/>
                </a:lnTo>
                <a:lnTo>
                  <a:pt x="743356" y="8500"/>
                </a:lnTo>
                <a:lnTo>
                  <a:pt x="806056" y="3815"/>
                </a:lnTo>
                <a:lnTo>
                  <a:pt x="870307" y="963"/>
                </a:lnTo>
                <a:lnTo>
                  <a:pt x="935989" y="0"/>
                </a:lnTo>
                <a:close/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40519" y="29449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112500" y="38085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272269" y="4716589"/>
            <a:ext cx="1803400" cy="805180"/>
          </a:xfrm>
          <a:custGeom>
            <a:avLst/>
            <a:gdLst/>
            <a:ahLst/>
            <a:cxnLst/>
            <a:rect l="l" t="t" r="r" b="b"/>
            <a:pathLst>
              <a:path w="1803400" h="805179">
                <a:moveTo>
                  <a:pt x="901700" y="0"/>
                </a:moveTo>
                <a:lnTo>
                  <a:pt x="967744" y="976"/>
                </a:lnTo>
                <a:lnTo>
                  <a:pt x="1032273" y="3868"/>
                </a:lnTo>
                <a:lnTo>
                  <a:pt x="1095156" y="8615"/>
                </a:lnTo>
                <a:lnTo>
                  <a:pt x="1156259" y="15159"/>
                </a:lnTo>
                <a:lnTo>
                  <a:pt x="1215450" y="23441"/>
                </a:lnTo>
                <a:lnTo>
                  <a:pt x="1272598" y="33402"/>
                </a:lnTo>
                <a:lnTo>
                  <a:pt x="1327570" y="44983"/>
                </a:lnTo>
                <a:lnTo>
                  <a:pt x="1380235" y="58125"/>
                </a:lnTo>
                <a:lnTo>
                  <a:pt x="1430459" y="72770"/>
                </a:lnTo>
                <a:lnTo>
                  <a:pt x="1478112" y="88859"/>
                </a:lnTo>
                <a:lnTo>
                  <a:pt x="1523060" y="106332"/>
                </a:lnTo>
                <a:lnTo>
                  <a:pt x="1565171" y="125131"/>
                </a:lnTo>
                <a:lnTo>
                  <a:pt x="1604314" y="145197"/>
                </a:lnTo>
                <a:lnTo>
                  <a:pt x="1640356" y="166471"/>
                </a:lnTo>
                <a:lnTo>
                  <a:pt x="1673166" y="188895"/>
                </a:lnTo>
                <a:lnTo>
                  <a:pt x="1728557" y="236954"/>
                </a:lnTo>
                <a:lnTo>
                  <a:pt x="1769432" y="288903"/>
                </a:lnTo>
                <a:lnTo>
                  <a:pt x="1794731" y="344272"/>
                </a:lnTo>
                <a:lnTo>
                  <a:pt x="1803400" y="402589"/>
                </a:lnTo>
                <a:lnTo>
                  <a:pt x="1801210" y="431936"/>
                </a:lnTo>
                <a:lnTo>
                  <a:pt x="1784094" y="488614"/>
                </a:lnTo>
                <a:lnTo>
                  <a:pt x="1750875" y="542200"/>
                </a:lnTo>
                <a:lnTo>
                  <a:pt x="1702610" y="592209"/>
                </a:lnTo>
                <a:lnTo>
                  <a:pt x="1640356" y="638155"/>
                </a:lnTo>
                <a:lnTo>
                  <a:pt x="1604314" y="659453"/>
                </a:lnTo>
                <a:lnTo>
                  <a:pt x="1565171" y="679552"/>
                </a:lnTo>
                <a:lnTo>
                  <a:pt x="1523060" y="698392"/>
                </a:lnTo>
                <a:lnTo>
                  <a:pt x="1478112" y="715913"/>
                </a:lnTo>
                <a:lnTo>
                  <a:pt x="1430459" y="732054"/>
                </a:lnTo>
                <a:lnTo>
                  <a:pt x="1380235" y="746753"/>
                </a:lnTo>
                <a:lnTo>
                  <a:pt x="1327570" y="759951"/>
                </a:lnTo>
                <a:lnTo>
                  <a:pt x="1272598" y="771586"/>
                </a:lnTo>
                <a:lnTo>
                  <a:pt x="1215450" y="781597"/>
                </a:lnTo>
                <a:lnTo>
                  <a:pt x="1156259" y="789925"/>
                </a:lnTo>
                <a:lnTo>
                  <a:pt x="1095156" y="796508"/>
                </a:lnTo>
                <a:lnTo>
                  <a:pt x="1032273" y="801285"/>
                </a:lnTo>
                <a:lnTo>
                  <a:pt x="967744" y="804196"/>
                </a:lnTo>
                <a:lnTo>
                  <a:pt x="901700" y="805179"/>
                </a:lnTo>
                <a:lnTo>
                  <a:pt x="835655" y="804196"/>
                </a:lnTo>
                <a:lnTo>
                  <a:pt x="771126" y="801285"/>
                </a:lnTo>
                <a:lnTo>
                  <a:pt x="708243" y="796508"/>
                </a:lnTo>
                <a:lnTo>
                  <a:pt x="647140" y="789925"/>
                </a:lnTo>
                <a:lnTo>
                  <a:pt x="587949" y="781597"/>
                </a:lnTo>
                <a:lnTo>
                  <a:pt x="530801" y="771586"/>
                </a:lnTo>
                <a:lnTo>
                  <a:pt x="475829" y="759951"/>
                </a:lnTo>
                <a:lnTo>
                  <a:pt x="423164" y="746753"/>
                </a:lnTo>
                <a:lnTo>
                  <a:pt x="372940" y="732054"/>
                </a:lnTo>
                <a:lnTo>
                  <a:pt x="325287" y="715913"/>
                </a:lnTo>
                <a:lnTo>
                  <a:pt x="280339" y="698392"/>
                </a:lnTo>
                <a:lnTo>
                  <a:pt x="238228" y="679552"/>
                </a:lnTo>
                <a:lnTo>
                  <a:pt x="199085" y="659453"/>
                </a:lnTo>
                <a:lnTo>
                  <a:pt x="163043" y="638155"/>
                </a:lnTo>
                <a:lnTo>
                  <a:pt x="130233" y="615721"/>
                </a:lnTo>
                <a:lnTo>
                  <a:pt x="74842" y="567682"/>
                </a:lnTo>
                <a:lnTo>
                  <a:pt x="33967" y="515824"/>
                </a:lnTo>
                <a:lnTo>
                  <a:pt x="8668" y="460631"/>
                </a:lnTo>
                <a:lnTo>
                  <a:pt x="0" y="402589"/>
                </a:lnTo>
                <a:lnTo>
                  <a:pt x="2189" y="373092"/>
                </a:lnTo>
                <a:lnTo>
                  <a:pt x="19305" y="316190"/>
                </a:lnTo>
                <a:lnTo>
                  <a:pt x="52524" y="262471"/>
                </a:lnTo>
                <a:lnTo>
                  <a:pt x="100789" y="212408"/>
                </a:lnTo>
                <a:lnTo>
                  <a:pt x="163043" y="166471"/>
                </a:lnTo>
                <a:lnTo>
                  <a:pt x="199085" y="145197"/>
                </a:lnTo>
                <a:lnTo>
                  <a:pt x="238228" y="125131"/>
                </a:lnTo>
                <a:lnTo>
                  <a:pt x="280339" y="106332"/>
                </a:lnTo>
                <a:lnTo>
                  <a:pt x="325287" y="88859"/>
                </a:lnTo>
                <a:lnTo>
                  <a:pt x="372940" y="72770"/>
                </a:lnTo>
                <a:lnTo>
                  <a:pt x="423164" y="58125"/>
                </a:lnTo>
                <a:lnTo>
                  <a:pt x="475829" y="44983"/>
                </a:lnTo>
                <a:lnTo>
                  <a:pt x="530801" y="33402"/>
                </a:lnTo>
                <a:lnTo>
                  <a:pt x="587949" y="23441"/>
                </a:lnTo>
                <a:lnTo>
                  <a:pt x="647140" y="15159"/>
                </a:lnTo>
                <a:lnTo>
                  <a:pt x="708243" y="8615"/>
                </a:lnTo>
                <a:lnTo>
                  <a:pt x="771126" y="3868"/>
                </a:lnTo>
                <a:lnTo>
                  <a:pt x="835655" y="976"/>
                </a:lnTo>
                <a:lnTo>
                  <a:pt x="901700" y="0"/>
                </a:lnTo>
                <a:close/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272269" y="4716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076940" y="55217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732009" y="3286569"/>
            <a:ext cx="8489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B3B3B"/>
                </a:solidFill>
                <a:latin typeface="Lucida Console"/>
                <a:cs typeface="Lucida Console"/>
              </a:rPr>
              <a:t>OSFClien</a:t>
            </a:r>
            <a:r>
              <a:rPr sz="1200" spc="-5" dirty="0">
                <a:solidFill>
                  <a:srgbClr val="3B3B3B"/>
                </a:solidFill>
                <a:latin typeface="Lucida Console"/>
                <a:cs typeface="Lucida Console"/>
              </a:rPr>
              <a:t>t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46309" y="4987099"/>
            <a:ext cx="8489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B3B3B"/>
                </a:solidFill>
                <a:latin typeface="Lucida Console"/>
                <a:cs typeface="Lucida Console"/>
              </a:rPr>
              <a:t>WebClien</a:t>
            </a:r>
            <a:r>
              <a:rPr sz="1200" spc="-5" dirty="0">
                <a:solidFill>
                  <a:srgbClr val="3B3B3B"/>
                </a:solidFill>
                <a:latin typeface="Lucida Console"/>
                <a:cs typeface="Lucida Console"/>
              </a:rPr>
              <a:t>t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77820" y="4392739"/>
            <a:ext cx="657860" cy="0"/>
          </a:xfrm>
          <a:custGeom>
            <a:avLst/>
            <a:gdLst/>
            <a:ahLst/>
            <a:cxnLst/>
            <a:rect l="l" t="t" r="r" b="b"/>
            <a:pathLst>
              <a:path w="657860">
                <a:moveTo>
                  <a:pt x="0" y="0"/>
                </a:moveTo>
                <a:lnTo>
                  <a:pt x="6578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28059" y="4339399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0" y="0"/>
                </a:moveTo>
                <a:lnTo>
                  <a:pt x="0" y="107949"/>
                </a:lnTo>
                <a:lnTo>
                  <a:pt x="162560" y="53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00040" y="3586289"/>
            <a:ext cx="792480" cy="317500"/>
          </a:xfrm>
          <a:custGeom>
            <a:avLst/>
            <a:gdLst/>
            <a:ahLst/>
            <a:cxnLst/>
            <a:rect l="l" t="t" r="r" b="b"/>
            <a:pathLst>
              <a:path w="792479" h="317500">
                <a:moveTo>
                  <a:pt x="0" y="317500"/>
                </a:moveTo>
                <a:lnTo>
                  <a:pt x="7924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65850" y="3529139"/>
            <a:ext cx="170180" cy="110489"/>
          </a:xfrm>
          <a:custGeom>
            <a:avLst/>
            <a:gdLst/>
            <a:ahLst/>
            <a:cxnLst/>
            <a:rect l="l" t="t" r="r" b="b"/>
            <a:pathLst>
              <a:path w="170179" h="110489">
                <a:moveTo>
                  <a:pt x="170179" y="0"/>
                </a:moveTo>
                <a:lnTo>
                  <a:pt x="0" y="10160"/>
                </a:lnTo>
                <a:lnTo>
                  <a:pt x="39370" y="110489"/>
                </a:lnTo>
                <a:lnTo>
                  <a:pt x="170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00040" y="4912169"/>
            <a:ext cx="708660" cy="165100"/>
          </a:xfrm>
          <a:custGeom>
            <a:avLst/>
            <a:gdLst/>
            <a:ahLst/>
            <a:cxnLst/>
            <a:rect l="l" t="t" r="r" b="b"/>
            <a:pathLst>
              <a:path w="708660" h="165100">
                <a:moveTo>
                  <a:pt x="0" y="0"/>
                </a:moveTo>
                <a:lnTo>
                  <a:pt x="708660" y="165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89650" y="5023929"/>
            <a:ext cx="170180" cy="105410"/>
          </a:xfrm>
          <a:custGeom>
            <a:avLst/>
            <a:gdLst/>
            <a:ahLst/>
            <a:cxnLst/>
            <a:rect l="l" t="t" r="r" b="b"/>
            <a:pathLst>
              <a:path w="170179" h="105410">
                <a:moveTo>
                  <a:pt x="25400" y="0"/>
                </a:moveTo>
                <a:lnTo>
                  <a:pt x="0" y="105410"/>
                </a:lnTo>
                <a:lnTo>
                  <a:pt x="170179" y="88900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35340" y="3456749"/>
            <a:ext cx="650240" cy="0"/>
          </a:xfrm>
          <a:custGeom>
            <a:avLst/>
            <a:gdLst/>
            <a:ahLst/>
            <a:cxnLst/>
            <a:rect l="l" t="t" r="r" b="b"/>
            <a:pathLst>
              <a:path w="650240">
                <a:moveTo>
                  <a:pt x="0" y="0"/>
                </a:moveTo>
                <a:lnTo>
                  <a:pt x="6502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80400" y="3403409"/>
            <a:ext cx="161290" cy="107950"/>
          </a:xfrm>
          <a:custGeom>
            <a:avLst/>
            <a:gdLst/>
            <a:ahLst/>
            <a:cxnLst/>
            <a:rect l="l" t="t" r="r" b="b"/>
            <a:pathLst>
              <a:path w="161290" h="107950">
                <a:moveTo>
                  <a:pt x="161290" y="0"/>
                </a:moveTo>
                <a:lnTo>
                  <a:pt x="0" y="53340"/>
                </a:lnTo>
                <a:lnTo>
                  <a:pt x="161290" y="107950"/>
                </a:lnTo>
                <a:lnTo>
                  <a:pt x="161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077959" y="3403409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59" h="107950">
                <a:moveTo>
                  <a:pt x="0" y="0"/>
                </a:moveTo>
                <a:lnTo>
                  <a:pt x="0" y="107950"/>
                </a:lnTo>
                <a:lnTo>
                  <a:pt x="162560" y="533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90559" y="5185219"/>
            <a:ext cx="826769" cy="0"/>
          </a:xfrm>
          <a:custGeom>
            <a:avLst/>
            <a:gdLst/>
            <a:ahLst/>
            <a:cxnLst/>
            <a:rect l="l" t="t" r="r" b="b"/>
            <a:pathLst>
              <a:path w="826770">
                <a:moveTo>
                  <a:pt x="0" y="0"/>
                </a:moveTo>
                <a:lnTo>
                  <a:pt x="8267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35619" y="5130609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59" h="107950">
                <a:moveTo>
                  <a:pt x="162559" y="0"/>
                </a:moveTo>
                <a:lnTo>
                  <a:pt x="0" y="54610"/>
                </a:lnTo>
                <a:lnTo>
                  <a:pt x="162559" y="107950"/>
                </a:lnTo>
                <a:lnTo>
                  <a:pt x="1625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10980" y="5130609"/>
            <a:ext cx="161290" cy="107950"/>
          </a:xfrm>
          <a:custGeom>
            <a:avLst/>
            <a:gdLst/>
            <a:ahLst/>
            <a:cxnLst/>
            <a:rect l="l" t="t" r="r" b="b"/>
            <a:pathLst>
              <a:path w="161290" h="107950">
                <a:moveTo>
                  <a:pt x="0" y="0"/>
                </a:moveTo>
                <a:lnTo>
                  <a:pt x="0" y="107950"/>
                </a:lnTo>
                <a:lnTo>
                  <a:pt x="16129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377439" y="6082306"/>
            <a:ext cx="8559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OBJECTNO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11207750" y="6218644"/>
            <a:ext cx="571499" cy="42447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90"/>
              </a:spcBef>
            </a:pPr>
            <a:fld id="{81D60167-4931-47E6-BA6A-407CBD079E47}" type="slidenum">
              <a:rPr spc="844" dirty="0"/>
              <a:t>16</a:t>
            </a:fld>
            <a:endParaRPr spc="844" dirty="0"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xfrm>
            <a:off x="5566408" y="6242773"/>
            <a:ext cx="1367791" cy="42447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pc="240" dirty="0"/>
              <a:t>©Amarsoft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9779" y="186499"/>
            <a:ext cx="58521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培</a:t>
            </a:r>
            <a:r>
              <a:rPr spc="-15" dirty="0"/>
              <a:t>训</a:t>
            </a:r>
            <a:r>
              <a:rPr dirty="0"/>
              <a:t>相关</a:t>
            </a:r>
            <a:r>
              <a:rPr spc="70" dirty="0"/>
              <a:t> </a:t>
            </a:r>
            <a:r>
              <a:rPr spc="145" dirty="0"/>
              <a:t>-T16AmarOSF</a:t>
            </a:r>
          </a:p>
        </p:txBody>
      </p:sp>
      <p:sp>
        <p:nvSpPr>
          <p:cNvPr id="3" name="object 3"/>
          <p:cNvSpPr/>
          <p:nvPr/>
        </p:nvSpPr>
        <p:spPr>
          <a:xfrm>
            <a:off x="9071609" y="4176839"/>
            <a:ext cx="1800860" cy="1008380"/>
          </a:xfrm>
          <a:custGeom>
            <a:avLst/>
            <a:gdLst/>
            <a:ahLst/>
            <a:cxnLst/>
            <a:rect l="l" t="t" r="r" b="b"/>
            <a:pathLst>
              <a:path w="1800859" h="1008379">
                <a:moveTo>
                  <a:pt x="900430" y="0"/>
                </a:moveTo>
                <a:lnTo>
                  <a:pt x="837260" y="1126"/>
                </a:lnTo>
                <a:lnTo>
                  <a:pt x="775464" y="4463"/>
                </a:lnTo>
                <a:lnTo>
                  <a:pt x="715158" y="9944"/>
                </a:lnTo>
                <a:lnTo>
                  <a:pt x="656460" y="17503"/>
                </a:lnTo>
                <a:lnTo>
                  <a:pt x="599486" y="27076"/>
                </a:lnTo>
                <a:lnTo>
                  <a:pt x="544353" y="38596"/>
                </a:lnTo>
                <a:lnTo>
                  <a:pt x="491178" y="51997"/>
                </a:lnTo>
                <a:lnTo>
                  <a:pt x="440078" y="67215"/>
                </a:lnTo>
                <a:lnTo>
                  <a:pt x="391169" y="84184"/>
                </a:lnTo>
                <a:lnTo>
                  <a:pt x="344569" y="102838"/>
                </a:lnTo>
                <a:lnTo>
                  <a:pt x="300395" y="123111"/>
                </a:lnTo>
                <a:lnTo>
                  <a:pt x="258762" y="144938"/>
                </a:lnTo>
                <a:lnTo>
                  <a:pt x="219789" y="168254"/>
                </a:lnTo>
                <a:lnTo>
                  <a:pt x="183591" y="192992"/>
                </a:lnTo>
                <a:lnTo>
                  <a:pt x="150286" y="219087"/>
                </a:lnTo>
                <a:lnTo>
                  <a:pt x="119991" y="246474"/>
                </a:lnTo>
                <a:lnTo>
                  <a:pt x="92822" y="275086"/>
                </a:lnTo>
                <a:lnTo>
                  <a:pt x="68897" y="304859"/>
                </a:lnTo>
                <a:lnTo>
                  <a:pt x="31244" y="367623"/>
                </a:lnTo>
                <a:lnTo>
                  <a:pt x="7966" y="434242"/>
                </a:lnTo>
                <a:lnTo>
                  <a:pt x="0" y="504189"/>
                </a:lnTo>
                <a:lnTo>
                  <a:pt x="2011" y="539547"/>
                </a:lnTo>
                <a:lnTo>
                  <a:pt x="17750" y="607895"/>
                </a:lnTo>
                <a:lnTo>
                  <a:pt x="48332" y="672652"/>
                </a:lnTo>
                <a:lnTo>
                  <a:pt x="92822" y="733293"/>
                </a:lnTo>
                <a:lnTo>
                  <a:pt x="119991" y="761905"/>
                </a:lnTo>
                <a:lnTo>
                  <a:pt x="150286" y="789292"/>
                </a:lnTo>
                <a:lnTo>
                  <a:pt x="183591" y="815387"/>
                </a:lnTo>
                <a:lnTo>
                  <a:pt x="219789" y="840125"/>
                </a:lnTo>
                <a:lnTo>
                  <a:pt x="258762" y="863441"/>
                </a:lnTo>
                <a:lnTo>
                  <a:pt x="300395" y="885268"/>
                </a:lnTo>
                <a:lnTo>
                  <a:pt x="344569" y="905541"/>
                </a:lnTo>
                <a:lnTo>
                  <a:pt x="391169" y="924195"/>
                </a:lnTo>
                <a:lnTo>
                  <a:pt x="440078" y="941164"/>
                </a:lnTo>
                <a:lnTo>
                  <a:pt x="491178" y="956382"/>
                </a:lnTo>
                <a:lnTo>
                  <a:pt x="544353" y="969783"/>
                </a:lnTo>
                <a:lnTo>
                  <a:pt x="599486" y="981303"/>
                </a:lnTo>
                <a:lnTo>
                  <a:pt x="656460" y="990876"/>
                </a:lnTo>
                <a:lnTo>
                  <a:pt x="715158" y="998435"/>
                </a:lnTo>
                <a:lnTo>
                  <a:pt x="775464" y="1003916"/>
                </a:lnTo>
                <a:lnTo>
                  <a:pt x="837260" y="1007253"/>
                </a:lnTo>
                <a:lnTo>
                  <a:pt x="900430" y="1008379"/>
                </a:lnTo>
                <a:lnTo>
                  <a:pt x="963599" y="1007253"/>
                </a:lnTo>
                <a:lnTo>
                  <a:pt x="1025395" y="1003916"/>
                </a:lnTo>
                <a:lnTo>
                  <a:pt x="1085701" y="998435"/>
                </a:lnTo>
                <a:lnTo>
                  <a:pt x="1144399" y="990876"/>
                </a:lnTo>
                <a:lnTo>
                  <a:pt x="1201373" y="981303"/>
                </a:lnTo>
                <a:lnTo>
                  <a:pt x="1256506" y="969783"/>
                </a:lnTo>
                <a:lnTo>
                  <a:pt x="1309681" y="956382"/>
                </a:lnTo>
                <a:lnTo>
                  <a:pt x="1360781" y="941164"/>
                </a:lnTo>
                <a:lnTo>
                  <a:pt x="1409690" y="924195"/>
                </a:lnTo>
                <a:lnTo>
                  <a:pt x="1456290" y="905541"/>
                </a:lnTo>
                <a:lnTo>
                  <a:pt x="1500464" y="885268"/>
                </a:lnTo>
                <a:lnTo>
                  <a:pt x="1542097" y="863441"/>
                </a:lnTo>
                <a:lnTo>
                  <a:pt x="1581070" y="840125"/>
                </a:lnTo>
                <a:lnTo>
                  <a:pt x="1617268" y="815387"/>
                </a:lnTo>
                <a:lnTo>
                  <a:pt x="1650573" y="789292"/>
                </a:lnTo>
                <a:lnTo>
                  <a:pt x="1680868" y="761905"/>
                </a:lnTo>
                <a:lnTo>
                  <a:pt x="1708037" y="733293"/>
                </a:lnTo>
                <a:lnTo>
                  <a:pt x="1731962" y="703520"/>
                </a:lnTo>
                <a:lnTo>
                  <a:pt x="1769615" y="640756"/>
                </a:lnTo>
                <a:lnTo>
                  <a:pt x="1792893" y="574137"/>
                </a:lnTo>
                <a:lnTo>
                  <a:pt x="1800860" y="504189"/>
                </a:lnTo>
                <a:lnTo>
                  <a:pt x="1798848" y="468832"/>
                </a:lnTo>
                <a:lnTo>
                  <a:pt x="1783109" y="400484"/>
                </a:lnTo>
                <a:lnTo>
                  <a:pt x="1752527" y="335727"/>
                </a:lnTo>
                <a:lnTo>
                  <a:pt x="1708037" y="275086"/>
                </a:lnTo>
                <a:lnTo>
                  <a:pt x="1680868" y="246474"/>
                </a:lnTo>
                <a:lnTo>
                  <a:pt x="1650573" y="219087"/>
                </a:lnTo>
                <a:lnTo>
                  <a:pt x="1617268" y="192992"/>
                </a:lnTo>
                <a:lnTo>
                  <a:pt x="1581070" y="168254"/>
                </a:lnTo>
                <a:lnTo>
                  <a:pt x="1542097" y="144938"/>
                </a:lnTo>
                <a:lnTo>
                  <a:pt x="1500464" y="123111"/>
                </a:lnTo>
                <a:lnTo>
                  <a:pt x="1456290" y="102838"/>
                </a:lnTo>
                <a:lnTo>
                  <a:pt x="1409690" y="84184"/>
                </a:lnTo>
                <a:lnTo>
                  <a:pt x="1360781" y="67215"/>
                </a:lnTo>
                <a:lnTo>
                  <a:pt x="1309681" y="51997"/>
                </a:lnTo>
                <a:lnTo>
                  <a:pt x="1256506" y="38596"/>
                </a:lnTo>
                <a:lnTo>
                  <a:pt x="1201373" y="27076"/>
                </a:lnTo>
                <a:lnTo>
                  <a:pt x="1144399" y="17503"/>
                </a:lnTo>
                <a:lnTo>
                  <a:pt x="1085701" y="9944"/>
                </a:lnTo>
                <a:lnTo>
                  <a:pt x="1025395" y="4463"/>
                </a:lnTo>
                <a:lnTo>
                  <a:pt x="963599" y="1126"/>
                </a:lnTo>
                <a:lnTo>
                  <a:pt x="90043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71609" y="4176839"/>
            <a:ext cx="1800860" cy="1008380"/>
          </a:xfrm>
          <a:custGeom>
            <a:avLst/>
            <a:gdLst/>
            <a:ahLst/>
            <a:cxnLst/>
            <a:rect l="l" t="t" r="r" b="b"/>
            <a:pathLst>
              <a:path w="1800859" h="1008379">
                <a:moveTo>
                  <a:pt x="900430" y="0"/>
                </a:moveTo>
                <a:lnTo>
                  <a:pt x="963599" y="1126"/>
                </a:lnTo>
                <a:lnTo>
                  <a:pt x="1025395" y="4463"/>
                </a:lnTo>
                <a:lnTo>
                  <a:pt x="1085701" y="9944"/>
                </a:lnTo>
                <a:lnTo>
                  <a:pt x="1144399" y="17503"/>
                </a:lnTo>
                <a:lnTo>
                  <a:pt x="1201373" y="27076"/>
                </a:lnTo>
                <a:lnTo>
                  <a:pt x="1256506" y="38596"/>
                </a:lnTo>
                <a:lnTo>
                  <a:pt x="1309681" y="51997"/>
                </a:lnTo>
                <a:lnTo>
                  <a:pt x="1360781" y="67215"/>
                </a:lnTo>
                <a:lnTo>
                  <a:pt x="1409690" y="84184"/>
                </a:lnTo>
                <a:lnTo>
                  <a:pt x="1456290" y="102838"/>
                </a:lnTo>
                <a:lnTo>
                  <a:pt x="1500464" y="123111"/>
                </a:lnTo>
                <a:lnTo>
                  <a:pt x="1542097" y="144938"/>
                </a:lnTo>
                <a:lnTo>
                  <a:pt x="1581070" y="168254"/>
                </a:lnTo>
                <a:lnTo>
                  <a:pt x="1617268" y="192992"/>
                </a:lnTo>
                <a:lnTo>
                  <a:pt x="1650573" y="219087"/>
                </a:lnTo>
                <a:lnTo>
                  <a:pt x="1680868" y="246474"/>
                </a:lnTo>
                <a:lnTo>
                  <a:pt x="1708037" y="275086"/>
                </a:lnTo>
                <a:lnTo>
                  <a:pt x="1731962" y="304859"/>
                </a:lnTo>
                <a:lnTo>
                  <a:pt x="1769615" y="367623"/>
                </a:lnTo>
                <a:lnTo>
                  <a:pt x="1792893" y="434242"/>
                </a:lnTo>
                <a:lnTo>
                  <a:pt x="1800860" y="504189"/>
                </a:lnTo>
                <a:lnTo>
                  <a:pt x="1798848" y="539547"/>
                </a:lnTo>
                <a:lnTo>
                  <a:pt x="1783109" y="607895"/>
                </a:lnTo>
                <a:lnTo>
                  <a:pt x="1752527" y="672652"/>
                </a:lnTo>
                <a:lnTo>
                  <a:pt x="1708037" y="733293"/>
                </a:lnTo>
                <a:lnTo>
                  <a:pt x="1680868" y="761905"/>
                </a:lnTo>
                <a:lnTo>
                  <a:pt x="1650573" y="789292"/>
                </a:lnTo>
                <a:lnTo>
                  <a:pt x="1617268" y="815387"/>
                </a:lnTo>
                <a:lnTo>
                  <a:pt x="1581070" y="840125"/>
                </a:lnTo>
                <a:lnTo>
                  <a:pt x="1542097" y="863441"/>
                </a:lnTo>
                <a:lnTo>
                  <a:pt x="1500464" y="885268"/>
                </a:lnTo>
                <a:lnTo>
                  <a:pt x="1456290" y="905541"/>
                </a:lnTo>
                <a:lnTo>
                  <a:pt x="1409690" y="924195"/>
                </a:lnTo>
                <a:lnTo>
                  <a:pt x="1360781" y="941164"/>
                </a:lnTo>
                <a:lnTo>
                  <a:pt x="1309681" y="956382"/>
                </a:lnTo>
                <a:lnTo>
                  <a:pt x="1256506" y="969783"/>
                </a:lnTo>
                <a:lnTo>
                  <a:pt x="1201373" y="981303"/>
                </a:lnTo>
                <a:lnTo>
                  <a:pt x="1144399" y="990876"/>
                </a:lnTo>
                <a:lnTo>
                  <a:pt x="1085701" y="998435"/>
                </a:lnTo>
                <a:lnTo>
                  <a:pt x="1025395" y="1003916"/>
                </a:lnTo>
                <a:lnTo>
                  <a:pt x="963599" y="1007253"/>
                </a:lnTo>
                <a:lnTo>
                  <a:pt x="900430" y="1008379"/>
                </a:lnTo>
                <a:lnTo>
                  <a:pt x="837260" y="1007253"/>
                </a:lnTo>
                <a:lnTo>
                  <a:pt x="775464" y="1003916"/>
                </a:lnTo>
                <a:lnTo>
                  <a:pt x="715158" y="998435"/>
                </a:lnTo>
                <a:lnTo>
                  <a:pt x="656460" y="990876"/>
                </a:lnTo>
                <a:lnTo>
                  <a:pt x="599486" y="981303"/>
                </a:lnTo>
                <a:lnTo>
                  <a:pt x="544353" y="969783"/>
                </a:lnTo>
                <a:lnTo>
                  <a:pt x="491178" y="956382"/>
                </a:lnTo>
                <a:lnTo>
                  <a:pt x="440078" y="941164"/>
                </a:lnTo>
                <a:lnTo>
                  <a:pt x="391169" y="924195"/>
                </a:lnTo>
                <a:lnTo>
                  <a:pt x="344569" y="905541"/>
                </a:lnTo>
                <a:lnTo>
                  <a:pt x="300395" y="885268"/>
                </a:lnTo>
                <a:lnTo>
                  <a:pt x="258762" y="863441"/>
                </a:lnTo>
                <a:lnTo>
                  <a:pt x="219789" y="840125"/>
                </a:lnTo>
                <a:lnTo>
                  <a:pt x="183591" y="815387"/>
                </a:lnTo>
                <a:lnTo>
                  <a:pt x="150286" y="789292"/>
                </a:lnTo>
                <a:lnTo>
                  <a:pt x="119991" y="761905"/>
                </a:lnTo>
                <a:lnTo>
                  <a:pt x="92822" y="733293"/>
                </a:lnTo>
                <a:lnTo>
                  <a:pt x="68897" y="703520"/>
                </a:lnTo>
                <a:lnTo>
                  <a:pt x="31244" y="640756"/>
                </a:lnTo>
                <a:lnTo>
                  <a:pt x="7966" y="574137"/>
                </a:lnTo>
                <a:lnTo>
                  <a:pt x="0" y="504189"/>
                </a:lnTo>
                <a:lnTo>
                  <a:pt x="2011" y="468832"/>
                </a:lnTo>
                <a:lnTo>
                  <a:pt x="17750" y="400484"/>
                </a:lnTo>
                <a:lnTo>
                  <a:pt x="48332" y="335727"/>
                </a:lnTo>
                <a:lnTo>
                  <a:pt x="92822" y="275086"/>
                </a:lnTo>
                <a:lnTo>
                  <a:pt x="119991" y="246474"/>
                </a:lnTo>
                <a:lnTo>
                  <a:pt x="150286" y="219087"/>
                </a:lnTo>
                <a:lnTo>
                  <a:pt x="183591" y="192992"/>
                </a:lnTo>
                <a:lnTo>
                  <a:pt x="219789" y="168254"/>
                </a:lnTo>
                <a:lnTo>
                  <a:pt x="258762" y="144938"/>
                </a:lnTo>
                <a:lnTo>
                  <a:pt x="300395" y="123111"/>
                </a:lnTo>
                <a:lnTo>
                  <a:pt x="344569" y="102838"/>
                </a:lnTo>
                <a:lnTo>
                  <a:pt x="391169" y="84184"/>
                </a:lnTo>
                <a:lnTo>
                  <a:pt x="440078" y="67215"/>
                </a:lnTo>
                <a:lnTo>
                  <a:pt x="491178" y="51997"/>
                </a:lnTo>
                <a:lnTo>
                  <a:pt x="544353" y="38596"/>
                </a:lnTo>
                <a:lnTo>
                  <a:pt x="599486" y="27076"/>
                </a:lnTo>
                <a:lnTo>
                  <a:pt x="656460" y="17503"/>
                </a:lnTo>
                <a:lnTo>
                  <a:pt x="715158" y="9944"/>
                </a:lnTo>
                <a:lnTo>
                  <a:pt x="775464" y="4463"/>
                </a:lnTo>
                <a:lnTo>
                  <a:pt x="837260" y="1126"/>
                </a:lnTo>
                <a:lnTo>
                  <a:pt x="9004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02140" y="4540059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MingLiU"/>
                <a:cs typeface="PMingLiU"/>
              </a:rPr>
              <a:t>服务实现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1659" y="4321619"/>
            <a:ext cx="1440180" cy="72009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1820"/>
              </a:spcBef>
            </a:pPr>
            <a:r>
              <a:rPr sz="1800" dirty="0">
                <a:latin typeface="PMingLiU"/>
                <a:cs typeface="PMingLiU"/>
              </a:rPr>
              <a:t>报文打包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7789" y="3385629"/>
            <a:ext cx="1656080" cy="863600"/>
          </a:xfrm>
          <a:custGeom>
            <a:avLst/>
            <a:gdLst/>
            <a:ahLst/>
            <a:cxnLst/>
            <a:rect l="l" t="t" r="r" b="b"/>
            <a:pathLst>
              <a:path w="1656080" h="863600">
                <a:moveTo>
                  <a:pt x="828040" y="0"/>
                </a:moveTo>
                <a:lnTo>
                  <a:pt x="764678" y="1145"/>
                </a:lnTo>
                <a:lnTo>
                  <a:pt x="702841" y="4532"/>
                </a:lnTo>
                <a:lnTo>
                  <a:pt x="642667" y="10089"/>
                </a:lnTo>
                <a:lnTo>
                  <a:pt x="584295" y="17743"/>
                </a:lnTo>
                <a:lnTo>
                  <a:pt x="527864" y="27423"/>
                </a:lnTo>
                <a:lnTo>
                  <a:pt x="473512" y="39056"/>
                </a:lnTo>
                <a:lnTo>
                  <a:pt x="421379" y="52569"/>
                </a:lnTo>
                <a:lnTo>
                  <a:pt x="371603" y="67891"/>
                </a:lnTo>
                <a:lnTo>
                  <a:pt x="324323" y="84948"/>
                </a:lnTo>
                <a:lnTo>
                  <a:pt x="279678" y="103670"/>
                </a:lnTo>
                <a:lnTo>
                  <a:pt x="237807" y="123983"/>
                </a:lnTo>
                <a:lnTo>
                  <a:pt x="198848" y="145816"/>
                </a:lnTo>
                <a:lnTo>
                  <a:pt x="162941" y="169095"/>
                </a:lnTo>
                <a:lnTo>
                  <a:pt x="130225" y="193749"/>
                </a:lnTo>
                <a:lnTo>
                  <a:pt x="100837" y="219706"/>
                </a:lnTo>
                <a:lnTo>
                  <a:pt x="52604" y="275238"/>
                </a:lnTo>
                <a:lnTo>
                  <a:pt x="19354" y="335111"/>
                </a:lnTo>
                <a:lnTo>
                  <a:pt x="2196" y="398750"/>
                </a:lnTo>
                <a:lnTo>
                  <a:pt x="0" y="431800"/>
                </a:lnTo>
                <a:lnTo>
                  <a:pt x="2196" y="464692"/>
                </a:lnTo>
                <a:lnTo>
                  <a:pt x="19354" y="528100"/>
                </a:lnTo>
                <a:lnTo>
                  <a:pt x="52604" y="587844"/>
                </a:lnTo>
                <a:lnTo>
                  <a:pt x="100837" y="643329"/>
                </a:lnTo>
                <a:lnTo>
                  <a:pt x="130225" y="669289"/>
                </a:lnTo>
                <a:lnTo>
                  <a:pt x="162941" y="693960"/>
                </a:lnTo>
                <a:lnTo>
                  <a:pt x="198848" y="717268"/>
                </a:lnTo>
                <a:lnTo>
                  <a:pt x="237807" y="739140"/>
                </a:lnTo>
                <a:lnTo>
                  <a:pt x="279678" y="759500"/>
                </a:lnTo>
                <a:lnTo>
                  <a:pt x="324323" y="778274"/>
                </a:lnTo>
                <a:lnTo>
                  <a:pt x="371603" y="795388"/>
                </a:lnTo>
                <a:lnTo>
                  <a:pt x="421379" y="810767"/>
                </a:lnTo>
                <a:lnTo>
                  <a:pt x="473512" y="824337"/>
                </a:lnTo>
                <a:lnTo>
                  <a:pt x="527864" y="836024"/>
                </a:lnTo>
                <a:lnTo>
                  <a:pt x="584295" y="845753"/>
                </a:lnTo>
                <a:lnTo>
                  <a:pt x="642667" y="853449"/>
                </a:lnTo>
                <a:lnTo>
                  <a:pt x="702841" y="859039"/>
                </a:lnTo>
                <a:lnTo>
                  <a:pt x="764678" y="862447"/>
                </a:lnTo>
                <a:lnTo>
                  <a:pt x="828040" y="863600"/>
                </a:lnTo>
                <a:lnTo>
                  <a:pt x="891401" y="862447"/>
                </a:lnTo>
                <a:lnTo>
                  <a:pt x="953238" y="859039"/>
                </a:lnTo>
                <a:lnTo>
                  <a:pt x="1013412" y="853449"/>
                </a:lnTo>
                <a:lnTo>
                  <a:pt x="1071784" y="845753"/>
                </a:lnTo>
                <a:lnTo>
                  <a:pt x="1128215" y="836024"/>
                </a:lnTo>
                <a:lnTo>
                  <a:pt x="1182567" y="824337"/>
                </a:lnTo>
                <a:lnTo>
                  <a:pt x="1234700" y="810767"/>
                </a:lnTo>
                <a:lnTo>
                  <a:pt x="1284476" y="795388"/>
                </a:lnTo>
                <a:lnTo>
                  <a:pt x="1331756" y="778274"/>
                </a:lnTo>
                <a:lnTo>
                  <a:pt x="1376401" y="759500"/>
                </a:lnTo>
                <a:lnTo>
                  <a:pt x="1418272" y="739140"/>
                </a:lnTo>
                <a:lnTo>
                  <a:pt x="1457231" y="717268"/>
                </a:lnTo>
                <a:lnTo>
                  <a:pt x="1493138" y="693960"/>
                </a:lnTo>
                <a:lnTo>
                  <a:pt x="1525854" y="669289"/>
                </a:lnTo>
                <a:lnTo>
                  <a:pt x="1555242" y="643329"/>
                </a:lnTo>
                <a:lnTo>
                  <a:pt x="1603475" y="587844"/>
                </a:lnTo>
                <a:lnTo>
                  <a:pt x="1636725" y="528100"/>
                </a:lnTo>
                <a:lnTo>
                  <a:pt x="1653883" y="464692"/>
                </a:lnTo>
                <a:lnTo>
                  <a:pt x="1656079" y="431800"/>
                </a:lnTo>
                <a:lnTo>
                  <a:pt x="1653883" y="398750"/>
                </a:lnTo>
                <a:lnTo>
                  <a:pt x="1636725" y="335111"/>
                </a:lnTo>
                <a:lnTo>
                  <a:pt x="1603475" y="275238"/>
                </a:lnTo>
                <a:lnTo>
                  <a:pt x="1555242" y="219706"/>
                </a:lnTo>
                <a:lnTo>
                  <a:pt x="1525854" y="193749"/>
                </a:lnTo>
                <a:lnTo>
                  <a:pt x="1493138" y="169095"/>
                </a:lnTo>
                <a:lnTo>
                  <a:pt x="1457231" y="145816"/>
                </a:lnTo>
                <a:lnTo>
                  <a:pt x="1418272" y="123983"/>
                </a:lnTo>
                <a:lnTo>
                  <a:pt x="1376401" y="103670"/>
                </a:lnTo>
                <a:lnTo>
                  <a:pt x="1331756" y="84948"/>
                </a:lnTo>
                <a:lnTo>
                  <a:pt x="1284476" y="67891"/>
                </a:lnTo>
                <a:lnTo>
                  <a:pt x="1234700" y="52569"/>
                </a:lnTo>
                <a:lnTo>
                  <a:pt x="1182567" y="39056"/>
                </a:lnTo>
                <a:lnTo>
                  <a:pt x="1128215" y="27423"/>
                </a:lnTo>
                <a:lnTo>
                  <a:pt x="1071784" y="17743"/>
                </a:lnTo>
                <a:lnTo>
                  <a:pt x="1013412" y="10089"/>
                </a:lnTo>
                <a:lnTo>
                  <a:pt x="953238" y="4532"/>
                </a:lnTo>
                <a:lnTo>
                  <a:pt x="891401" y="1145"/>
                </a:lnTo>
                <a:lnTo>
                  <a:pt x="82804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74079" y="4540059"/>
            <a:ext cx="19456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7680" algn="l"/>
                <a:tab pos="767715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PMingLiU"/>
                <a:cs typeface="PMingLiU"/>
              </a:rPr>
              <a:t>识别执行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67789" y="3385629"/>
            <a:ext cx="1656080" cy="863600"/>
          </a:xfrm>
          <a:custGeom>
            <a:avLst/>
            <a:gdLst/>
            <a:ahLst/>
            <a:cxnLst/>
            <a:rect l="l" t="t" r="r" b="b"/>
            <a:pathLst>
              <a:path w="1656080" h="863600">
                <a:moveTo>
                  <a:pt x="828040" y="0"/>
                </a:moveTo>
                <a:lnTo>
                  <a:pt x="891401" y="1145"/>
                </a:lnTo>
                <a:lnTo>
                  <a:pt x="953238" y="4532"/>
                </a:lnTo>
                <a:lnTo>
                  <a:pt x="1013412" y="10089"/>
                </a:lnTo>
                <a:lnTo>
                  <a:pt x="1071784" y="17743"/>
                </a:lnTo>
                <a:lnTo>
                  <a:pt x="1128215" y="27423"/>
                </a:lnTo>
                <a:lnTo>
                  <a:pt x="1182567" y="39056"/>
                </a:lnTo>
                <a:lnTo>
                  <a:pt x="1234700" y="52569"/>
                </a:lnTo>
                <a:lnTo>
                  <a:pt x="1284476" y="67891"/>
                </a:lnTo>
                <a:lnTo>
                  <a:pt x="1331756" y="84948"/>
                </a:lnTo>
                <a:lnTo>
                  <a:pt x="1376401" y="103670"/>
                </a:lnTo>
                <a:lnTo>
                  <a:pt x="1418272" y="123983"/>
                </a:lnTo>
                <a:lnTo>
                  <a:pt x="1457231" y="145816"/>
                </a:lnTo>
                <a:lnTo>
                  <a:pt x="1493138" y="169095"/>
                </a:lnTo>
                <a:lnTo>
                  <a:pt x="1525854" y="193749"/>
                </a:lnTo>
                <a:lnTo>
                  <a:pt x="1555242" y="219706"/>
                </a:lnTo>
                <a:lnTo>
                  <a:pt x="1603475" y="275238"/>
                </a:lnTo>
                <a:lnTo>
                  <a:pt x="1636725" y="335111"/>
                </a:lnTo>
                <a:lnTo>
                  <a:pt x="1653883" y="398750"/>
                </a:lnTo>
                <a:lnTo>
                  <a:pt x="1656079" y="431800"/>
                </a:lnTo>
                <a:lnTo>
                  <a:pt x="1653883" y="464692"/>
                </a:lnTo>
                <a:lnTo>
                  <a:pt x="1636725" y="528100"/>
                </a:lnTo>
                <a:lnTo>
                  <a:pt x="1603475" y="587844"/>
                </a:lnTo>
                <a:lnTo>
                  <a:pt x="1555242" y="643329"/>
                </a:lnTo>
                <a:lnTo>
                  <a:pt x="1525854" y="669289"/>
                </a:lnTo>
                <a:lnTo>
                  <a:pt x="1493138" y="693960"/>
                </a:lnTo>
                <a:lnTo>
                  <a:pt x="1457231" y="717268"/>
                </a:lnTo>
                <a:lnTo>
                  <a:pt x="1418272" y="739139"/>
                </a:lnTo>
                <a:lnTo>
                  <a:pt x="1376401" y="759500"/>
                </a:lnTo>
                <a:lnTo>
                  <a:pt x="1331756" y="778274"/>
                </a:lnTo>
                <a:lnTo>
                  <a:pt x="1284476" y="795388"/>
                </a:lnTo>
                <a:lnTo>
                  <a:pt x="1234700" y="810767"/>
                </a:lnTo>
                <a:lnTo>
                  <a:pt x="1182567" y="824337"/>
                </a:lnTo>
                <a:lnTo>
                  <a:pt x="1128215" y="836024"/>
                </a:lnTo>
                <a:lnTo>
                  <a:pt x="1071784" y="845753"/>
                </a:lnTo>
                <a:lnTo>
                  <a:pt x="1013412" y="853449"/>
                </a:lnTo>
                <a:lnTo>
                  <a:pt x="953238" y="859039"/>
                </a:lnTo>
                <a:lnTo>
                  <a:pt x="891401" y="862447"/>
                </a:lnTo>
                <a:lnTo>
                  <a:pt x="828040" y="863600"/>
                </a:lnTo>
                <a:lnTo>
                  <a:pt x="764678" y="862447"/>
                </a:lnTo>
                <a:lnTo>
                  <a:pt x="702841" y="859039"/>
                </a:lnTo>
                <a:lnTo>
                  <a:pt x="642667" y="853449"/>
                </a:lnTo>
                <a:lnTo>
                  <a:pt x="584295" y="845753"/>
                </a:lnTo>
                <a:lnTo>
                  <a:pt x="527864" y="836024"/>
                </a:lnTo>
                <a:lnTo>
                  <a:pt x="473512" y="824337"/>
                </a:lnTo>
                <a:lnTo>
                  <a:pt x="421379" y="810767"/>
                </a:lnTo>
                <a:lnTo>
                  <a:pt x="371603" y="795388"/>
                </a:lnTo>
                <a:lnTo>
                  <a:pt x="324323" y="778274"/>
                </a:lnTo>
                <a:lnTo>
                  <a:pt x="279678" y="759500"/>
                </a:lnTo>
                <a:lnTo>
                  <a:pt x="237807" y="739140"/>
                </a:lnTo>
                <a:lnTo>
                  <a:pt x="198848" y="717268"/>
                </a:lnTo>
                <a:lnTo>
                  <a:pt x="162941" y="693960"/>
                </a:lnTo>
                <a:lnTo>
                  <a:pt x="130225" y="669289"/>
                </a:lnTo>
                <a:lnTo>
                  <a:pt x="100837" y="643329"/>
                </a:lnTo>
                <a:lnTo>
                  <a:pt x="52604" y="587844"/>
                </a:lnTo>
                <a:lnTo>
                  <a:pt x="19354" y="528100"/>
                </a:lnTo>
                <a:lnTo>
                  <a:pt x="2196" y="464692"/>
                </a:lnTo>
                <a:lnTo>
                  <a:pt x="0" y="431800"/>
                </a:lnTo>
                <a:lnTo>
                  <a:pt x="2196" y="398750"/>
                </a:lnTo>
                <a:lnTo>
                  <a:pt x="19354" y="335111"/>
                </a:lnTo>
                <a:lnTo>
                  <a:pt x="52604" y="275238"/>
                </a:lnTo>
                <a:lnTo>
                  <a:pt x="100837" y="219706"/>
                </a:lnTo>
                <a:lnTo>
                  <a:pt x="130225" y="193749"/>
                </a:lnTo>
                <a:lnTo>
                  <a:pt x="162941" y="169095"/>
                </a:lnTo>
                <a:lnTo>
                  <a:pt x="198848" y="145816"/>
                </a:lnTo>
                <a:lnTo>
                  <a:pt x="237807" y="123983"/>
                </a:lnTo>
                <a:lnTo>
                  <a:pt x="279678" y="103670"/>
                </a:lnTo>
                <a:lnTo>
                  <a:pt x="324323" y="84948"/>
                </a:lnTo>
                <a:lnTo>
                  <a:pt x="371603" y="67891"/>
                </a:lnTo>
                <a:lnTo>
                  <a:pt x="421379" y="52569"/>
                </a:lnTo>
                <a:lnTo>
                  <a:pt x="473512" y="39056"/>
                </a:lnTo>
                <a:lnTo>
                  <a:pt x="527864" y="27423"/>
                </a:lnTo>
                <a:lnTo>
                  <a:pt x="584295" y="17743"/>
                </a:lnTo>
                <a:lnTo>
                  <a:pt x="642667" y="10089"/>
                </a:lnTo>
                <a:lnTo>
                  <a:pt x="702841" y="4532"/>
                </a:lnTo>
                <a:lnTo>
                  <a:pt x="764678" y="1145"/>
                </a:lnTo>
                <a:lnTo>
                  <a:pt x="82804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25929" y="3676459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MingLiU"/>
                <a:cs typeface="PMingLiU"/>
              </a:rPr>
              <a:t>客户应用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91659" y="2665539"/>
            <a:ext cx="1440180" cy="72009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1820"/>
              </a:spcBef>
            </a:pPr>
            <a:r>
              <a:rPr sz="1800" dirty="0">
                <a:latin typeface="PMingLiU"/>
                <a:cs typeface="PMingLiU"/>
              </a:rPr>
              <a:t>报文解包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8420" y="2665539"/>
            <a:ext cx="1440180" cy="72009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1820"/>
              </a:spcBef>
            </a:pPr>
            <a:r>
              <a:rPr sz="1800" dirty="0">
                <a:latin typeface="PMingLiU"/>
                <a:cs typeface="PMingLiU"/>
              </a:rPr>
              <a:t>访问控制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19719" y="4681029"/>
            <a:ext cx="1151890" cy="0"/>
          </a:xfrm>
          <a:custGeom>
            <a:avLst/>
            <a:gdLst/>
            <a:ahLst/>
            <a:cxnLst/>
            <a:rect l="l" t="t" r="r" b="b"/>
            <a:pathLst>
              <a:path w="1151890">
                <a:moveTo>
                  <a:pt x="115188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31840" y="4771199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162560" y="0"/>
                </a:moveTo>
                <a:lnTo>
                  <a:pt x="0" y="53339"/>
                </a:lnTo>
                <a:lnTo>
                  <a:pt x="162560" y="107949"/>
                </a:lnTo>
                <a:lnTo>
                  <a:pt x="162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51479" y="4164139"/>
            <a:ext cx="1440180" cy="589280"/>
          </a:xfrm>
          <a:custGeom>
            <a:avLst/>
            <a:gdLst/>
            <a:ahLst/>
            <a:cxnLst/>
            <a:rect l="l" t="t" r="r" b="b"/>
            <a:pathLst>
              <a:path w="1440179" h="589279">
                <a:moveTo>
                  <a:pt x="1440180" y="58927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07970" y="4104449"/>
            <a:ext cx="170180" cy="111760"/>
          </a:xfrm>
          <a:custGeom>
            <a:avLst/>
            <a:gdLst/>
            <a:ahLst/>
            <a:cxnLst/>
            <a:rect l="l" t="t" r="r" b="b"/>
            <a:pathLst>
              <a:path w="170180" h="111760">
                <a:moveTo>
                  <a:pt x="0" y="0"/>
                </a:moveTo>
                <a:lnTo>
                  <a:pt x="129540" y="111759"/>
                </a:lnTo>
                <a:lnTo>
                  <a:pt x="17018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 rot="12180000">
            <a:off x="3131345" y="4302740"/>
            <a:ext cx="94931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70" dirty="0">
                <a:latin typeface="PMingLiU"/>
                <a:cs typeface="PMingLiU"/>
              </a:rPr>
              <a:t>服</a:t>
            </a:r>
            <a:r>
              <a:rPr sz="1800" spc="-60" dirty="0">
                <a:latin typeface="PMingLiU"/>
                <a:cs typeface="PMingLiU"/>
              </a:rPr>
              <a:t>务</a:t>
            </a:r>
            <a:r>
              <a:rPr sz="2700" spc="-104" baseline="1543" dirty="0">
                <a:latin typeface="PMingLiU"/>
                <a:cs typeface="PMingLiU"/>
              </a:rPr>
              <a:t>结</a:t>
            </a:r>
            <a:r>
              <a:rPr sz="2700" baseline="1543" dirty="0">
                <a:latin typeface="PMingLiU"/>
                <a:cs typeface="PMingLiU"/>
              </a:rPr>
              <a:t>果</a:t>
            </a:r>
            <a:endParaRPr sz="2700" baseline="1543">
              <a:latin typeface="PMingLiU"/>
              <a:cs typeface="PMingLiU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07970" y="3131629"/>
            <a:ext cx="1432560" cy="325120"/>
          </a:xfrm>
          <a:custGeom>
            <a:avLst/>
            <a:gdLst/>
            <a:ahLst/>
            <a:cxnLst/>
            <a:rect l="l" t="t" r="r" b="b"/>
            <a:pathLst>
              <a:path w="1432560" h="325120">
                <a:moveTo>
                  <a:pt x="0" y="325120"/>
                </a:moveTo>
                <a:lnTo>
                  <a:pt x="14325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21479" y="3079559"/>
            <a:ext cx="170180" cy="106680"/>
          </a:xfrm>
          <a:custGeom>
            <a:avLst/>
            <a:gdLst/>
            <a:ahLst/>
            <a:cxnLst/>
            <a:rect l="l" t="t" r="r" b="b"/>
            <a:pathLst>
              <a:path w="170179" h="106680">
                <a:moveTo>
                  <a:pt x="0" y="0"/>
                </a:moveTo>
                <a:lnTo>
                  <a:pt x="24130" y="106680"/>
                </a:lnTo>
                <a:lnTo>
                  <a:pt x="170180" y="177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 rot="20880000">
            <a:off x="3127279" y="3175905"/>
            <a:ext cx="95055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80" dirty="0">
                <a:latin typeface="PMingLiU"/>
                <a:cs typeface="PMingLiU"/>
              </a:rPr>
              <a:t>服</a:t>
            </a:r>
            <a:r>
              <a:rPr sz="1800" spc="-70" dirty="0">
                <a:latin typeface="PMingLiU"/>
                <a:cs typeface="PMingLiU"/>
              </a:rPr>
              <a:t>务</a:t>
            </a:r>
            <a:r>
              <a:rPr sz="2700" spc="-120" baseline="1543" dirty="0">
                <a:latin typeface="PMingLiU"/>
                <a:cs typeface="PMingLiU"/>
              </a:rPr>
              <a:t>请</a:t>
            </a:r>
            <a:r>
              <a:rPr sz="2700" baseline="1543" dirty="0">
                <a:latin typeface="PMingLiU"/>
                <a:cs typeface="PMingLiU"/>
              </a:rPr>
              <a:t>求</a:t>
            </a:r>
            <a:endParaRPr sz="2700" baseline="1543">
              <a:latin typeface="PMingLiU"/>
              <a:cs typeface="PMingLiU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31840" y="3024949"/>
            <a:ext cx="421640" cy="0"/>
          </a:xfrm>
          <a:custGeom>
            <a:avLst/>
            <a:gdLst/>
            <a:ahLst/>
            <a:cxnLst/>
            <a:rect l="l" t="t" r="r" b="b"/>
            <a:pathLst>
              <a:path w="421639">
                <a:moveTo>
                  <a:pt x="0" y="0"/>
                </a:moveTo>
                <a:lnTo>
                  <a:pt x="4216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45859" y="2971609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0" y="0"/>
                </a:moveTo>
                <a:lnTo>
                  <a:pt x="0" y="107950"/>
                </a:lnTo>
                <a:lnTo>
                  <a:pt x="162560" y="533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99630" y="3385629"/>
            <a:ext cx="0" cy="781050"/>
          </a:xfrm>
          <a:custGeom>
            <a:avLst/>
            <a:gdLst/>
            <a:ahLst/>
            <a:cxnLst/>
            <a:rect l="l" t="t" r="r" b="b"/>
            <a:pathLst>
              <a:path h="781050">
                <a:moveTo>
                  <a:pt x="0" y="0"/>
                </a:moveTo>
                <a:lnTo>
                  <a:pt x="0" y="7810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46290" y="4159059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1207750" y="6218644"/>
            <a:ext cx="527050" cy="42447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90"/>
              </a:spcBef>
            </a:pPr>
            <a:fld id="{81D60167-4931-47E6-BA6A-407CBD079E47}" type="slidenum">
              <a:rPr spc="844" dirty="0"/>
              <a:t>17</a:t>
            </a:fld>
            <a:endParaRPr spc="844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5566408" y="6242773"/>
            <a:ext cx="1367791" cy="42447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pc="240" dirty="0"/>
              <a:t>©Amarsoft</a:t>
            </a:r>
          </a:p>
        </p:txBody>
      </p:sp>
      <p:sp>
        <p:nvSpPr>
          <p:cNvPr id="28" name="object 12"/>
          <p:cNvSpPr txBox="1"/>
          <p:nvPr/>
        </p:nvSpPr>
        <p:spPr>
          <a:xfrm>
            <a:off x="6461759" y="4374959"/>
            <a:ext cx="1440180" cy="72009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1820"/>
              </a:spcBef>
            </a:pPr>
            <a:r>
              <a:rPr sz="1800" dirty="0">
                <a:latin typeface="PMingLiU"/>
                <a:cs typeface="PMingLiU"/>
              </a:rPr>
              <a:t>访问控制</a:t>
            </a:r>
            <a:endParaRPr sz="1800">
              <a:latin typeface="PMingLiU"/>
              <a:cs typeface="PMingLi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6408" y="6406959"/>
            <a:ext cx="13677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40" dirty="0">
                <a:solidFill>
                  <a:srgbClr val="8A8A8A"/>
                </a:solidFill>
                <a:latin typeface="PMingLiU"/>
                <a:cs typeface="PMingLiU"/>
              </a:rPr>
              <a:t>©Amarsoft</a:t>
            </a:r>
            <a:endParaRPr sz="1600" dirty="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5128" y="2983039"/>
            <a:ext cx="3125471" cy="8989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zh-CN" altLang="en-US" sz="5750" b="1" spc="10" dirty="0" smtClean="0">
                <a:solidFill>
                  <a:srgbClr val="58585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经验总结</a:t>
            </a:r>
            <a:endParaRPr sz="5750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1639" y="2538539"/>
            <a:ext cx="148590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0" b="1" spc="4645" dirty="0">
                <a:solidFill>
                  <a:srgbClr val="FFFFFF"/>
                </a:solidFill>
                <a:latin typeface="Microsoft JhengHei"/>
                <a:cs typeface="Microsoft JhengHei"/>
              </a:rPr>
              <a:t>3</a:t>
            </a:r>
            <a:endParaRPr sz="11500">
              <a:latin typeface="Microsoft JhengHei"/>
              <a:cs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700" y="269049"/>
            <a:ext cx="20561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经验</a:t>
            </a:r>
            <a:r>
              <a:rPr dirty="0" err="1" smtClean="0"/>
              <a:t>总结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566408" y="6382829"/>
            <a:ext cx="13677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40" dirty="0">
                <a:solidFill>
                  <a:srgbClr val="8A8A8A"/>
                </a:solidFill>
                <a:latin typeface="PMingLiU"/>
                <a:cs typeface="PMingLiU"/>
              </a:rPr>
              <a:t>©Amarsoft</a:t>
            </a:r>
            <a:endParaRPr sz="1600" dirty="0">
              <a:latin typeface="PMingLiU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0450" y="6382829"/>
            <a:ext cx="3289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600" spc="130" dirty="0" smtClean="0">
                <a:solidFill>
                  <a:srgbClr val="8A8A8A"/>
                </a:solidFill>
                <a:latin typeface="PMingLiU"/>
                <a:cs typeface="PMingLiU"/>
              </a:rPr>
              <a:t>19</a:t>
            </a:r>
            <a:endParaRPr sz="1600" dirty="0">
              <a:latin typeface="PMingLiU"/>
              <a:cs typeface="PMingLiU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53000" y="1679575"/>
            <a:ext cx="457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58585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1</a:t>
            </a:r>
            <a:r>
              <a:rPr lang="zh-CN" altLang="en-US" sz="2800" b="1" dirty="0" smtClean="0">
                <a:solidFill>
                  <a:srgbClr val="58585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、课</a:t>
            </a:r>
            <a:r>
              <a:rPr lang="zh-CN" altLang="en-US" sz="2800" b="1" dirty="0">
                <a:solidFill>
                  <a:srgbClr val="58585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前</a:t>
            </a:r>
            <a:r>
              <a:rPr lang="zh-CN" altLang="en-US" sz="2800" b="1" dirty="0" smtClean="0">
                <a:solidFill>
                  <a:srgbClr val="58585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预习</a:t>
            </a:r>
            <a:endParaRPr lang="en-US" altLang="zh-CN" sz="2800" b="1" dirty="0" smtClean="0">
              <a:solidFill>
                <a:srgbClr val="585858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/>
            </a:endParaRPr>
          </a:p>
          <a:p>
            <a:endParaRPr lang="en-US" altLang="zh-CN" sz="2800" b="1" dirty="0">
              <a:solidFill>
                <a:srgbClr val="585858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/>
            </a:endParaRPr>
          </a:p>
          <a:p>
            <a:r>
              <a:rPr lang="en-US" altLang="zh-CN" sz="2800" b="1" dirty="0">
                <a:solidFill>
                  <a:srgbClr val="58585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2</a:t>
            </a:r>
            <a:r>
              <a:rPr lang="zh-CN" altLang="en-US" sz="2800" b="1" dirty="0">
                <a:solidFill>
                  <a:srgbClr val="58585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、课后</a:t>
            </a:r>
            <a:r>
              <a:rPr lang="zh-CN" altLang="en-US" sz="2800" b="1" dirty="0" smtClean="0">
                <a:solidFill>
                  <a:srgbClr val="58585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练习</a:t>
            </a:r>
            <a:endParaRPr lang="en-US" altLang="zh-CN" sz="2800" b="1" dirty="0" smtClean="0">
              <a:solidFill>
                <a:srgbClr val="585858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/>
            </a:endParaRPr>
          </a:p>
          <a:p>
            <a:endParaRPr lang="en-US" altLang="zh-CN" sz="2800" b="1" dirty="0">
              <a:solidFill>
                <a:srgbClr val="585858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/>
            </a:endParaRPr>
          </a:p>
          <a:p>
            <a:r>
              <a:rPr lang="en-US" altLang="zh-CN" sz="2800" b="1" dirty="0">
                <a:solidFill>
                  <a:srgbClr val="58585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3</a:t>
            </a:r>
            <a:r>
              <a:rPr lang="zh-CN" altLang="en-US" sz="2800" b="1" dirty="0" smtClean="0">
                <a:solidFill>
                  <a:srgbClr val="58585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、知识梳理</a:t>
            </a:r>
            <a:endParaRPr lang="en-US" altLang="zh-CN" sz="2800" b="1" dirty="0" smtClean="0">
              <a:solidFill>
                <a:srgbClr val="585858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/>
            </a:endParaRPr>
          </a:p>
          <a:p>
            <a:endParaRPr lang="en-US" altLang="zh-CN" sz="2800" b="1" dirty="0">
              <a:solidFill>
                <a:srgbClr val="585858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/>
            </a:endParaRPr>
          </a:p>
          <a:p>
            <a:r>
              <a:rPr lang="en-US" altLang="zh-CN" sz="2800" b="1" dirty="0">
                <a:solidFill>
                  <a:srgbClr val="58585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4</a:t>
            </a:r>
            <a:r>
              <a:rPr lang="zh-CN" altLang="en-US" sz="2800" b="1" dirty="0">
                <a:solidFill>
                  <a:srgbClr val="58585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、笔记</a:t>
            </a:r>
            <a:r>
              <a:rPr lang="zh-CN" altLang="en-US" sz="2800" b="1" dirty="0" smtClean="0">
                <a:solidFill>
                  <a:srgbClr val="58585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习惯</a:t>
            </a:r>
            <a:endParaRPr lang="en-US" altLang="zh-CN" sz="2800" b="1" dirty="0" smtClean="0">
              <a:solidFill>
                <a:srgbClr val="585858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/>
            </a:endParaRPr>
          </a:p>
          <a:p>
            <a:endParaRPr lang="en-US" altLang="zh-CN" sz="2800" b="1" dirty="0">
              <a:solidFill>
                <a:srgbClr val="585858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/>
            </a:endParaRPr>
          </a:p>
          <a:p>
            <a:r>
              <a:rPr lang="en-US" altLang="zh-CN" sz="2800" b="1" dirty="0" smtClean="0">
                <a:solidFill>
                  <a:srgbClr val="58585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5</a:t>
            </a:r>
            <a:r>
              <a:rPr lang="zh-CN" altLang="en-US" sz="2800" b="1" dirty="0" smtClean="0">
                <a:solidFill>
                  <a:srgbClr val="58585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、沟通交流</a:t>
            </a:r>
            <a:endParaRPr lang="zh-CN" altLang="en-US" sz="2800" b="1" dirty="0">
              <a:solidFill>
                <a:srgbClr val="585858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16699"/>
            <a:ext cx="5380990" cy="6122670"/>
          </a:xfrm>
          <a:custGeom>
            <a:avLst/>
            <a:gdLst/>
            <a:ahLst/>
            <a:cxnLst/>
            <a:rect l="l" t="t" r="r" b="b"/>
            <a:pathLst>
              <a:path w="5380990" h="6122670">
                <a:moveTo>
                  <a:pt x="5380990" y="0"/>
                </a:moveTo>
                <a:lnTo>
                  <a:pt x="0" y="6122396"/>
                </a:lnTo>
              </a:path>
            </a:pathLst>
          </a:custGeom>
          <a:ln w="19048">
            <a:solidFill>
              <a:srgbClr val="6B91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70355" y="0"/>
            <a:ext cx="2611120" cy="516890"/>
          </a:xfrm>
          <a:custGeom>
            <a:avLst/>
            <a:gdLst/>
            <a:ahLst/>
            <a:cxnLst/>
            <a:rect l="l" t="t" r="r" b="b"/>
            <a:pathLst>
              <a:path w="2611120" h="516890">
                <a:moveTo>
                  <a:pt x="0" y="0"/>
                </a:moveTo>
                <a:lnTo>
                  <a:pt x="2610634" y="516699"/>
                </a:lnTo>
              </a:path>
            </a:pathLst>
          </a:custGeom>
          <a:ln w="19048">
            <a:solidFill>
              <a:srgbClr val="6B91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5187950" cy="5375275"/>
          </a:xfrm>
          <a:custGeom>
            <a:avLst/>
            <a:gdLst/>
            <a:ahLst/>
            <a:cxnLst/>
            <a:rect l="l" t="t" r="r" b="b"/>
            <a:pathLst>
              <a:path w="5187950" h="5375275">
                <a:moveTo>
                  <a:pt x="1878571" y="0"/>
                </a:moveTo>
                <a:lnTo>
                  <a:pt x="0" y="0"/>
                </a:lnTo>
                <a:lnTo>
                  <a:pt x="0" y="5374965"/>
                </a:lnTo>
                <a:lnTo>
                  <a:pt x="5187950" y="1903539"/>
                </a:lnTo>
                <a:lnTo>
                  <a:pt x="1878571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5120" y="1043749"/>
            <a:ext cx="226060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b="0" dirty="0">
                <a:solidFill>
                  <a:srgbClr val="FFFFFF"/>
                </a:solidFill>
                <a:latin typeface="PMingLiU"/>
                <a:cs typeface="PMingLiU"/>
              </a:rPr>
              <a:t>目录</a:t>
            </a:r>
            <a:endParaRPr sz="88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120" y="2486469"/>
            <a:ext cx="2832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305" dirty="0">
                <a:solidFill>
                  <a:srgbClr val="FFFFFF"/>
                </a:solidFill>
                <a:latin typeface="PMingLiU"/>
                <a:cs typeface="PMingLiU"/>
              </a:rPr>
              <a:t>CONTENTS</a:t>
            </a:r>
            <a:endParaRPr sz="4000">
              <a:latin typeface="PMingLiU"/>
              <a:cs typeface="PMingLiU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28100" y="72199"/>
            <a:ext cx="2659380" cy="1863089"/>
          </a:xfrm>
          <a:custGeom>
            <a:avLst/>
            <a:gdLst/>
            <a:ahLst/>
            <a:cxnLst/>
            <a:rect l="l" t="t" r="r" b="b"/>
            <a:pathLst>
              <a:path w="2659379" h="1863089">
                <a:moveTo>
                  <a:pt x="335279" y="0"/>
                </a:moveTo>
                <a:lnTo>
                  <a:pt x="0" y="637539"/>
                </a:lnTo>
                <a:lnTo>
                  <a:pt x="2324100" y="1863089"/>
                </a:lnTo>
                <a:lnTo>
                  <a:pt x="2659379" y="1226819"/>
                </a:lnTo>
                <a:lnTo>
                  <a:pt x="335279" y="0"/>
                </a:lnTo>
                <a:close/>
              </a:path>
            </a:pathLst>
          </a:custGeom>
          <a:solidFill>
            <a:srgbClr val="F6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 rot="1620000">
            <a:off x="9371836" y="739608"/>
            <a:ext cx="1686104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sz="4800" b="1" spc="-142" baseline="1736" dirty="0">
                <a:solidFill>
                  <a:srgbClr val="FFFFFF"/>
                </a:solidFill>
                <a:latin typeface="Microsoft JhengHei"/>
                <a:cs typeface="Microsoft JhengHei"/>
              </a:rPr>
              <a:t>目</a:t>
            </a:r>
            <a:r>
              <a:rPr sz="3200" b="1" spc="-80" dirty="0">
                <a:solidFill>
                  <a:srgbClr val="FFFFFF"/>
                </a:solidFill>
                <a:latin typeface="Microsoft JhengHei"/>
                <a:cs typeface="Microsoft JhengHei"/>
              </a:rPr>
              <a:t>录</a:t>
            </a:r>
            <a:r>
              <a:rPr sz="3200" b="1" spc="-70" dirty="0">
                <a:solidFill>
                  <a:srgbClr val="FFFFFF"/>
                </a:solidFill>
                <a:latin typeface="Microsoft JhengHei"/>
                <a:cs typeface="Microsoft JhengHei"/>
              </a:rPr>
              <a:t>说</a:t>
            </a:r>
            <a:r>
              <a:rPr sz="3200" b="1" dirty="0">
                <a:solidFill>
                  <a:srgbClr val="FFFFFF"/>
                </a:solidFill>
                <a:latin typeface="Microsoft JhengHei"/>
                <a:cs typeface="Microsoft JhengHei"/>
              </a:rPr>
              <a:t>明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05269" y="1368869"/>
            <a:ext cx="360680" cy="430530"/>
          </a:xfrm>
          <a:custGeom>
            <a:avLst/>
            <a:gdLst/>
            <a:ahLst/>
            <a:cxnLst/>
            <a:rect l="l" t="t" r="r" b="b"/>
            <a:pathLst>
              <a:path w="360679" h="430530">
                <a:moveTo>
                  <a:pt x="0" y="0"/>
                </a:moveTo>
                <a:lnTo>
                  <a:pt x="0" y="430530"/>
                </a:lnTo>
                <a:lnTo>
                  <a:pt x="360679" y="214630"/>
                </a:lnTo>
                <a:lnTo>
                  <a:pt x="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05269" y="2453449"/>
            <a:ext cx="360680" cy="430530"/>
          </a:xfrm>
          <a:custGeom>
            <a:avLst/>
            <a:gdLst/>
            <a:ahLst/>
            <a:cxnLst/>
            <a:rect l="l" t="t" r="r" b="b"/>
            <a:pathLst>
              <a:path w="360679" h="430530">
                <a:moveTo>
                  <a:pt x="0" y="0"/>
                </a:moveTo>
                <a:lnTo>
                  <a:pt x="0" y="430529"/>
                </a:lnTo>
                <a:lnTo>
                  <a:pt x="360679" y="214629"/>
                </a:lnTo>
                <a:lnTo>
                  <a:pt x="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05269" y="3538029"/>
            <a:ext cx="360680" cy="430530"/>
          </a:xfrm>
          <a:custGeom>
            <a:avLst/>
            <a:gdLst/>
            <a:ahLst/>
            <a:cxnLst/>
            <a:rect l="l" t="t" r="r" b="b"/>
            <a:pathLst>
              <a:path w="360679" h="430529">
                <a:moveTo>
                  <a:pt x="0" y="0"/>
                </a:moveTo>
                <a:lnTo>
                  <a:pt x="0" y="430530"/>
                </a:lnTo>
                <a:lnTo>
                  <a:pt x="360679" y="215900"/>
                </a:lnTo>
                <a:lnTo>
                  <a:pt x="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50101" y="1383589"/>
            <a:ext cx="1854200" cy="27636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5A9AD4"/>
                </a:solidFill>
                <a:latin typeface="Microsoft JhengHei"/>
                <a:cs typeface="Microsoft JhengHei"/>
              </a:rPr>
              <a:t>自我介绍</a:t>
            </a:r>
            <a:endParaRPr sz="3600" dirty="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3879"/>
              </a:spcBef>
            </a:pPr>
            <a:r>
              <a:rPr sz="3600" b="1" dirty="0" err="1" smtClean="0">
                <a:solidFill>
                  <a:srgbClr val="5A9AD4"/>
                </a:solidFill>
                <a:latin typeface="Microsoft JhengHei"/>
                <a:cs typeface="Microsoft JhengHei"/>
              </a:rPr>
              <a:t>培训相关</a:t>
            </a:r>
          </a:p>
          <a:p>
            <a:pPr marL="12700" marR="5080">
              <a:lnSpc>
                <a:spcPct val="196800"/>
              </a:lnSpc>
              <a:spcBef>
                <a:spcPts val="375"/>
              </a:spcBef>
            </a:pPr>
            <a:r>
              <a:rPr lang="zh-CN" altLang="en-US" sz="3600" b="1" dirty="0">
                <a:solidFill>
                  <a:srgbClr val="5A9A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经验总结</a:t>
            </a:r>
            <a:endParaRPr sz="3600" b="1" dirty="0">
              <a:solidFill>
                <a:srgbClr val="5A9AD4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5566408" y="6242773"/>
            <a:ext cx="1367791" cy="42447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pc="240" dirty="0"/>
              <a:t>©Amarsoft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3175"/>
            <a:ext cx="12417150" cy="685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0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5129" y="2983039"/>
            <a:ext cx="2951480" cy="903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750" b="1" spc="10" dirty="0">
                <a:solidFill>
                  <a:srgbClr val="585858"/>
                </a:solidFill>
                <a:latin typeface="Microsoft JhengHei"/>
                <a:cs typeface="Microsoft JhengHei"/>
              </a:rPr>
              <a:t>自我介绍</a:t>
            </a:r>
            <a:endParaRPr sz="575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566408" y="6242773"/>
            <a:ext cx="1367791" cy="42447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pc="240" dirty="0"/>
              <a:t>©Amarsoft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1639" y="2538539"/>
            <a:ext cx="148590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0" b="1" spc="4645" dirty="0">
                <a:solidFill>
                  <a:srgbClr val="FFFFFF"/>
                </a:solidFill>
                <a:latin typeface="Microsoft JhengHei"/>
                <a:cs typeface="Microsoft JhengHei"/>
              </a:rPr>
              <a:t>1</a:t>
            </a:r>
            <a:endParaRPr sz="11500">
              <a:latin typeface="Microsoft JhengHei"/>
              <a:cs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5129" y="2983039"/>
            <a:ext cx="2951480" cy="903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750" b="1" spc="10" dirty="0">
                <a:solidFill>
                  <a:srgbClr val="585858"/>
                </a:solidFill>
                <a:latin typeface="Microsoft JhengHei"/>
                <a:cs typeface="Microsoft JhengHei"/>
              </a:rPr>
              <a:t>培训相关</a:t>
            </a:r>
            <a:endParaRPr sz="575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566408" y="6242773"/>
            <a:ext cx="1367791" cy="42447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pc="240" dirty="0"/>
              <a:t>©Amarsoft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1639" y="2538539"/>
            <a:ext cx="148590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0" b="1" spc="4645" dirty="0">
                <a:solidFill>
                  <a:srgbClr val="FFFFFF"/>
                </a:solidFill>
                <a:latin typeface="Microsoft JhengHei"/>
                <a:cs typeface="Microsoft JhengHei"/>
              </a:rPr>
              <a:t>2</a:t>
            </a:r>
            <a:endParaRPr sz="11500">
              <a:latin typeface="Microsoft JhengHei"/>
              <a:cs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700" y="269049"/>
            <a:ext cx="20561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培</a:t>
            </a:r>
            <a:r>
              <a:rPr spc="-15" dirty="0"/>
              <a:t>训</a:t>
            </a:r>
            <a:r>
              <a:rPr dirty="0"/>
              <a:t>相关</a:t>
            </a:r>
          </a:p>
        </p:txBody>
      </p:sp>
      <p:sp>
        <p:nvSpPr>
          <p:cNvPr id="3" name="object 3"/>
          <p:cNvSpPr/>
          <p:nvPr/>
        </p:nvSpPr>
        <p:spPr>
          <a:xfrm>
            <a:off x="3293109" y="2475039"/>
            <a:ext cx="5651500" cy="3187700"/>
          </a:xfrm>
          <a:custGeom>
            <a:avLst/>
            <a:gdLst/>
            <a:ahLst/>
            <a:cxnLst/>
            <a:rect l="l" t="t" r="r" b="b"/>
            <a:pathLst>
              <a:path w="5651500" h="3187700">
                <a:moveTo>
                  <a:pt x="3251572" y="3175000"/>
                </a:moveTo>
                <a:lnTo>
                  <a:pt x="2397733" y="3175000"/>
                </a:lnTo>
                <a:lnTo>
                  <a:pt x="2457403" y="3187700"/>
                </a:lnTo>
                <a:lnTo>
                  <a:pt x="3191852" y="3187700"/>
                </a:lnTo>
                <a:lnTo>
                  <a:pt x="3251572" y="3175000"/>
                </a:lnTo>
                <a:close/>
              </a:path>
              <a:path w="5651500" h="3187700">
                <a:moveTo>
                  <a:pt x="3369617" y="3162300"/>
                </a:moveTo>
                <a:lnTo>
                  <a:pt x="2279785" y="3162300"/>
                </a:lnTo>
                <a:lnTo>
                  <a:pt x="2338523" y="3175000"/>
                </a:lnTo>
                <a:lnTo>
                  <a:pt x="3310830" y="3175000"/>
                </a:lnTo>
                <a:lnTo>
                  <a:pt x="3369617" y="3162300"/>
                </a:lnTo>
                <a:close/>
              </a:path>
              <a:path w="5651500" h="3187700">
                <a:moveTo>
                  <a:pt x="3485731" y="3149600"/>
                </a:moveTo>
                <a:lnTo>
                  <a:pt x="2163768" y="3149600"/>
                </a:lnTo>
                <a:lnTo>
                  <a:pt x="2221530" y="3162300"/>
                </a:lnTo>
                <a:lnTo>
                  <a:pt x="3427921" y="3162300"/>
                </a:lnTo>
                <a:lnTo>
                  <a:pt x="3485731" y="3149600"/>
                </a:lnTo>
                <a:close/>
              </a:path>
              <a:path w="5651500" h="3187700">
                <a:moveTo>
                  <a:pt x="3656084" y="3124200"/>
                </a:moveTo>
                <a:lnTo>
                  <a:pt x="1993560" y="3124200"/>
                </a:lnTo>
                <a:lnTo>
                  <a:pt x="2106512" y="3149600"/>
                </a:lnTo>
                <a:lnTo>
                  <a:pt x="3543036" y="3149600"/>
                </a:lnTo>
                <a:lnTo>
                  <a:pt x="3656084" y="3124200"/>
                </a:lnTo>
                <a:close/>
              </a:path>
              <a:path w="5651500" h="3187700">
                <a:moveTo>
                  <a:pt x="3821590" y="88900"/>
                </a:moveTo>
                <a:lnTo>
                  <a:pt x="1828197" y="88900"/>
                </a:lnTo>
                <a:lnTo>
                  <a:pt x="1513205" y="165100"/>
                </a:lnTo>
                <a:lnTo>
                  <a:pt x="1462876" y="190500"/>
                </a:lnTo>
                <a:lnTo>
                  <a:pt x="1315829" y="228600"/>
                </a:lnTo>
                <a:lnTo>
                  <a:pt x="1268164" y="254000"/>
                </a:lnTo>
                <a:lnTo>
                  <a:pt x="1174926" y="279400"/>
                </a:lnTo>
                <a:lnTo>
                  <a:pt x="1129375" y="304800"/>
                </a:lnTo>
                <a:lnTo>
                  <a:pt x="1084552" y="317500"/>
                </a:lnTo>
                <a:lnTo>
                  <a:pt x="1040466" y="342900"/>
                </a:lnTo>
                <a:lnTo>
                  <a:pt x="997130" y="355600"/>
                </a:lnTo>
                <a:lnTo>
                  <a:pt x="954555" y="381000"/>
                </a:lnTo>
                <a:lnTo>
                  <a:pt x="912751" y="406400"/>
                </a:lnTo>
                <a:lnTo>
                  <a:pt x="871729" y="419100"/>
                </a:lnTo>
                <a:lnTo>
                  <a:pt x="831501" y="444500"/>
                </a:lnTo>
                <a:lnTo>
                  <a:pt x="792078" y="469900"/>
                </a:lnTo>
                <a:lnTo>
                  <a:pt x="753471" y="495300"/>
                </a:lnTo>
                <a:lnTo>
                  <a:pt x="715690" y="508000"/>
                </a:lnTo>
                <a:lnTo>
                  <a:pt x="678748" y="533400"/>
                </a:lnTo>
                <a:lnTo>
                  <a:pt x="642655" y="558800"/>
                </a:lnTo>
                <a:lnTo>
                  <a:pt x="607422" y="584200"/>
                </a:lnTo>
                <a:lnTo>
                  <a:pt x="573061" y="609600"/>
                </a:lnTo>
                <a:lnTo>
                  <a:pt x="539582" y="635000"/>
                </a:lnTo>
                <a:lnTo>
                  <a:pt x="506997" y="660400"/>
                </a:lnTo>
                <a:lnTo>
                  <a:pt x="475316" y="685800"/>
                </a:lnTo>
                <a:lnTo>
                  <a:pt x="444551" y="711200"/>
                </a:lnTo>
                <a:lnTo>
                  <a:pt x="414713" y="736600"/>
                </a:lnTo>
                <a:lnTo>
                  <a:pt x="385813" y="774700"/>
                </a:lnTo>
                <a:lnTo>
                  <a:pt x="357862" y="800100"/>
                </a:lnTo>
                <a:lnTo>
                  <a:pt x="330871" y="825500"/>
                </a:lnTo>
                <a:lnTo>
                  <a:pt x="304851" y="850900"/>
                </a:lnTo>
                <a:lnTo>
                  <a:pt x="279814" y="876300"/>
                </a:lnTo>
                <a:lnTo>
                  <a:pt x="255770" y="914400"/>
                </a:lnTo>
                <a:lnTo>
                  <a:pt x="232731" y="939800"/>
                </a:lnTo>
                <a:lnTo>
                  <a:pt x="210708" y="965200"/>
                </a:lnTo>
                <a:lnTo>
                  <a:pt x="189711" y="1003300"/>
                </a:lnTo>
                <a:lnTo>
                  <a:pt x="169752" y="1028700"/>
                </a:lnTo>
                <a:lnTo>
                  <a:pt x="150842" y="1066800"/>
                </a:lnTo>
                <a:lnTo>
                  <a:pt x="132992" y="1092200"/>
                </a:lnTo>
                <a:lnTo>
                  <a:pt x="116214" y="1130300"/>
                </a:lnTo>
                <a:lnTo>
                  <a:pt x="100517" y="1155700"/>
                </a:lnTo>
                <a:lnTo>
                  <a:pt x="85914" y="1193800"/>
                </a:lnTo>
                <a:lnTo>
                  <a:pt x="72415" y="1219200"/>
                </a:lnTo>
                <a:lnTo>
                  <a:pt x="60032" y="1257300"/>
                </a:lnTo>
                <a:lnTo>
                  <a:pt x="48776" y="1282700"/>
                </a:lnTo>
                <a:lnTo>
                  <a:pt x="38657" y="1320800"/>
                </a:lnTo>
                <a:lnTo>
                  <a:pt x="29688" y="1358900"/>
                </a:lnTo>
                <a:lnTo>
                  <a:pt x="21878" y="1384300"/>
                </a:lnTo>
                <a:lnTo>
                  <a:pt x="15239" y="1422400"/>
                </a:lnTo>
                <a:lnTo>
                  <a:pt x="9782" y="1460500"/>
                </a:lnTo>
                <a:lnTo>
                  <a:pt x="5519" y="1485900"/>
                </a:lnTo>
                <a:lnTo>
                  <a:pt x="2460" y="1524000"/>
                </a:lnTo>
                <a:lnTo>
                  <a:pt x="616" y="1562100"/>
                </a:lnTo>
                <a:lnTo>
                  <a:pt x="0" y="1600200"/>
                </a:lnTo>
                <a:lnTo>
                  <a:pt x="616" y="1625600"/>
                </a:lnTo>
                <a:lnTo>
                  <a:pt x="2460" y="1663700"/>
                </a:lnTo>
                <a:lnTo>
                  <a:pt x="5519" y="1701800"/>
                </a:lnTo>
                <a:lnTo>
                  <a:pt x="9782" y="1739900"/>
                </a:lnTo>
                <a:lnTo>
                  <a:pt x="15239" y="1765300"/>
                </a:lnTo>
                <a:lnTo>
                  <a:pt x="21878" y="1803400"/>
                </a:lnTo>
                <a:lnTo>
                  <a:pt x="29688" y="1841500"/>
                </a:lnTo>
                <a:lnTo>
                  <a:pt x="38657" y="1866900"/>
                </a:lnTo>
                <a:lnTo>
                  <a:pt x="48776" y="1905000"/>
                </a:lnTo>
                <a:lnTo>
                  <a:pt x="60032" y="1930400"/>
                </a:lnTo>
                <a:lnTo>
                  <a:pt x="72415" y="1968500"/>
                </a:lnTo>
                <a:lnTo>
                  <a:pt x="85914" y="2006600"/>
                </a:lnTo>
                <a:lnTo>
                  <a:pt x="100517" y="2032000"/>
                </a:lnTo>
                <a:lnTo>
                  <a:pt x="116214" y="2070100"/>
                </a:lnTo>
                <a:lnTo>
                  <a:pt x="132992" y="2095500"/>
                </a:lnTo>
                <a:lnTo>
                  <a:pt x="150842" y="2133600"/>
                </a:lnTo>
                <a:lnTo>
                  <a:pt x="169752" y="2159000"/>
                </a:lnTo>
                <a:lnTo>
                  <a:pt x="189711" y="2184400"/>
                </a:lnTo>
                <a:lnTo>
                  <a:pt x="210708" y="2222500"/>
                </a:lnTo>
                <a:lnTo>
                  <a:pt x="232731" y="2247900"/>
                </a:lnTo>
                <a:lnTo>
                  <a:pt x="255770" y="2273300"/>
                </a:lnTo>
                <a:lnTo>
                  <a:pt x="279814" y="2311400"/>
                </a:lnTo>
                <a:lnTo>
                  <a:pt x="304851" y="2336800"/>
                </a:lnTo>
                <a:lnTo>
                  <a:pt x="330871" y="2362200"/>
                </a:lnTo>
                <a:lnTo>
                  <a:pt x="357862" y="2400300"/>
                </a:lnTo>
                <a:lnTo>
                  <a:pt x="414713" y="2451100"/>
                </a:lnTo>
                <a:lnTo>
                  <a:pt x="444551" y="2476500"/>
                </a:lnTo>
                <a:lnTo>
                  <a:pt x="475316" y="2501900"/>
                </a:lnTo>
                <a:lnTo>
                  <a:pt x="506997" y="2527300"/>
                </a:lnTo>
                <a:lnTo>
                  <a:pt x="539582" y="2552700"/>
                </a:lnTo>
                <a:lnTo>
                  <a:pt x="573061" y="2578100"/>
                </a:lnTo>
                <a:lnTo>
                  <a:pt x="607422" y="2603500"/>
                </a:lnTo>
                <a:lnTo>
                  <a:pt x="642655" y="2628900"/>
                </a:lnTo>
                <a:lnTo>
                  <a:pt x="678748" y="2654300"/>
                </a:lnTo>
                <a:lnTo>
                  <a:pt x="715690" y="2679700"/>
                </a:lnTo>
                <a:lnTo>
                  <a:pt x="753471" y="2705100"/>
                </a:lnTo>
                <a:lnTo>
                  <a:pt x="792078" y="2717800"/>
                </a:lnTo>
                <a:lnTo>
                  <a:pt x="831501" y="2743200"/>
                </a:lnTo>
                <a:lnTo>
                  <a:pt x="871729" y="2768600"/>
                </a:lnTo>
                <a:lnTo>
                  <a:pt x="912751" y="2794000"/>
                </a:lnTo>
                <a:lnTo>
                  <a:pt x="954555" y="2806700"/>
                </a:lnTo>
                <a:lnTo>
                  <a:pt x="997130" y="2832100"/>
                </a:lnTo>
                <a:lnTo>
                  <a:pt x="1040466" y="2844800"/>
                </a:lnTo>
                <a:lnTo>
                  <a:pt x="1084552" y="2870200"/>
                </a:lnTo>
                <a:lnTo>
                  <a:pt x="1129375" y="2882900"/>
                </a:lnTo>
                <a:lnTo>
                  <a:pt x="1174926" y="2908300"/>
                </a:lnTo>
                <a:lnTo>
                  <a:pt x="1221192" y="2921000"/>
                </a:lnTo>
                <a:lnTo>
                  <a:pt x="1268164" y="2946400"/>
                </a:lnTo>
                <a:lnTo>
                  <a:pt x="1364177" y="2971800"/>
                </a:lnTo>
                <a:lnTo>
                  <a:pt x="1413196" y="2997200"/>
                </a:lnTo>
                <a:lnTo>
                  <a:pt x="1564173" y="3035300"/>
                </a:lnTo>
                <a:lnTo>
                  <a:pt x="1937886" y="3124200"/>
                </a:lnTo>
                <a:lnTo>
                  <a:pt x="3711806" y="3124200"/>
                </a:lnTo>
                <a:lnTo>
                  <a:pt x="4085845" y="3035300"/>
                </a:lnTo>
                <a:lnTo>
                  <a:pt x="4236956" y="2997200"/>
                </a:lnTo>
                <a:lnTo>
                  <a:pt x="4286020" y="2971800"/>
                </a:lnTo>
                <a:lnTo>
                  <a:pt x="4382120" y="2946400"/>
                </a:lnTo>
                <a:lnTo>
                  <a:pt x="4429134" y="2921000"/>
                </a:lnTo>
                <a:lnTo>
                  <a:pt x="4475443" y="2908300"/>
                </a:lnTo>
                <a:lnTo>
                  <a:pt x="4521035" y="2882900"/>
                </a:lnTo>
                <a:lnTo>
                  <a:pt x="4565899" y="2870200"/>
                </a:lnTo>
                <a:lnTo>
                  <a:pt x="4610025" y="2844800"/>
                </a:lnTo>
                <a:lnTo>
                  <a:pt x="4653402" y="2832100"/>
                </a:lnTo>
                <a:lnTo>
                  <a:pt x="4696017" y="2806700"/>
                </a:lnTo>
                <a:lnTo>
                  <a:pt x="4737860" y="2794000"/>
                </a:lnTo>
                <a:lnTo>
                  <a:pt x="4778920" y="2768600"/>
                </a:lnTo>
                <a:lnTo>
                  <a:pt x="4819186" y="2743200"/>
                </a:lnTo>
                <a:lnTo>
                  <a:pt x="4858646" y="2717800"/>
                </a:lnTo>
                <a:lnTo>
                  <a:pt x="4897289" y="2705100"/>
                </a:lnTo>
                <a:lnTo>
                  <a:pt x="4935106" y="2679700"/>
                </a:lnTo>
                <a:lnTo>
                  <a:pt x="4972083" y="2654300"/>
                </a:lnTo>
                <a:lnTo>
                  <a:pt x="5008210" y="2628900"/>
                </a:lnTo>
                <a:lnTo>
                  <a:pt x="5043477" y="2603500"/>
                </a:lnTo>
                <a:lnTo>
                  <a:pt x="5077871" y="2578100"/>
                </a:lnTo>
                <a:lnTo>
                  <a:pt x="5111382" y="2552700"/>
                </a:lnTo>
                <a:lnTo>
                  <a:pt x="5143999" y="2527300"/>
                </a:lnTo>
                <a:lnTo>
                  <a:pt x="5175710" y="2501900"/>
                </a:lnTo>
                <a:lnTo>
                  <a:pt x="5206505" y="2476500"/>
                </a:lnTo>
                <a:lnTo>
                  <a:pt x="5236372" y="2451100"/>
                </a:lnTo>
                <a:lnTo>
                  <a:pt x="5265301" y="2425700"/>
                </a:lnTo>
                <a:lnTo>
                  <a:pt x="5320296" y="2362200"/>
                </a:lnTo>
                <a:lnTo>
                  <a:pt x="5346341" y="2336800"/>
                </a:lnTo>
                <a:lnTo>
                  <a:pt x="5371403" y="2311400"/>
                </a:lnTo>
                <a:lnTo>
                  <a:pt x="5395471" y="2273300"/>
                </a:lnTo>
                <a:lnTo>
                  <a:pt x="5418533" y="2247900"/>
                </a:lnTo>
                <a:lnTo>
                  <a:pt x="5440578" y="2222500"/>
                </a:lnTo>
                <a:lnTo>
                  <a:pt x="5461596" y="2184400"/>
                </a:lnTo>
                <a:lnTo>
                  <a:pt x="5481575" y="2159000"/>
                </a:lnTo>
                <a:lnTo>
                  <a:pt x="5500504" y="2133600"/>
                </a:lnTo>
                <a:lnTo>
                  <a:pt x="5518372" y="2095500"/>
                </a:lnTo>
                <a:lnTo>
                  <a:pt x="5535167" y="2070100"/>
                </a:lnTo>
                <a:lnTo>
                  <a:pt x="5550879" y="2032000"/>
                </a:lnTo>
                <a:lnTo>
                  <a:pt x="5565497" y="2006600"/>
                </a:lnTo>
                <a:lnTo>
                  <a:pt x="5579010" y="1968500"/>
                </a:lnTo>
                <a:lnTo>
                  <a:pt x="5591405" y="1930400"/>
                </a:lnTo>
                <a:lnTo>
                  <a:pt x="5602673" y="1905000"/>
                </a:lnTo>
                <a:lnTo>
                  <a:pt x="5612802" y="1866900"/>
                </a:lnTo>
                <a:lnTo>
                  <a:pt x="5621781" y="1841500"/>
                </a:lnTo>
                <a:lnTo>
                  <a:pt x="5629599" y="1803400"/>
                </a:lnTo>
                <a:lnTo>
                  <a:pt x="5636244" y="1765300"/>
                </a:lnTo>
                <a:lnTo>
                  <a:pt x="5641707" y="1739900"/>
                </a:lnTo>
                <a:lnTo>
                  <a:pt x="5645974" y="1701800"/>
                </a:lnTo>
                <a:lnTo>
                  <a:pt x="5649036" y="1663700"/>
                </a:lnTo>
                <a:lnTo>
                  <a:pt x="5650882" y="1625600"/>
                </a:lnTo>
                <a:lnTo>
                  <a:pt x="5651499" y="1600200"/>
                </a:lnTo>
                <a:lnTo>
                  <a:pt x="5650882" y="1562100"/>
                </a:lnTo>
                <a:lnTo>
                  <a:pt x="5649036" y="1524000"/>
                </a:lnTo>
                <a:lnTo>
                  <a:pt x="5645974" y="1485900"/>
                </a:lnTo>
                <a:lnTo>
                  <a:pt x="5641707" y="1460500"/>
                </a:lnTo>
                <a:lnTo>
                  <a:pt x="5636244" y="1422400"/>
                </a:lnTo>
                <a:lnTo>
                  <a:pt x="5629599" y="1384300"/>
                </a:lnTo>
                <a:lnTo>
                  <a:pt x="5621781" y="1358900"/>
                </a:lnTo>
                <a:lnTo>
                  <a:pt x="5612802" y="1320800"/>
                </a:lnTo>
                <a:lnTo>
                  <a:pt x="5602673" y="1282700"/>
                </a:lnTo>
                <a:lnTo>
                  <a:pt x="5591405" y="1257300"/>
                </a:lnTo>
                <a:lnTo>
                  <a:pt x="5579010" y="1219200"/>
                </a:lnTo>
                <a:lnTo>
                  <a:pt x="5565497" y="1193800"/>
                </a:lnTo>
                <a:lnTo>
                  <a:pt x="5550879" y="1155700"/>
                </a:lnTo>
                <a:lnTo>
                  <a:pt x="5535167" y="1130300"/>
                </a:lnTo>
                <a:lnTo>
                  <a:pt x="5518372" y="1092200"/>
                </a:lnTo>
                <a:lnTo>
                  <a:pt x="5500504" y="1066800"/>
                </a:lnTo>
                <a:lnTo>
                  <a:pt x="5481575" y="1028700"/>
                </a:lnTo>
                <a:lnTo>
                  <a:pt x="5461596" y="1003300"/>
                </a:lnTo>
                <a:lnTo>
                  <a:pt x="5440578" y="965200"/>
                </a:lnTo>
                <a:lnTo>
                  <a:pt x="5418533" y="939800"/>
                </a:lnTo>
                <a:lnTo>
                  <a:pt x="5395471" y="914400"/>
                </a:lnTo>
                <a:lnTo>
                  <a:pt x="5371403" y="876300"/>
                </a:lnTo>
                <a:lnTo>
                  <a:pt x="5346341" y="850900"/>
                </a:lnTo>
                <a:lnTo>
                  <a:pt x="5320296" y="825500"/>
                </a:lnTo>
                <a:lnTo>
                  <a:pt x="5293279" y="800100"/>
                </a:lnTo>
                <a:lnTo>
                  <a:pt x="5265301" y="774700"/>
                </a:lnTo>
                <a:lnTo>
                  <a:pt x="5236372" y="736600"/>
                </a:lnTo>
                <a:lnTo>
                  <a:pt x="5206505" y="711200"/>
                </a:lnTo>
                <a:lnTo>
                  <a:pt x="5175710" y="685800"/>
                </a:lnTo>
                <a:lnTo>
                  <a:pt x="5143999" y="660400"/>
                </a:lnTo>
                <a:lnTo>
                  <a:pt x="5111382" y="635000"/>
                </a:lnTo>
                <a:lnTo>
                  <a:pt x="5077871" y="609600"/>
                </a:lnTo>
                <a:lnTo>
                  <a:pt x="5043477" y="584200"/>
                </a:lnTo>
                <a:lnTo>
                  <a:pt x="5008210" y="558800"/>
                </a:lnTo>
                <a:lnTo>
                  <a:pt x="4972083" y="533400"/>
                </a:lnTo>
                <a:lnTo>
                  <a:pt x="4935106" y="508000"/>
                </a:lnTo>
                <a:lnTo>
                  <a:pt x="4897289" y="495300"/>
                </a:lnTo>
                <a:lnTo>
                  <a:pt x="4858646" y="469900"/>
                </a:lnTo>
                <a:lnTo>
                  <a:pt x="4819186" y="444500"/>
                </a:lnTo>
                <a:lnTo>
                  <a:pt x="4778920" y="419100"/>
                </a:lnTo>
                <a:lnTo>
                  <a:pt x="4737860" y="406400"/>
                </a:lnTo>
                <a:lnTo>
                  <a:pt x="4696017" y="381000"/>
                </a:lnTo>
                <a:lnTo>
                  <a:pt x="4653402" y="355600"/>
                </a:lnTo>
                <a:lnTo>
                  <a:pt x="4610025" y="342900"/>
                </a:lnTo>
                <a:lnTo>
                  <a:pt x="4565899" y="317500"/>
                </a:lnTo>
                <a:lnTo>
                  <a:pt x="4521035" y="304800"/>
                </a:lnTo>
                <a:lnTo>
                  <a:pt x="4475443" y="279400"/>
                </a:lnTo>
                <a:lnTo>
                  <a:pt x="4382120" y="254000"/>
                </a:lnTo>
                <a:lnTo>
                  <a:pt x="4334411" y="228600"/>
                </a:lnTo>
                <a:lnTo>
                  <a:pt x="4187232" y="190500"/>
                </a:lnTo>
                <a:lnTo>
                  <a:pt x="4136858" y="165100"/>
                </a:lnTo>
                <a:lnTo>
                  <a:pt x="3821590" y="88900"/>
                </a:lnTo>
                <a:close/>
              </a:path>
              <a:path w="5651500" h="3187700">
                <a:moveTo>
                  <a:pt x="3599824" y="50800"/>
                </a:moveTo>
                <a:lnTo>
                  <a:pt x="2049772" y="50800"/>
                </a:lnTo>
                <a:lnTo>
                  <a:pt x="1882761" y="88900"/>
                </a:lnTo>
                <a:lnTo>
                  <a:pt x="3766978" y="88900"/>
                </a:lnTo>
                <a:lnTo>
                  <a:pt x="3599824" y="50800"/>
                </a:lnTo>
                <a:close/>
              </a:path>
              <a:path w="5651500" h="3187700">
                <a:moveTo>
                  <a:pt x="3427921" y="25400"/>
                </a:moveTo>
                <a:lnTo>
                  <a:pt x="2221530" y="25400"/>
                </a:lnTo>
                <a:lnTo>
                  <a:pt x="2106512" y="50800"/>
                </a:lnTo>
                <a:lnTo>
                  <a:pt x="3543036" y="50800"/>
                </a:lnTo>
                <a:lnTo>
                  <a:pt x="3427921" y="25400"/>
                </a:lnTo>
                <a:close/>
              </a:path>
              <a:path w="5651500" h="3187700">
                <a:moveTo>
                  <a:pt x="3251572" y="12700"/>
                </a:moveTo>
                <a:lnTo>
                  <a:pt x="2397733" y="12700"/>
                </a:lnTo>
                <a:lnTo>
                  <a:pt x="2338523" y="25400"/>
                </a:lnTo>
                <a:lnTo>
                  <a:pt x="3310830" y="25400"/>
                </a:lnTo>
                <a:lnTo>
                  <a:pt x="3251572" y="12700"/>
                </a:lnTo>
                <a:close/>
              </a:path>
              <a:path w="5651500" h="3187700">
                <a:moveTo>
                  <a:pt x="3131683" y="0"/>
                </a:moveTo>
                <a:lnTo>
                  <a:pt x="2517523" y="0"/>
                </a:lnTo>
                <a:lnTo>
                  <a:pt x="2457403" y="12700"/>
                </a:lnTo>
                <a:lnTo>
                  <a:pt x="3191852" y="12700"/>
                </a:lnTo>
                <a:lnTo>
                  <a:pt x="3131683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93109" y="2466149"/>
            <a:ext cx="5651500" cy="3196590"/>
          </a:xfrm>
          <a:custGeom>
            <a:avLst/>
            <a:gdLst/>
            <a:ahLst/>
            <a:cxnLst/>
            <a:rect l="l" t="t" r="r" b="b"/>
            <a:pathLst>
              <a:path w="5651500" h="3196590">
                <a:moveTo>
                  <a:pt x="2824479" y="0"/>
                </a:moveTo>
                <a:lnTo>
                  <a:pt x="2886731" y="348"/>
                </a:lnTo>
                <a:lnTo>
                  <a:pt x="2948588" y="1389"/>
                </a:lnTo>
                <a:lnTo>
                  <a:pt x="3010039" y="3118"/>
                </a:lnTo>
                <a:lnTo>
                  <a:pt x="3071075" y="5526"/>
                </a:lnTo>
                <a:lnTo>
                  <a:pt x="3131683" y="8609"/>
                </a:lnTo>
                <a:lnTo>
                  <a:pt x="3191852" y="12360"/>
                </a:lnTo>
                <a:lnTo>
                  <a:pt x="3251572" y="16772"/>
                </a:lnTo>
                <a:lnTo>
                  <a:pt x="3310830" y="21840"/>
                </a:lnTo>
                <a:lnTo>
                  <a:pt x="3369617" y="27557"/>
                </a:lnTo>
                <a:lnTo>
                  <a:pt x="3427921" y="33917"/>
                </a:lnTo>
                <a:lnTo>
                  <a:pt x="3485731" y="40913"/>
                </a:lnTo>
                <a:lnTo>
                  <a:pt x="3543036" y="48541"/>
                </a:lnTo>
                <a:lnTo>
                  <a:pt x="3599824" y="56792"/>
                </a:lnTo>
                <a:lnTo>
                  <a:pt x="3656084" y="65662"/>
                </a:lnTo>
                <a:lnTo>
                  <a:pt x="3711806" y="75143"/>
                </a:lnTo>
                <a:lnTo>
                  <a:pt x="3766978" y="85230"/>
                </a:lnTo>
                <a:lnTo>
                  <a:pt x="3821590" y="95916"/>
                </a:lnTo>
                <a:lnTo>
                  <a:pt x="3875629" y="107195"/>
                </a:lnTo>
                <a:lnTo>
                  <a:pt x="3929086" y="119061"/>
                </a:lnTo>
                <a:lnTo>
                  <a:pt x="3981948" y="131507"/>
                </a:lnTo>
                <a:lnTo>
                  <a:pt x="4034205" y="144528"/>
                </a:lnTo>
                <a:lnTo>
                  <a:pt x="4085845" y="158116"/>
                </a:lnTo>
                <a:lnTo>
                  <a:pt x="4136858" y="172267"/>
                </a:lnTo>
                <a:lnTo>
                  <a:pt x="4187232" y="186973"/>
                </a:lnTo>
                <a:lnTo>
                  <a:pt x="4236956" y="202229"/>
                </a:lnTo>
                <a:lnTo>
                  <a:pt x="4286020" y="218027"/>
                </a:lnTo>
                <a:lnTo>
                  <a:pt x="4334411" y="234363"/>
                </a:lnTo>
                <a:lnTo>
                  <a:pt x="4382120" y="251229"/>
                </a:lnTo>
                <a:lnTo>
                  <a:pt x="4429134" y="268619"/>
                </a:lnTo>
                <a:lnTo>
                  <a:pt x="4475443" y="286528"/>
                </a:lnTo>
                <a:lnTo>
                  <a:pt x="4521035" y="304948"/>
                </a:lnTo>
                <a:lnTo>
                  <a:pt x="4565899" y="323874"/>
                </a:lnTo>
                <a:lnTo>
                  <a:pt x="4610025" y="343299"/>
                </a:lnTo>
                <a:lnTo>
                  <a:pt x="4653402" y="363218"/>
                </a:lnTo>
                <a:lnTo>
                  <a:pt x="4696017" y="383623"/>
                </a:lnTo>
                <a:lnTo>
                  <a:pt x="4737860" y="404510"/>
                </a:lnTo>
                <a:lnTo>
                  <a:pt x="4778920" y="425870"/>
                </a:lnTo>
                <a:lnTo>
                  <a:pt x="4819186" y="447699"/>
                </a:lnTo>
                <a:lnTo>
                  <a:pt x="4858646" y="469990"/>
                </a:lnTo>
                <a:lnTo>
                  <a:pt x="4897289" y="492736"/>
                </a:lnTo>
                <a:lnTo>
                  <a:pt x="4935106" y="515932"/>
                </a:lnTo>
                <a:lnTo>
                  <a:pt x="4972083" y="539571"/>
                </a:lnTo>
                <a:lnTo>
                  <a:pt x="5008210" y="563647"/>
                </a:lnTo>
                <a:lnTo>
                  <a:pt x="5043477" y="588154"/>
                </a:lnTo>
                <a:lnTo>
                  <a:pt x="5077871" y="613085"/>
                </a:lnTo>
                <a:lnTo>
                  <a:pt x="5111382" y="638435"/>
                </a:lnTo>
                <a:lnTo>
                  <a:pt x="5143999" y="664196"/>
                </a:lnTo>
                <a:lnTo>
                  <a:pt x="5175710" y="690363"/>
                </a:lnTo>
                <a:lnTo>
                  <a:pt x="5206505" y="716930"/>
                </a:lnTo>
                <a:lnTo>
                  <a:pt x="5236372" y="743890"/>
                </a:lnTo>
                <a:lnTo>
                  <a:pt x="5265301" y="771237"/>
                </a:lnTo>
                <a:lnTo>
                  <a:pt x="5293279" y="798965"/>
                </a:lnTo>
                <a:lnTo>
                  <a:pt x="5320296" y="827068"/>
                </a:lnTo>
                <a:lnTo>
                  <a:pt x="5346341" y="855538"/>
                </a:lnTo>
                <a:lnTo>
                  <a:pt x="5371403" y="884371"/>
                </a:lnTo>
                <a:lnTo>
                  <a:pt x="5418533" y="943098"/>
                </a:lnTo>
                <a:lnTo>
                  <a:pt x="5461596" y="1003198"/>
                </a:lnTo>
                <a:lnTo>
                  <a:pt x="5500504" y="1064622"/>
                </a:lnTo>
                <a:lnTo>
                  <a:pt x="5535167" y="1127319"/>
                </a:lnTo>
                <a:lnTo>
                  <a:pt x="5565497" y="1191239"/>
                </a:lnTo>
                <a:lnTo>
                  <a:pt x="5591405" y="1256333"/>
                </a:lnTo>
                <a:lnTo>
                  <a:pt x="5612802" y="1322551"/>
                </a:lnTo>
                <a:lnTo>
                  <a:pt x="5629599" y="1389842"/>
                </a:lnTo>
                <a:lnTo>
                  <a:pt x="5641707" y="1458158"/>
                </a:lnTo>
                <a:lnTo>
                  <a:pt x="5649036" y="1527447"/>
                </a:lnTo>
                <a:lnTo>
                  <a:pt x="5651499" y="1597659"/>
                </a:lnTo>
                <a:lnTo>
                  <a:pt x="5650882" y="1632879"/>
                </a:lnTo>
                <a:lnTo>
                  <a:pt x="5645974" y="1702641"/>
                </a:lnTo>
                <a:lnTo>
                  <a:pt x="5636244" y="1771459"/>
                </a:lnTo>
                <a:lnTo>
                  <a:pt x="5621781" y="1839283"/>
                </a:lnTo>
                <a:lnTo>
                  <a:pt x="5602673" y="1906062"/>
                </a:lnTo>
                <a:lnTo>
                  <a:pt x="5579010" y="1971747"/>
                </a:lnTo>
                <a:lnTo>
                  <a:pt x="5550879" y="2036286"/>
                </a:lnTo>
                <a:lnTo>
                  <a:pt x="5518372" y="2099631"/>
                </a:lnTo>
                <a:lnTo>
                  <a:pt x="5481575" y="2161730"/>
                </a:lnTo>
                <a:lnTo>
                  <a:pt x="5440578" y="2222533"/>
                </a:lnTo>
                <a:lnTo>
                  <a:pt x="5395471" y="2281991"/>
                </a:lnTo>
                <a:lnTo>
                  <a:pt x="5346341" y="2340053"/>
                </a:lnTo>
                <a:lnTo>
                  <a:pt x="5320296" y="2368545"/>
                </a:lnTo>
                <a:lnTo>
                  <a:pt x="5293279" y="2396668"/>
                </a:lnTo>
                <a:lnTo>
                  <a:pt x="5265301" y="2424418"/>
                </a:lnTo>
                <a:lnTo>
                  <a:pt x="5236372" y="2451788"/>
                </a:lnTo>
                <a:lnTo>
                  <a:pt x="5206505" y="2478770"/>
                </a:lnTo>
                <a:lnTo>
                  <a:pt x="5175710" y="2505360"/>
                </a:lnTo>
                <a:lnTo>
                  <a:pt x="5143999" y="2531551"/>
                </a:lnTo>
                <a:lnTo>
                  <a:pt x="5111382" y="2557336"/>
                </a:lnTo>
                <a:lnTo>
                  <a:pt x="5077871" y="2582710"/>
                </a:lnTo>
                <a:lnTo>
                  <a:pt x="5043477" y="2607665"/>
                </a:lnTo>
                <a:lnTo>
                  <a:pt x="5008210" y="2632196"/>
                </a:lnTo>
                <a:lnTo>
                  <a:pt x="4972083" y="2656297"/>
                </a:lnTo>
                <a:lnTo>
                  <a:pt x="4935106" y="2679960"/>
                </a:lnTo>
                <a:lnTo>
                  <a:pt x="4897289" y="2703181"/>
                </a:lnTo>
                <a:lnTo>
                  <a:pt x="4858646" y="2725952"/>
                </a:lnTo>
                <a:lnTo>
                  <a:pt x="4819186" y="2748267"/>
                </a:lnTo>
                <a:lnTo>
                  <a:pt x="4778920" y="2770121"/>
                </a:lnTo>
                <a:lnTo>
                  <a:pt x="4737860" y="2791506"/>
                </a:lnTo>
                <a:lnTo>
                  <a:pt x="4696017" y="2812417"/>
                </a:lnTo>
                <a:lnTo>
                  <a:pt x="4653402" y="2832847"/>
                </a:lnTo>
                <a:lnTo>
                  <a:pt x="4610025" y="2852790"/>
                </a:lnTo>
                <a:lnTo>
                  <a:pt x="4565899" y="2872239"/>
                </a:lnTo>
                <a:lnTo>
                  <a:pt x="4521035" y="2891189"/>
                </a:lnTo>
                <a:lnTo>
                  <a:pt x="4475443" y="2909633"/>
                </a:lnTo>
                <a:lnTo>
                  <a:pt x="4429134" y="2927565"/>
                </a:lnTo>
                <a:lnTo>
                  <a:pt x="4382120" y="2944979"/>
                </a:lnTo>
                <a:lnTo>
                  <a:pt x="4334411" y="2961867"/>
                </a:lnTo>
                <a:lnTo>
                  <a:pt x="4286020" y="2978225"/>
                </a:lnTo>
                <a:lnTo>
                  <a:pt x="4236956" y="2994046"/>
                </a:lnTo>
                <a:lnTo>
                  <a:pt x="4187232" y="3009323"/>
                </a:lnTo>
                <a:lnTo>
                  <a:pt x="4136858" y="3024050"/>
                </a:lnTo>
                <a:lnTo>
                  <a:pt x="4085845" y="3038221"/>
                </a:lnTo>
                <a:lnTo>
                  <a:pt x="4034205" y="3051830"/>
                </a:lnTo>
                <a:lnTo>
                  <a:pt x="3981948" y="3064870"/>
                </a:lnTo>
                <a:lnTo>
                  <a:pt x="3929086" y="3077335"/>
                </a:lnTo>
                <a:lnTo>
                  <a:pt x="3875629" y="3089219"/>
                </a:lnTo>
                <a:lnTo>
                  <a:pt x="3821590" y="3100515"/>
                </a:lnTo>
                <a:lnTo>
                  <a:pt x="3766978" y="3111218"/>
                </a:lnTo>
                <a:lnTo>
                  <a:pt x="3711806" y="3121320"/>
                </a:lnTo>
                <a:lnTo>
                  <a:pt x="3656084" y="3130817"/>
                </a:lnTo>
                <a:lnTo>
                  <a:pt x="3599824" y="3139700"/>
                </a:lnTo>
                <a:lnTo>
                  <a:pt x="3543036" y="3147965"/>
                </a:lnTo>
                <a:lnTo>
                  <a:pt x="3485731" y="3155605"/>
                </a:lnTo>
                <a:lnTo>
                  <a:pt x="3427921" y="3162614"/>
                </a:lnTo>
                <a:lnTo>
                  <a:pt x="3369617" y="3168984"/>
                </a:lnTo>
                <a:lnTo>
                  <a:pt x="3310830" y="3174711"/>
                </a:lnTo>
                <a:lnTo>
                  <a:pt x="3251572" y="3179788"/>
                </a:lnTo>
                <a:lnTo>
                  <a:pt x="3191852" y="3184208"/>
                </a:lnTo>
                <a:lnTo>
                  <a:pt x="3131683" y="3187965"/>
                </a:lnTo>
                <a:lnTo>
                  <a:pt x="3071075" y="3191053"/>
                </a:lnTo>
                <a:lnTo>
                  <a:pt x="3010039" y="3193466"/>
                </a:lnTo>
                <a:lnTo>
                  <a:pt x="2948588" y="3195197"/>
                </a:lnTo>
                <a:lnTo>
                  <a:pt x="2886731" y="3196240"/>
                </a:lnTo>
                <a:lnTo>
                  <a:pt x="2824479" y="3196590"/>
                </a:lnTo>
                <a:lnTo>
                  <a:pt x="2762278" y="3196240"/>
                </a:lnTo>
                <a:lnTo>
                  <a:pt x="2700470" y="3195197"/>
                </a:lnTo>
                <a:lnTo>
                  <a:pt x="2639068" y="3193466"/>
                </a:lnTo>
                <a:lnTo>
                  <a:pt x="2578082" y="3191053"/>
                </a:lnTo>
                <a:lnTo>
                  <a:pt x="2517523" y="3187965"/>
                </a:lnTo>
                <a:lnTo>
                  <a:pt x="2457403" y="3184208"/>
                </a:lnTo>
                <a:lnTo>
                  <a:pt x="2397733" y="3179788"/>
                </a:lnTo>
                <a:lnTo>
                  <a:pt x="2338523" y="3174711"/>
                </a:lnTo>
                <a:lnTo>
                  <a:pt x="2279785" y="3168984"/>
                </a:lnTo>
                <a:lnTo>
                  <a:pt x="2221530" y="3162614"/>
                </a:lnTo>
                <a:lnTo>
                  <a:pt x="2163768" y="3155605"/>
                </a:lnTo>
                <a:lnTo>
                  <a:pt x="2106512" y="3147965"/>
                </a:lnTo>
                <a:lnTo>
                  <a:pt x="2049772" y="3139700"/>
                </a:lnTo>
                <a:lnTo>
                  <a:pt x="1993560" y="3130817"/>
                </a:lnTo>
                <a:lnTo>
                  <a:pt x="1937886" y="3121320"/>
                </a:lnTo>
                <a:lnTo>
                  <a:pt x="1882761" y="3111218"/>
                </a:lnTo>
                <a:lnTo>
                  <a:pt x="1828197" y="3100515"/>
                </a:lnTo>
                <a:lnTo>
                  <a:pt x="1774204" y="3089219"/>
                </a:lnTo>
                <a:lnTo>
                  <a:pt x="1720794" y="3077335"/>
                </a:lnTo>
                <a:lnTo>
                  <a:pt x="1667979" y="3064870"/>
                </a:lnTo>
                <a:lnTo>
                  <a:pt x="1615768" y="3051830"/>
                </a:lnTo>
                <a:lnTo>
                  <a:pt x="1564173" y="3038221"/>
                </a:lnTo>
                <a:lnTo>
                  <a:pt x="1513205" y="3024050"/>
                </a:lnTo>
                <a:lnTo>
                  <a:pt x="1462876" y="3009323"/>
                </a:lnTo>
                <a:lnTo>
                  <a:pt x="1413196" y="2994046"/>
                </a:lnTo>
                <a:lnTo>
                  <a:pt x="1364177" y="2978225"/>
                </a:lnTo>
                <a:lnTo>
                  <a:pt x="1315829" y="2961867"/>
                </a:lnTo>
                <a:lnTo>
                  <a:pt x="1268164" y="2944979"/>
                </a:lnTo>
                <a:lnTo>
                  <a:pt x="1221192" y="2927565"/>
                </a:lnTo>
                <a:lnTo>
                  <a:pt x="1174926" y="2909633"/>
                </a:lnTo>
                <a:lnTo>
                  <a:pt x="1129375" y="2891189"/>
                </a:lnTo>
                <a:lnTo>
                  <a:pt x="1084552" y="2872239"/>
                </a:lnTo>
                <a:lnTo>
                  <a:pt x="1040466" y="2852790"/>
                </a:lnTo>
                <a:lnTo>
                  <a:pt x="997130" y="2832847"/>
                </a:lnTo>
                <a:lnTo>
                  <a:pt x="954555" y="2812417"/>
                </a:lnTo>
                <a:lnTo>
                  <a:pt x="912751" y="2791506"/>
                </a:lnTo>
                <a:lnTo>
                  <a:pt x="871729" y="2770121"/>
                </a:lnTo>
                <a:lnTo>
                  <a:pt x="831501" y="2748267"/>
                </a:lnTo>
                <a:lnTo>
                  <a:pt x="792078" y="2725952"/>
                </a:lnTo>
                <a:lnTo>
                  <a:pt x="753471" y="2703181"/>
                </a:lnTo>
                <a:lnTo>
                  <a:pt x="715690" y="2679960"/>
                </a:lnTo>
                <a:lnTo>
                  <a:pt x="678748" y="2656297"/>
                </a:lnTo>
                <a:lnTo>
                  <a:pt x="642655" y="2632196"/>
                </a:lnTo>
                <a:lnTo>
                  <a:pt x="607422" y="2607665"/>
                </a:lnTo>
                <a:lnTo>
                  <a:pt x="573061" y="2582710"/>
                </a:lnTo>
                <a:lnTo>
                  <a:pt x="539582" y="2557336"/>
                </a:lnTo>
                <a:lnTo>
                  <a:pt x="506997" y="2531551"/>
                </a:lnTo>
                <a:lnTo>
                  <a:pt x="475316" y="2505360"/>
                </a:lnTo>
                <a:lnTo>
                  <a:pt x="444551" y="2478770"/>
                </a:lnTo>
                <a:lnTo>
                  <a:pt x="414713" y="2451788"/>
                </a:lnTo>
                <a:lnTo>
                  <a:pt x="385813" y="2424418"/>
                </a:lnTo>
                <a:lnTo>
                  <a:pt x="357862" y="2396668"/>
                </a:lnTo>
                <a:lnTo>
                  <a:pt x="330871" y="2368545"/>
                </a:lnTo>
                <a:lnTo>
                  <a:pt x="304851" y="2340053"/>
                </a:lnTo>
                <a:lnTo>
                  <a:pt x="279814" y="2311200"/>
                </a:lnTo>
                <a:lnTo>
                  <a:pt x="232731" y="2252434"/>
                </a:lnTo>
                <a:lnTo>
                  <a:pt x="189711" y="2192297"/>
                </a:lnTo>
                <a:lnTo>
                  <a:pt x="150842" y="2130839"/>
                </a:lnTo>
                <a:lnTo>
                  <a:pt x="116214" y="2068111"/>
                </a:lnTo>
                <a:lnTo>
                  <a:pt x="85914" y="2004163"/>
                </a:lnTo>
                <a:lnTo>
                  <a:pt x="60032" y="1939044"/>
                </a:lnTo>
                <a:lnTo>
                  <a:pt x="38657" y="1872806"/>
                </a:lnTo>
                <a:lnTo>
                  <a:pt x="21878" y="1805499"/>
                </a:lnTo>
                <a:lnTo>
                  <a:pt x="9782" y="1737171"/>
                </a:lnTo>
                <a:lnTo>
                  <a:pt x="2460" y="1667875"/>
                </a:lnTo>
                <a:lnTo>
                  <a:pt x="0" y="1597659"/>
                </a:lnTo>
                <a:lnTo>
                  <a:pt x="616" y="1562441"/>
                </a:lnTo>
                <a:lnTo>
                  <a:pt x="5519" y="1492684"/>
                </a:lnTo>
                <a:lnTo>
                  <a:pt x="15239" y="1423875"/>
                </a:lnTo>
                <a:lnTo>
                  <a:pt x="29688" y="1356066"/>
                </a:lnTo>
                <a:lnTo>
                  <a:pt x="48776" y="1289305"/>
                </a:lnTo>
                <a:lnTo>
                  <a:pt x="72415" y="1223643"/>
                </a:lnTo>
                <a:lnTo>
                  <a:pt x="100517" y="1159129"/>
                </a:lnTo>
                <a:lnTo>
                  <a:pt x="132992" y="1095814"/>
                </a:lnTo>
                <a:lnTo>
                  <a:pt x="169752" y="1033748"/>
                </a:lnTo>
                <a:lnTo>
                  <a:pt x="210708" y="972980"/>
                </a:lnTo>
                <a:lnTo>
                  <a:pt x="255770" y="913560"/>
                </a:lnTo>
                <a:lnTo>
                  <a:pt x="304851" y="855538"/>
                </a:lnTo>
                <a:lnTo>
                  <a:pt x="330871" y="827068"/>
                </a:lnTo>
                <a:lnTo>
                  <a:pt x="357862" y="798965"/>
                </a:lnTo>
                <a:lnTo>
                  <a:pt x="385813" y="771237"/>
                </a:lnTo>
                <a:lnTo>
                  <a:pt x="414713" y="743890"/>
                </a:lnTo>
                <a:lnTo>
                  <a:pt x="444551" y="716930"/>
                </a:lnTo>
                <a:lnTo>
                  <a:pt x="475316" y="690363"/>
                </a:lnTo>
                <a:lnTo>
                  <a:pt x="506997" y="664196"/>
                </a:lnTo>
                <a:lnTo>
                  <a:pt x="539582" y="638435"/>
                </a:lnTo>
                <a:lnTo>
                  <a:pt x="573061" y="613085"/>
                </a:lnTo>
                <a:lnTo>
                  <a:pt x="607422" y="588154"/>
                </a:lnTo>
                <a:lnTo>
                  <a:pt x="642655" y="563647"/>
                </a:lnTo>
                <a:lnTo>
                  <a:pt x="678748" y="539571"/>
                </a:lnTo>
                <a:lnTo>
                  <a:pt x="715690" y="515932"/>
                </a:lnTo>
                <a:lnTo>
                  <a:pt x="753471" y="492736"/>
                </a:lnTo>
                <a:lnTo>
                  <a:pt x="792078" y="469990"/>
                </a:lnTo>
                <a:lnTo>
                  <a:pt x="831501" y="447699"/>
                </a:lnTo>
                <a:lnTo>
                  <a:pt x="871729" y="425870"/>
                </a:lnTo>
                <a:lnTo>
                  <a:pt x="912751" y="404510"/>
                </a:lnTo>
                <a:lnTo>
                  <a:pt x="954555" y="383623"/>
                </a:lnTo>
                <a:lnTo>
                  <a:pt x="997130" y="363218"/>
                </a:lnTo>
                <a:lnTo>
                  <a:pt x="1040466" y="343299"/>
                </a:lnTo>
                <a:lnTo>
                  <a:pt x="1084552" y="323874"/>
                </a:lnTo>
                <a:lnTo>
                  <a:pt x="1129375" y="304948"/>
                </a:lnTo>
                <a:lnTo>
                  <a:pt x="1174926" y="286528"/>
                </a:lnTo>
                <a:lnTo>
                  <a:pt x="1221192" y="268619"/>
                </a:lnTo>
                <a:lnTo>
                  <a:pt x="1268164" y="251229"/>
                </a:lnTo>
                <a:lnTo>
                  <a:pt x="1315829" y="234363"/>
                </a:lnTo>
                <a:lnTo>
                  <a:pt x="1364177" y="218027"/>
                </a:lnTo>
                <a:lnTo>
                  <a:pt x="1413196" y="202229"/>
                </a:lnTo>
                <a:lnTo>
                  <a:pt x="1462876" y="186973"/>
                </a:lnTo>
                <a:lnTo>
                  <a:pt x="1513205" y="172267"/>
                </a:lnTo>
                <a:lnTo>
                  <a:pt x="1564173" y="158116"/>
                </a:lnTo>
                <a:lnTo>
                  <a:pt x="1615768" y="144528"/>
                </a:lnTo>
                <a:lnTo>
                  <a:pt x="1667979" y="131507"/>
                </a:lnTo>
                <a:lnTo>
                  <a:pt x="1720794" y="119061"/>
                </a:lnTo>
                <a:lnTo>
                  <a:pt x="1774204" y="107195"/>
                </a:lnTo>
                <a:lnTo>
                  <a:pt x="1828197" y="95916"/>
                </a:lnTo>
                <a:lnTo>
                  <a:pt x="1882761" y="85230"/>
                </a:lnTo>
                <a:lnTo>
                  <a:pt x="1937886" y="75143"/>
                </a:lnTo>
                <a:lnTo>
                  <a:pt x="1993560" y="65662"/>
                </a:lnTo>
                <a:lnTo>
                  <a:pt x="2049772" y="56792"/>
                </a:lnTo>
                <a:lnTo>
                  <a:pt x="2106512" y="48541"/>
                </a:lnTo>
                <a:lnTo>
                  <a:pt x="2163768" y="40913"/>
                </a:lnTo>
                <a:lnTo>
                  <a:pt x="2221530" y="33917"/>
                </a:lnTo>
                <a:lnTo>
                  <a:pt x="2279785" y="27557"/>
                </a:lnTo>
                <a:lnTo>
                  <a:pt x="2338523" y="21840"/>
                </a:lnTo>
                <a:lnTo>
                  <a:pt x="2397733" y="16772"/>
                </a:lnTo>
                <a:lnTo>
                  <a:pt x="2457403" y="12360"/>
                </a:lnTo>
                <a:lnTo>
                  <a:pt x="2517523" y="8609"/>
                </a:lnTo>
                <a:lnTo>
                  <a:pt x="2578082" y="5526"/>
                </a:lnTo>
                <a:lnTo>
                  <a:pt x="2639068" y="3118"/>
                </a:lnTo>
                <a:lnTo>
                  <a:pt x="2700470" y="1389"/>
                </a:lnTo>
                <a:lnTo>
                  <a:pt x="2762278" y="348"/>
                </a:lnTo>
                <a:lnTo>
                  <a:pt x="2824479" y="0"/>
                </a:lnTo>
                <a:close/>
              </a:path>
            </a:pathLst>
          </a:custGeom>
          <a:ln w="6469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93109" y="24661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44609" y="56627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80409" y="2462339"/>
            <a:ext cx="5651500" cy="3187700"/>
          </a:xfrm>
          <a:custGeom>
            <a:avLst/>
            <a:gdLst/>
            <a:ahLst/>
            <a:cxnLst/>
            <a:rect l="l" t="t" r="r" b="b"/>
            <a:pathLst>
              <a:path w="5651500" h="3187700">
                <a:moveTo>
                  <a:pt x="3252526" y="3175000"/>
                </a:moveTo>
                <a:lnTo>
                  <a:pt x="2398687" y="3175000"/>
                </a:lnTo>
                <a:lnTo>
                  <a:pt x="2458399" y="3187700"/>
                </a:lnTo>
                <a:lnTo>
                  <a:pt x="3192848" y="3187700"/>
                </a:lnTo>
                <a:lnTo>
                  <a:pt x="3252526" y="3175000"/>
                </a:lnTo>
                <a:close/>
              </a:path>
              <a:path w="5651500" h="3187700">
                <a:moveTo>
                  <a:pt x="3370492" y="3162300"/>
                </a:moveTo>
                <a:lnTo>
                  <a:pt x="2280660" y="3162300"/>
                </a:lnTo>
                <a:lnTo>
                  <a:pt x="2339437" y="3175000"/>
                </a:lnTo>
                <a:lnTo>
                  <a:pt x="3311744" y="3175000"/>
                </a:lnTo>
                <a:lnTo>
                  <a:pt x="3370492" y="3162300"/>
                </a:lnTo>
                <a:close/>
              </a:path>
              <a:path w="5651500" h="3187700">
                <a:moveTo>
                  <a:pt x="3486531" y="3149600"/>
                </a:moveTo>
                <a:lnTo>
                  <a:pt x="2164568" y="3149600"/>
                </a:lnTo>
                <a:lnTo>
                  <a:pt x="2222366" y="3162300"/>
                </a:lnTo>
                <a:lnTo>
                  <a:pt x="3428758" y="3162300"/>
                </a:lnTo>
                <a:lnTo>
                  <a:pt x="3486531" y="3149600"/>
                </a:lnTo>
                <a:close/>
              </a:path>
              <a:path w="5651500" h="3187700">
                <a:moveTo>
                  <a:pt x="3656780" y="3124200"/>
                </a:moveTo>
                <a:lnTo>
                  <a:pt x="1994255" y="3124200"/>
                </a:lnTo>
                <a:lnTo>
                  <a:pt x="2107276" y="3149600"/>
                </a:lnTo>
                <a:lnTo>
                  <a:pt x="3543800" y="3149600"/>
                </a:lnTo>
                <a:lnTo>
                  <a:pt x="3656780" y="3124200"/>
                </a:lnTo>
                <a:close/>
              </a:path>
              <a:path w="5651500" h="3187700">
                <a:moveTo>
                  <a:pt x="3822191" y="88900"/>
                </a:moveTo>
                <a:lnTo>
                  <a:pt x="1828797" y="88900"/>
                </a:lnTo>
                <a:lnTo>
                  <a:pt x="1513643" y="165100"/>
                </a:lnTo>
                <a:lnTo>
                  <a:pt x="1463290" y="190500"/>
                </a:lnTo>
                <a:lnTo>
                  <a:pt x="1316177" y="228600"/>
                </a:lnTo>
                <a:lnTo>
                  <a:pt x="1268491" y="254000"/>
                </a:lnTo>
                <a:lnTo>
                  <a:pt x="1175215" y="279400"/>
                </a:lnTo>
                <a:lnTo>
                  <a:pt x="1129646" y="304800"/>
                </a:lnTo>
                <a:lnTo>
                  <a:pt x="1084805" y="317500"/>
                </a:lnTo>
                <a:lnTo>
                  <a:pt x="1040703" y="342900"/>
                </a:lnTo>
                <a:lnTo>
                  <a:pt x="997352" y="355600"/>
                </a:lnTo>
                <a:lnTo>
                  <a:pt x="954761" y="381000"/>
                </a:lnTo>
                <a:lnTo>
                  <a:pt x="912942" y="406400"/>
                </a:lnTo>
                <a:lnTo>
                  <a:pt x="871907" y="419100"/>
                </a:lnTo>
                <a:lnTo>
                  <a:pt x="831666" y="444500"/>
                </a:lnTo>
                <a:lnTo>
                  <a:pt x="792231" y="469900"/>
                </a:lnTo>
                <a:lnTo>
                  <a:pt x="753612" y="495300"/>
                </a:lnTo>
                <a:lnTo>
                  <a:pt x="715820" y="508000"/>
                </a:lnTo>
                <a:lnTo>
                  <a:pt x="678867" y="533400"/>
                </a:lnTo>
                <a:lnTo>
                  <a:pt x="642764" y="558800"/>
                </a:lnTo>
                <a:lnTo>
                  <a:pt x="607522" y="584200"/>
                </a:lnTo>
                <a:lnTo>
                  <a:pt x="573152" y="609600"/>
                </a:lnTo>
                <a:lnTo>
                  <a:pt x="539665" y="635000"/>
                </a:lnTo>
                <a:lnTo>
                  <a:pt x="507072" y="660400"/>
                </a:lnTo>
                <a:lnTo>
                  <a:pt x="475384" y="685800"/>
                </a:lnTo>
                <a:lnTo>
                  <a:pt x="444612" y="711200"/>
                </a:lnTo>
                <a:lnTo>
                  <a:pt x="414768" y="736600"/>
                </a:lnTo>
                <a:lnTo>
                  <a:pt x="385862" y="774700"/>
                </a:lnTo>
                <a:lnTo>
                  <a:pt x="357905" y="800100"/>
                </a:lnTo>
                <a:lnTo>
                  <a:pt x="330909" y="825500"/>
                </a:lnTo>
                <a:lnTo>
                  <a:pt x="304885" y="850900"/>
                </a:lnTo>
                <a:lnTo>
                  <a:pt x="279844" y="876300"/>
                </a:lnTo>
                <a:lnTo>
                  <a:pt x="255796" y="914400"/>
                </a:lnTo>
                <a:lnTo>
                  <a:pt x="232754" y="939800"/>
                </a:lnTo>
                <a:lnTo>
                  <a:pt x="210727" y="965200"/>
                </a:lnTo>
                <a:lnTo>
                  <a:pt x="189727" y="1003300"/>
                </a:lnTo>
                <a:lnTo>
                  <a:pt x="169766" y="1028700"/>
                </a:lnTo>
                <a:lnTo>
                  <a:pt x="150854" y="1066800"/>
                </a:lnTo>
                <a:lnTo>
                  <a:pt x="133002" y="1092200"/>
                </a:lnTo>
                <a:lnTo>
                  <a:pt x="116221" y="1130300"/>
                </a:lnTo>
                <a:lnTo>
                  <a:pt x="100523" y="1155700"/>
                </a:lnTo>
                <a:lnTo>
                  <a:pt x="85919" y="1193800"/>
                </a:lnTo>
                <a:lnTo>
                  <a:pt x="72419" y="1219200"/>
                </a:lnTo>
                <a:lnTo>
                  <a:pt x="60035" y="1257300"/>
                </a:lnTo>
                <a:lnTo>
                  <a:pt x="48778" y="1282700"/>
                </a:lnTo>
                <a:lnTo>
                  <a:pt x="38659" y="1320800"/>
                </a:lnTo>
                <a:lnTo>
                  <a:pt x="29688" y="1358900"/>
                </a:lnTo>
                <a:lnTo>
                  <a:pt x="21878" y="1384300"/>
                </a:lnTo>
                <a:lnTo>
                  <a:pt x="15239" y="1422400"/>
                </a:lnTo>
                <a:lnTo>
                  <a:pt x="9783" y="1460500"/>
                </a:lnTo>
                <a:lnTo>
                  <a:pt x="5519" y="1485900"/>
                </a:lnTo>
                <a:lnTo>
                  <a:pt x="2460" y="1524000"/>
                </a:lnTo>
                <a:lnTo>
                  <a:pt x="616" y="1562100"/>
                </a:lnTo>
                <a:lnTo>
                  <a:pt x="0" y="1600200"/>
                </a:lnTo>
                <a:lnTo>
                  <a:pt x="616" y="1625600"/>
                </a:lnTo>
                <a:lnTo>
                  <a:pt x="2460" y="1663700"/>
                </a:lnTo>
                <a:lnTo>
                  <a:pt x="5519" y="1701800"/>
                </a:lnTo>
                <a:lnTo>
                  <a:pt x="9783" y="1739900"/>
                </a:lnTo>
                <a:lnTo>
                  <a:pt x="15239" y="1765300"/>
                </a:lnTo>
                <a:lnTo>
                  <a:pt x="21878" y="1803400"/>
                </a:lnTo>
                <a:lnTo>
                  <a:pt x="29688" y="1841500"/>
                </a:lnTo>
                <a:lnTo>
                  <a:pt x="38659" y="1866900"/>
                </a:lnTo>
                <a:lnTo>
                  <a:pt x="48778" y="1905000"/>
                </a:lnTo>
                <a:lnTo>
                  <a:pt x="60035" y="1930400"/>
                </a:lnTo>
                <a:lnTo>
                  <a:pt x="72419" y="1968500"/>
                </a:lnTo>
                <a:lnTo>
                  <a:pt x="85919" y="2006600"/>
                </a:lnTo>
                <a:lnTo>
                  <a:pt x="100523" y="2032000"/>
                </a:lnTo>
                <a:lnTo>
                  <a:pt x="116221" y="2070100"/>
                </a:lnTo>
                <a:lnTo>
                  <a:pt x="133002" y="2095500"/>
                </a:lnTo>
                <a:lnTo>
                  <a:pt x="150854" y="2133600"/>
                </a:lnTo>
                <a:lnTo>
                  <a:pt x="169766" y="2159000"/>
                </a:lnTo>
                <a:lnTo>
                  <a:pt x="189727" y="2184400"/>
                </a:lnTo>
                <a:lnTo>
                  <a:pt x="210727" y="2222500"/>
                </a:lnTo>
                <a:lnTo>
                  <a:pt x="232754" y="2247900"/>
                </a:lnTo>
                <a:lnTo>
                  <a:pt x="255796" y="2273300"/>
                </a:lnTo>
                <a:lnTo>
                  <a:pt x="279844" y="2311400"/>
                </a:lnTo>
                <a:lnTo>
                  <a:pt x="304885" y="2336800"/>
                </a:lnTo>
                <a:lnTo>
                  <a:pt x="330909" y="2362200"/>
                </a:lnTo>
                <a:lnTo>
                  <a:pt x="357905" y="2400300"/>
                </a:lnTo>
                <a:lnTo>
                  <a:pt x="414768" y="2451100"/>
                </a:lnTo>
                <a:lnTo>
                  <a:pt x="444612" y="2476500"/>
                </a:lnTo>
                <a:lnTo>
                  <a:pt x="475384" y="2501900"/>
                </a:lnTo>
                <a:lnTo>
                  <a:pt x="507072" y="2527300"/>
                </a:lnTo>
                <a:lnTo>
                  <a:pt x="539665" y="2552700"/>
                </a:lnTo>
                <a:lnTo>
                  <a:pt x="573152" y="2578100"/>
                </a:lnTo>
                <a:lnTo>
                  <a:pt x="607522" y="2603500"/>
                </a:lnTo>
                <a:lnTo>
                  <a:pt x="642764" y="2628900"/>
                </a:lnTo>
                <a:lnTo>
                  <a:pt x="678867" y="2654300"/>
                </a:lnTo>
                <a:lnTo>
                  <a:pt x="715820" y="2679700"/>
                </a:lnTo>
                <a:lnTo>
                  <a:pt x="753612" y="2705100"/>
                </a:lnTo>
                <a:lnTo>
                  <a:pt x="792231" y="2717800"/>
                </a:lnTo>
                <a:lnTo>
                  <a:pt x="831666" y="2743200"/>
                </a:lnTo>
                <a:lnTo>
                  <a:pt x="871907" y="2768600"/>
                </a:lnTo>
                <a:lnTo>
                  <a:pt x="912942" y="2794000"/>
                </a:lnTo>
                <a:lnTo>
                  <a:pt x="954761" y="2806700"/>
                </a:lnTo>
                <a:lnTo>
                  <a:pt x="997352" y="2832100"/>
                </a:lnTo>
                <a:lnTo>
                  <a:pt x="1040703" y="2844800"/>
                </a:lnTo>
                <a:lnTo>
                  <a:pt x="1084805" y="2870200"/>
                </a:lnTo>
                <a:lnTo>
                  <a:pt x="1129646" y="2882900"/>
                </a:lnTo>
                <a:lnTo>
                  <a:pt x="1175215" y="2908300"/>
                </a:lnTo>
                <a:lnTo>
                  <a:pt x="1221500" y="2921000"/>
                </a:lnTo>
                <a:lnTo>
                  <a:pt x="1268491" y="2946400"/>
                </a:lnTo>
                <a:lnTo>
                  <a:pt x="1364546" y="2971800"/>
                </a:lnTo>
                <a:lnTo>
                  <a:pt x="1413587" y="2997200"/>
                </a:lnTo>
                <a:lnTo>
                  <a:pt x="1564636" y="3035300"/>
                </a:lnTo>
                <a:lnTo>
                  <a:pt x="1938549" y="3124200"/>
                </a:lnTo>
                <a:lnTo>
                  <a:pt x="3712469" y="3124200"/>
                </a:lnTo>
                <a:lnTo>
                  <a:pt x="4086308" y="3035300"/>
                </a:lnTo>
                <a:lnTo>
                  <a:pt x="4237348" y="2997200"/>
                </a:lnTo>
                <a:lnTo>
                  <a:pt x="4286389" y="2971800"/>
                </a:lnTo>
                <a:lnTo>
                  <a:pt x="4382447" y="2946400"/>
                </a:lnTo>
                <a:lnTo>
                  <a:pt x="4429441" y="2921000"/>
                </a:lnTo>
                <a:lnTo>
                  <a:pt x="4475731" y="2908300"/>
                </a:lnTo>
                <a:lnTo>
                  <a:pt x="4521306" y="2882900"/>
                </a:lnTo>
                <a:lnTo>
                  <a:pt x="4566153" y="2870200"/>
                </a:lnTo>
                <a:lnTo>
                  <a:pt x="4610262" y="2844800"/>
                </a:lnTo>
                <a:lnTo>
                  <a:pt x="4653623" y="2832100"/>
                </a:lnTo>
                <a:lnTo>
                  <a:pt x="4696223" y="2806700"/>
                </a:lnTo>
                <a:lnTo>
                  <a:pt x="4738052" y="2794000"/>
                </a:lnTo>
                <a:lnTo>
                  <a:pt x="4779098" y="2768600"/>
                </a:lnTo>
                <a:lnTo>
                  <a:pt x="4819351" y="2743200"/>
                </a:lnTo>
                <a:lnTo>
                  <a:pt x="4858798" y="2717800"/>
                </a:lnTo>
                <a:lnTo>
                  <a:pt x="4897430" y="2705100"/>
                </a:lnTo>
                <a:lnTo>
                  <a:pt x="4935235" y="2679700"/>
                </a:lnTo>
                <a:lnTo>
                  <a:pt x="4972202" y="2654300"/>
                </a:lnTo>
                <a:lnTo>
                  <a:pt x="5008320" y="2628900"/>
                </a:lnTo>
                <a:lnTo>
                  <a:pt x="5043577" y="2603500"/>
                </a:lnTo>
                <a:lnTo>
                  <a:pt x="5077962" y="2578100"/>
                </a:lnTo>
                <a:lnTo>
                  <a:pt x="5111465" y="2552700"/>
                </a:lnTo>
                <a:lnTo>
                  <a:pt x="5144074" y="2527300"/>
                </a:lnTo>
                <a:lnTo>
                  <a:pt x="5175778" y="2501900"/>
                </a:lnTo>
                <a:lnTo>
                  <a:pt x="5206566" y="2476500"/>
                </a:lnTo>
                <a:lnTo>
                  <a:pt x="5236427" y="2451100"/>
                </a:lnTo>
                <a:lnTo>
                  <a:pt x="5265350" y="2425700"/>
                </a:lnTo>
                <a:lnTo>
                  <a:pt x="5320335" y="2362200"/>
                </a:lnTo>
                <a:lnTo>
                  <a:pt x="5346375" y="2336800"/>
                </a:lnTo>
                <a:lnTo>
                  <a:pt x="5371433" y="2311400"/>
                </a:lnTo>
                <a:lnTo>
                  <a:pt x="5395497" y="2273300"/>
                </a:lnTo>
                <a:lnTo>
                  <a:pt x="5418555" y="2247900"/>
                </a:lnTo>
                <a:lnTo>
                  <a:pt x="5440597" y="2222500"/>
                </a:lnTo>
                <a:lnTo>
                  <a:pt x="5461612" y="2184400"/>
                </a:lnTo>
                <a:lnTo>
                  <a:pt x="5481589" y="2159000"/>
                </a:lnTo>
                <a:lnTo>
                  <a:pt x="5500515" y="2133600"/>
                </a:lnTo>
                <a:lnTo>
                  <a:pt x="5518381" y="2095500"/>
                </a:lnTo>
                <a:lnTo>
                  <a:pt x="5535175" y="2070100"/>
                </a:lnTo>
                <a:lnTo>
                  <a:pt x="5550886" y="2032000"/>
                </a:lnTo>
                <a:lnTo>
                  <a:pt x="5565502" y="2006600"/>
                </a:lnTo>
                <a:lnTo>
                  <a:pt x="5579013" y="1968500"/>
                </a:lnTo>
                <a:lnTo>
                  <a:pt x="5591408" y="1930400"/>
                </a:lnTo>
                <a:lnTo>
                  <a:pt x="5602675" y="1905000"/>
                </a:lnTo>
                <a:lnTo>
                  <a:pt x="5612803" y="1866900"/>
                </a:lnTo>
                <a:lnTo>
                  <a:pt x="5621782" y="1841500"/>
                </a:lnTo>
                <a:lnTo>
                  <a:pt x="5629599" y="1803400"/>
                </a:lnTo>
                <a:lnTo>
                  <a:pt x="5636245" y="1765300"/>
                </a:lnTo>
                <a:lnTo>
                  <a:pt x="5641707" y="1739900"/>
                </a:lnTo>
                <a:lnTo>
                  <a:pt x="5645974" y="1701800"/>
                </a:lnTo>
                <a:lnTo>
                  <a:pt x="5649036" y="1663700"/>
                </a:lnTo>
                <a:lnTo>
                  <a:pt x="5650882" y="1625600"/>
                </a:lnTo>
                <a:lnTo>
                  <a:pt x="5651499" y="1600200"/>
                </a:lnTo>
                <a:lnTo>
                  <a:pt x="5650882" y="1562100"/>
                </a:lnTo>
                <a:lnTo>
                  <a:pt x="5649036" y="1524000"/>
                </a:lnTo>
                <a:lnTo>
                  <a:pt x="5645974" y="1485900"/>
                </a:lnTo>
                <a:lnTo>
                  <a:pt x="5641707" y="1460500"/>
                </a:lnTo>
                <a:lnTo>
                  <a:pt x="5636245" y="1422400"/>
                </a:lnTo>
                <a:lnTo>
                  <a:pt x="5629599" y="1384300"/>
                </a:lnTo>
                <a:lnTo>
                  <a:pt x="5621782" y="1358900"/>
                </a:lnTo>
                <a:lnTo>
                  <a:pt x="5612803" y="1320800"/>
                </a:lnTo>
                <a:lnTo>
                  <a:pt x="5602675" y="1282700"/>
                </a:lnTo>
                <a:lnTo>
                  <a:pt x="5591408" y="1257300"/>
                </a:lnTo>
                <a:lnTo>
                  <a:pt x="5579013" y="1219200"/>
                </a:lnTo>
                <a:lnTo>
                  <a:pt x="5565502" y="1193800"/>
                </a:lnTo>
                <a:lnTo>
                  <a:pt x="5550886" y="1155700"/>
                </a:lnTo>
                <a:lnTo>
                  <a:pt x="5535175" y="1130300"/>
                </a:lnTo>
                <a:lnTo>
                  <a:pt x="5518381" y="1092200"/>
                </a:lnTo>
                <a:lnTo>
                  <a:pt x="5500515" y="1066800"/>
                </a:lnTo>
                <a:lnTo>
                  <a:pt x="5481589" y="1028700"/>
                </a:lnTo>
                <a:lnTo>
                  <a:pt x="5461612" y="1003300"/>
                </a:lnTo>
                <a:lnTo>
                  <a:pt x="5440597" y="965200"/>
                </a:lnTo>
                <a:lnTo>
                  <a:pt x="5418555" y="939800"/>
                </a:lnTo>
                <a:lnTo>
                  <a:pt x="5395497" y="914400"/>
                </a:lnTo>
                <a:lnTo>
                  <a:pt x="5371433" y="876300"/>
                </a:lnTo>
                <a:lnTo>
                  <a:pt x="5346375" y="850900"/>
                </a:lnTo>
                <a:lnTo>
                  <a:pt x="5320335" y="825500"/>
                </a:lnTo>
                <a:lnTo>
                  <a:pt x="5293322" y="800100"/>
                </a:lnTo>
                <a:lnTo>
                  <a:pt x="5265350" y="774700"/>
                </a:lnTo>
                <a:lnTo>
                  <a:pt x="5236427" y="736600"/>
                </a:lnTo>
                <a:lnTo>
                  <a:pt x="5206566" y="711200"/>
                </a:lnTo>
                <a:lnTo>
                  <a:pt x="5175778" y="685800"/>
                </a:lnTo>
                <a:lnTo>
                  <a:pt x="5144074" y="660400"/>
                </a:lnTo>
                <a:lnTo>
                  <a:pt x="5111465" y="635000"/>
                </a:lnTo>
                <a:lnTo>
                  <a:pt x="5077962" y="609600"/>
                </a:lnTo>
                <a:lnTo>
                  <a:pt x="5043577" y="584200"/>
                </a:lnTo>
                <a:lnTo>
                  <a:pt x="5008320" y="558800"/>
                </a:lnTo>
                <a:lnTo>
                  <a:pt x="4972202" y="533400"/>
                </a:lnTo>
                <a:lnTo>
                  <a:pt x="4935235" y="508000"/>
                </a:lnTo>
                <a:lnTo>
                  <a:pt x="4897430" y="495300"/>
                </a:lnTo>
                <a:lnTo>
                  <a:pt x="4858798" y="469900"/>
                </a:lnTo>
                <a:lnTo>
                  <a:pt x="4819351" y="444500"/>
                </a:lnTo>
                <a:lnTo>
                  <a:pt x="4779098" y="419100"/>
                </a:lnTo>
                <a:lnTo>
                  <a:pt x="4738052" y="406400"/>
                </a:lnTo>
                <a:lnTo>
                  <a:pt x="4696223" y="381000"/>
                </a:lnTo>
                <a:lnTo>
                  <a:pt x="4653623" y="355600"/>
                </a:lnTo>
                <a:lnTo>
                  <a:pt x="4610262" y="342900"/>
                </a:lnTo>
                <a:lnTo>
                  <a:pt x="4566153" y="317500"/>
                </a:lnTo>
                <a:lnTo>
                  <a:pt x="4521306" y="304800"/>
                </a:lnTo>
                <a:lnTo>
                  <a:pt x="4475731" y="279400"/>
                </a:lnTo>
                <a:lnTo>
                  <a:pt x="4382447" y="254000"/>
                </a:lnTo>
                <a:lnTo>
                  <a:pt x="4334759" y="228600"/>
                </a:lnTo>
                <a:lnTo>
                  <a:pt x="4187646" y="190500"/>
                </a:lnTo>
                <a:lnTo>
                  <a:pt x="4137296" y="165100"/>
                </a:lnTo>
                <a:lnTo>
                  <a:pt x="3822191" y="88900"/>
                </a:lnTo>
                <a:close/>
              </a:path>
              <a:path w="5651500" h="3187700">
                <a:moveTo>
                  <a:pt x="3600553" y="50800"/>
                </a:moveTo>
                <a:lnTo>
                  <a:pt x="2050502" y="50800"/>
                </a:lnTo>
                <a:lnTo>
                  <a:pt x="1883392" y="88900"/>
                </a:lnTo>
                <a:lnTo>
                  <a:pt x="3767610" y="88900"/>
                </a:lnTo>
                <a:lnTo>
                  <a:pt x="3600553" y="50800"/>
                </a:lnTo>
                <a:close/>
              </a:path>
              <a:path w="5651500" h="3187700">
                <a:moveTo>
                  <a:pt x="3428758" y="25400"/>
                </a:moveTo>
                <a:lnTo>
                  <a:pt x="2222366" y="25400"/>
                </a:lnTo>
                <a:lnTo>
                  <a:pt x="2107276" y="50800"/>
                </a:lnTo>
                <a:lnTo>
                  <a:pt x="3543800" y="50800"/>
                </a:lnTo>
                <a:lnTo>
                  <a:pt x="3428758" y="25400"/>
                </a:lnTo>
                <a:close/>
              </a:path>
              <a:path w="5651500" h="3187700">
                <a:moveTo>
                  <a:pt x="3252526" y="12700"/>
                </a:moveTo>
                <a:lnTo>
                  <a:pt x="2398687" y="12700"/>
                </a:lnTo>
                <a:lnTo>
                  <a:pt x="2339437" y="25400"/>
                </a:lnTo>
                <a:lnTo>
                  <a:pt x="3311744" y="25400"/>
                </a:lnTo>
                <a:lnTo>
                  <a:pt x="3252526" y="12700"/>
                </a:lnTo>
                <a:close/>
              </a:path>
              <a:path w="5651500" h="3187700">
                <a:moveTo>
                  <a:pt x="3132721" y="0"/>
                </a:moveTo>
                <a:lnTo>
                  <a:pt x="2518562" y="0"/>
                </a:lnTo>
                <a:lnTo>
                  <a:pt x="2458399" y="12700"/>
                </a:lnTo>
                <a:lnTo>
                  <a:pt x="3192848" y="12700"/>
                </a:lnTo>
                <a:lnTo>
                  <a:pt x="313272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80409" y="2453449"/>
            <a:ext cx="5651500" cy="3196590"/>
          </a:xfrm>
          <a:custGeom>
            <a:avLst/>
            <a:gdLst/>
            <a:ahLst/>
            <a:cxnLst/>
            <a:rect l="l" t="t" r="r" b="b"/>
            <a:pathLst>
              <a:path w="5651500" h="3196590">
                <a:moveTo>
                  <a:pt x="2825750" y="0"/>
                </a:moveTo>
                <a:lnTo>
                  <a:pt x="2887952" y="348"/>
                </a:lnTo>
                <a:lnTo>
                  <a:pt x="2949761" y="1389"/>
                </a:lnTo>
                <a:lnTo>
                  <a:pt x="3011167" y="3118"/>
                </a:lnTo>
                <a:lnTo>
                  <a:pt x="3072157" y="5526"/>
                </a:lnTo>
                <a:lnTo>
                  <a:pt x="3132721" y="8609"/>
                </a:lnTo>
                <a:lnTo>
                  <a:pt x="3192848" y="12360"/>
                </a:lnTo>
                <a:lnTo>
                  <a:pt x="3252526" y="16772"/>
                </a:lnTo>
                <a:lnTo>
                  <a:pt x="3311744" y="21840"/>
                </a:lnTo>
                <a:lnTo>
                  <a:pt x="3370492" y="27557"/>
                </a:lnTo>
                <a:lnTo>
                  <a:pt x="3428758" y="33917"/>
                </a:lnTo>
                <a:lnTo>
                  <a:pt x="3486531" y="40913"/>
                </a:lnTo>
                <a:lnTo>
                  <a:pt x="3543800" y="48541"/>
                </a:lnTo>
                <a:lnTo>
                  <a:pt x="3600553" y="56792"/>
                </a:lnTo>
                <a:lnTo>
                  <a:pt x="3656780" y="65662"/>
                </a:lnTo>
                <a:lnTo>
                  <a:pt x="3712469" y="75143"/>
                </a:lnTo>
                <a:lnTo>
                  <a:pt x="3767610" y="85230"/>
                </a:lnTo>
                <a:lnTo>
                  <a:pt x="3822191" y="95916"/>
                </a:lnTo>
                <a:lnTo>
                  <a:pt x="3876201" y="107195"/>
                </a:lnTo>
                <a:lnTo>
                  <a:pt x="3929628" y="119061"/>
                </a:lnTo>
                <a:lnTo>
                  <a:pt x="3982463" y="131507"/>
                </a:lnTo>
                <a:lnTo>
                  <a:pt x="4034693" y="144528"/>
                </a:lnTo>
                <a:lnTo>
                  <a:pt x="4086308" y="158116"/>
                </a:lnTo>
                <a:lnTo>
                  <a:pt x="4137296" y="172267"/>
                </a:lnTo>
                <a:lnTo>
                  <a:pt x="4187646" y="186973"/>
                </a:lnTo>
                <a:lnTo>
                  <a:pt x="4237348" y="202229"/>
                </a:lnTo>
                <a:lnTo>
                  <a:pt x="4286389" y="218027"/>
                </a:lnTo>
                <a:lnTo>
                  <a:pt x="4334759" y="234363"/>
                </a:lnTo>
                <a:lnTo>
                  <a:pt x="4382447" y="251229"/>
                </a:lnTo>
                <a:lnTo>
                  <a:pt x="4429441" y="268619"/>
                </a:lnTo>
                <a:lnTo>
                  <a:pt x="4475731" y="286528"/>
                </a:lnTo>
                <a:lnTo>
                  <a:pt x="4521306" y="304948"/>
                </a:lnTo>
                <a:lnTo>
                  <a:pt x="4566153" y="323874"/>
                </a:lnTo>
                <a:lnTo>
                  <a:pt x="4610262" y="343299"/>
                </a:lnTo>
                <a:lnTo>
                  <a:pt x="4653623" y="363218"/>
                </a:lnTo>
                <a:lnTo>
                  <a:pt x="4696223" y="383623"/>
                </a:lnTo>
                <a:lnTo>
                  <a:pt x="4738052" y="404510"/>
                </a:lnTo>
                <a:lnTo>
                  <a:pt x="4779098" y="425870"/>
                </a:lnTo>
                <a:lnTo>
                  <a:pt x="4819351" y="447699"/>
                </a:lnTo>
                <a:lnTo>
                  <a:pt x="4858798" y="469990"/>
                </a:lnTo>
                <a:lnTo>
                  <a:pt x="4897430" y="492736"/>
                </a:lnTo>
                <a:lnTo>
                  <a:pt x="4935235" y="515932"/>
                </a:lnTo>
                <a:lnTo>
                  <a:pt x="4972202" y="539571"/>
                </a:lnTo>
                <a:lnTo>
                  <a:pt x="5008320" y="563647"/>
                </a:lnTo>
                <a:lnTo>
                  <a:pt x="5043577" y="588154"/>
                </a:lnTo>
                <a:lnTo>
                  <a:pt x="5077962" y="613085"/>
                </a:lnTo>
                <a:lnTo>
                  <a:pt x="5111465" y="638435"/>
                </a:lnTo>
                <a:lnTo>
                  <a:pt x="5144074" y="664196"/>
                </a:lnTo>
                <a:lnTo>
                  <a:pt x="5175778" y="690363"/>
                </a:lnTo>
                <a:lnTo>
                  <a:pt x="5206566" y="716930"/>
                </a:lnTo>
                <a:lnTo>
                  <a:pt x="5236427" y="743890"/>
                </a:lnTo>
                <a:lnTo>
                  <a:pt x="5265350" y="771237"/>
                </a:lnTo>
                <a:lnTo>
                  <a:pt x="5293322" y="798965"/>
                </a:lnTo>
                <a:lnTo>
                  <a:pt x="5320335" y="827068"/>
                </a:lnTo>
                <a:lnTo>
                  <a:pt x="5346375" y="855538"/>
                </a:lnTo>
                <a:lnTo>
                  <a:pt x="5371433" y="884371"/>
                </a:lnTo>
                <a:lnTo>
                  <a:pt x="5418555" y="943098"/>
                </a:lnTo>
                <a:lnTo>
                  <a:pt x="5461612" y="1003198"/>
                </a:lnTo>
                <a:lnTo>
                  <a:pt x="5500515" y="1064622"/>
                </a:lnTo>
                <a:lnTo>
                  <a:pt x="5535175" y="1127319"/>
                </a:lnTo>
                <a:lnTo>
                  <a:pt x="5565502" y="1191239"/>
                </a:lnTo>
                <a:lnTo>
                  <a:pt x="5591408" y="1256333"/>
                </a:lnTo>
                <a:lnTo>
                  <a:pt x="5612803" y="1322551"/>
                </a:lnTo>
                <a:lnTo>
                  <a:pt x="5629599" y="1389842"/>
                </a:lnTo>
                <a:lnTo>
                  <a:pt x="5641707" y="1458158"/>
                </a:lnTo>
                <a:lnTo>
                  <a:pt x="5649036" y="1527447"/>
                </a:lnTo>
                <a:lnTo>
                  <a:pt x="5651499" y="1597659"/>
                </a:lnTo>
                <a:lnTo>
                  <a:pt x="5650882" y="1632879"/>
                </a:lnTo>
                <a:lnTo>
                  <a:pt x="5645974" y="1702641"/>
                </a:lnTo>
                <a:lnTo>
                  <a:pt x="5636245" y="1771459"/>
                </a:lnTo>
                <a:lnTo>
                  <a:pt x="5621782" y="1839283"/>
                </a:lnTo>
                <a:lnTo>
                  <a:pt x="5602675" y="1906062"/>
                </a:lnTo>
                <a:lnTo>
                  <a:pt x="5579013" y="1971747"/>
                </a:lnTo>
                <a:lnTo>
                  <a:pt x="5550886" y="2036286"/>
                </a:lnTo>
                <a:lnTo>
                  <a:pt x="5518381" y="2099631"/>
                </a:lnTo>
                <a:lnTo>
                  <a:pt x="5481589" y="2161730"/>
                </a:lnTo>
                <a:lnTo>
                  <a:pt x="5440597" y="2222533"/>
                </a:lnTo>
                <a:lnTo>
                  <a:pt x="5395497" y="2281991"/>
                </a:lnTo>
                <a:lnTo>
                  <a:pt x="5346375" y="2340053"/>
                </a:lnTo>
                <a:lnTo>
                  <a:pt x="5320335" y="2368545"/>
                </a:lnTo>
                <a:lnTo>
                  <a:pt x="5293322" y="2396668"/>
                </a:lnTo>
                <a:lnTo>
                  <a:pt x="5265350" y="2424418"/>
                </a:lnTo>
                <a:lnTo>
                  <a:pt x="5236427" y="2451788"/>
                </a:lnTo>
                <a:lnTo>
                  <a:pt x="5206566" y="2478770"/>
                </a:lnTo>
                <a:lnTo>
                  <a:pt x="5175778" y="2505360"/>
                </a:lnTo>
                <a:lnTo>
                  <a:pt x="5144074" y="2531551"/>
                </a:lnTo>
                <a:lnTo>
                  <a:pt x="5111465" y="2557336"/>
                </a:lnTo>
                <a:lnTo>
                  <a:pt x="5077962" y="2582710"/>
                </a:lnTo>
                <a:lnTo>
                  <a:pt x="5043577" y="2607665"/>
                </a:lnTo>
                <a:lnTo>
                  <a:pt x="5008320" y="2632196"/>
                </a:lnTo>
                <a:lnTo>
                  <a:pt x="4972202" y="2656297"/>
                </a:lnTo>
                <a:lnTo>
                  <a:pt x="4935235" y="2679960"/>
                </a:lnTo>
                <a:lnTo>
                  <a:pt x="4897430" y="2703181"/>
                </a:lnTo>
                <a:lnTo>
                  <a:pt x="4858798" y="2725952"/>
                </a:lnTo>
                <a:lnTo>
                  <a:pt x="4819351" y="2748267"/>
                </a:lnTo>
                <a:lnTo>
                  <a:pt x="4779098" y="2770121"/>
                </a:lnTo>
                <a:lnTo>
                  <a:pt x="4738052" y="2791506"/>
                </a:lnTo>
                <a:lnTo>
                  <a:pt x="4696223" y="2812417"/>
                </a:lnTo>
                <a:lnTo>
                  <a:pt x="4653623" y="2832847"/>
                </a:lnTo>
                <a:lnTo>
                  <a:pt x="4610262" y="2852790"/>
                </a:lnTo>
                <a:lnTo>
                  <a:pt x="4566153" y="2872239"/>
                </a:lnTo>
                <a:lnTo>
                  <a:pt x="4521306" y="2891189"/>
                </a:lnTo>
                <a:lnTo>
                  <a:pt x="4475731" y="2909633"/>
                </a:lnTo>
                <a:lnTo>
                  <a:pt x="4429441" y="2927565"/>
                </a:lnTo>
                <a:lnTo>
                  <a:pt x="4382447" y="2944979"/>
                </a:lnTo>
                <a:lnTo>
                  <a:pt x="4334759" y="2961867"/>
                </a:lnTo>
                <a:lnTo>
                  <a:pt x="4286389" y="2978225"/>
                </a:lnTo>
                <a:lnTo>
                  <a:pt x="4237348" y="2994046"/>
                </a:lnTo>
                <a:lnTo>
                  <a:pt x="4187646" y="3009323"/>
                </a:lnTo>
                <a:lnTo>
                  <a:pt x="4137296" y="3024050"/>
                </a:lnTo>
                <a:lnTo>
                  <a:pt x="4086308" y="3038221"/>
                </a:lnTo>
                <a:lnTo>
                  <a:pt x="4034693" y="3051830"/>
                </a:lnTo>
                <a:lnTo>
                  <a:pt x="3982463" y="3064870"/>
                </a:lnTo>
                <a:lnTo>
                  <a:pt x="3929628" y="3077335"/>
                </a:lnTo>
                <a:lnTo>
                  <a:pt x="3876201" y="3089219"/>
                </a:lnTo>
                <a:lnTo>
                  <a:pt x="3822191" y="3100515"/>
                </a:lnTo>
                <a:lnTo>
                  <a:pt x="3767610" y="3111218"/>
                </a:lnTo>
                <a:lnTo>
                  <a:pt x="3712469" y="3121320"/>
                </a:lnTo>
                <a:lnTo>
                  <a:pt x="3656780" y="3130817"/>
                </a:lnTo>
                <a:lnTo>
                  <a:pt x="3600553" y="3139700"/>
                </a:lnTo>
                <a:lnTo>
                  <a:pt x="3543800" y="3147965"/>
                </a:lnTo>
                <a:lnTo>
                  <a:pt x="3486531" y="3155605"/>
                </a:lnTo>
                <a:lnTo>
                  <a:pt x="3428758" y="3162614"/>
                </a:lnTo>
                <a:lnTo>
                  <a:pt x="3370492" y="3168984"/>
                </a:lnTo>
                <a:lnTo>
                  <a:pt x="3311744" y="3174711"/>
                </a:lnTo>
                <a:lnTo>
                  <a:pt x="3252526" y="3179788"/>
                </a:lnTo>
                <a:lnTo>
                  <a:pt x="3192848" y="3184208"/>
                </a:lnTo>
                <a:lnTo>
                  <a:pt x="3132721" y="3187965"/>
                </a:lnTo>
                <a:lnTo>
                  <a:pt x="3072157" y="3191053"/>
                </a:lnTo>
                <a:lnTo>
                  <a:pt x="3011167" y="3193466"/>
                </a:lnTo>
                <a:lnTo>
                  <a:pt x="2949761" y="3195197"/>
                </a:lnTo>
                <a:lnTo>
                  <a:pt x="2887952" y="3196240"/>
                </a:lnTo>
                <a:lnTo>
                  <a:pt x="2825750" y="3196590"/>
                </a:lnTo>
                <a:lnTo>
                  <a:pt x="2763499" y="3196240"/>
                </a:lnTo>
                <a:lnTo>
                  <a:pt x="2701644" y="3195197"/>
                </a:lnTo>
                <a:lnTo>
                  <a:pt x="2640195" y="3193466"/>
                </a:lnTo>
                <a:lnTo>
                  <a:pt x="2579164" y="3191053"/>
                </a:lnTo>
                <a:lnTo>
                  <a:pt x="2518562" y="3187965"/>
                </a:lnTo>
                <a:lnTo>
                  <a:pt x="2458399" y="3184208"/>
                </a:lnTo>
                <a:lnTo>
                  <a:pt x="2398687" y="3179788"/>
                </a:lnTo>
                <a:lnTo>
                  <a:pt x="2339437" y="3174711"/>
                </a:lnTo>
                <a:lnTo>
                  <a:pt x="2280660" y="3168984"/>
                </a:lnTo>
                <a:lnTo>
                  <a:pt x="2222366" y="3162614"/>
                </a:lnTo>
                <a:lnTo>
                  <a:pt x="2164568" y="3155605"/>
                </a:lnTo>
                <a:lnTo>
                  <a:pt x="2107276" y="3147965"/>
                </a:lnTo>
                <a:lnTo>
                  <a:pt x="2050502" y="3139700"/>
                </a:lnTo>
                <a:lnTo>
                  <a:pt x="1994255" y="3130817"/>
                </a:lnTo>
                <a:lnTo>
                  <a:pt x="1938549" y="3121320"/>
                </a:lnTo>
                <a:lnTo>
                  <a:pt x="1883392" y="3111218"/>
                </a:lnTo>
                <a:lnTo>
                  <a:pt x="1828797" y="3100515"/>
                </a:lnTo>
                <a:lnTo>
                  <a:pt x="1774775" y="3089219"/>
                </a:lnTo>
                <a:lnTo>
                  <a:pt x="1721337" y="3077335"/>
                </a:lnTo>
                <a:lnTo>
                  <a:pt x="1668494" y="3064870"/>
                </a:lnTo>
                <a:lnTo>
                  <a:pt x="1616256" y="3051830"/>
                </a:lnTo>
                <a:lnTo>
                  <a:pt x="1564636" y="3038221"/>
                </a:lnTo>
                <a:lnTo>
                  <a:pt x="1513643" y="3024050"/>
                </a:lnTo>
                <a:lnTo>
                  <a:pt x="1463290" y="3009323"/>
                </a:lnTo>
                <a:lnTo>
                  <a:pt x="1413587" y="2994046"/>
                </a:lnTo>
                <a:lnTo>
                  <a:pt x="1364546" y="2978225"/>
                </a:lnTo>
                <a:lnTo>
                  <a:pt x="1316177" y="2961867"/>
                </a:lnTo>
                <a:lnTo>
                  <a:pt x="1268491" y="2944979"/>
                </a:lnTo>
                <a:lnTo>
                  <a:pt x="1221500" y="2927565"/>
                </a:lnTo>
                <a:lnTo>
                  <a:pt x="1175215" y="2909633"/>
                </a:lnTo>
                <a:lnTo>
                  <a:pt x="1129646" y="2891189"/>
                </a:lnTo>
                <a:lnTo>
                  <a:pt x="1084805" y="2872239"/>
                </a:lnTo>
                <a:lnTo>
                  <a:pt x="1040703" y="2852790"/>
                </a:lnTo>
                <a:lnTo>
                  <a:pt x="997352" y="2832847"/>
                </a:lnTo>
                <a:lnTo>
                  <a:pt x="954761" y="2812417"/>
                </a:lnTo>
                <a:lnTo>
                  <a:pt x="912942" y="2791506"/>
                </a:lnTo>
                <a:lnTo>
                  <a:pt x="871907" y="2770121"/>
                </a:lnTo>
                <a:lnTo>
                  <a:pt x="831666" y="2748267"/>
                </a:lnTo>
                <a:lnTo>
                  <a:pt x="792231" y="2725952"/>
                </a:lnTo>
                <a:lnTo>
                  <a:pt x="753612" y="2703181"/>
                </a:lnTo>
                <a:lnTo>
                  <a:pt x="715820" y="2679960"/>
                </a:lnTo>
                <a:lnTo>
                  <a:pt x="678867" y="2656297"/>
                </a:lnTo>
                <a:lnTo>
                  <a:pt x="642764" y="2632196"/>
                </a:lnTo>
                <a:lnTo>
                  <a:pt x="607522" y="2607665"/>
                </a:lnTo>
                <a:lnTo>
                  <a:pt x="573152" y="2582710"/>
                </a:lnTo>
                <a:lnTo>
                  <a:pt x="539665" y="2557336"/>
                </a:lnTo>
                <a:lnTo>
                  <a:pt x="507072" y="2531551"/>
                </a:lnTo>
                <a:lnTo>
                  <a:pt x="475384" y="2505360"/>
                </a:lnTo>
                <a:lnTo>
                  <a:pt x="444612" y="2478770"/>
                </a:lnTo>
                <a:lnTo>
                  <a:pt x="414768" y="2451788"/>
                </a:lnTo>
                <a:lnTo>
                  <a:pt x="385862" y="2424418"/>
                </a:lnTo>
                <a:lnTo>
                  <a:pt x="357905" y="2396668"/>
                </a:lnTo>
                <a:lnTo>
                  <a:pt x="330909" y="2368545"/>
                </a:lnTo>
                <a:lnTo>
                  <a:pt x="304885" y="2340053"/>
                </a:lnTo>
                <a:lnTo>
                  <a:pt x="279844" y="2311200"/>
                </a:lnTo>
                <a:lnTo>
                  <a:pt x="232754" y="2252434"/>
                </a:lnTo>
                <a:lnTo>
                  <a:pt x="189727" y="2192297"/>
                </a:lnTo>
                <a:lnTo>
                  <a:pt x="150854" y="2130839"/>
                </a:lnTo>
                <a:lnTo>
                  <a:pt x="116221" y="2068111"/>
                </a:lnTo>
                <a:lnTo>
                  <a:pt x="85919" y="2004163"/>
                </a:lnTo>
                <a:lnTo>
                  <a:pt x="60035" y="1939044"/>
                </a:lnTo>
                <a:lnTo>
                  <a:pt x="38659" y="1872806"/>
                </a:lnTo>
                <a:lnTo>
                  <a:pt x="21878" y="1805499"/>
                </a:lnTo>
                <a:lnTo>
                  <a:pt x="9783" y="1737171"/>
                </a:lnTo>
                <a:lnTo>
                  <a:pt x="2460" y="1667875"/>
                </a:lnTo>
                <a:lnTo>
                  <a:pt x="0" y="1597659"/>
                </a:lnTo>
                <a:lnTo>
                  <a:pt x="616" y="1562441"/>
                </a:lnTo>
                <a:lnTo>
                  <a:pt x="5519" y="1492684"/>
                </a:lnTo>
                <a:lnTo>
                  <a:pt x="15239" y="1423875"/>
                </a:lnTo>
                <a:lnTo>
                  <a:pt x="29688" y="1356066"/>
                </a:lnTo>
                <a:lnTo>
                  <a:pt x="48778" y="1289305"/>
                </a:lnTo>
                <a:lnTo>
                  <a:pt x="72419" y="1223643"/>
                </a:lnTo>
                <a:lnTo>
                  <a:pt x="100523" y="1159129"/>
                </a:lnTo>
                <a:lnTo>
                  <a:pt x="133002" y="1095814"/>
                </a:lnTo>
                <a:lnTo>
                  <a:pt x="169766" y="1033748"/>
                </a:lnTo>
                <a:lnTo>
                  <a:pt x="210727" y="972980"/>
                </a:lnTo>
                <a:lnTo>
                  <a:pt x="255796" y="913560"/>
                </a:lnTo>
                <a:lnTo>
                  <a:pt x="304885" y="855538"/>
                </a:lnTo>
                <a:lnTo>
                  <a:pt x="330909" y="827068"/>
                </a:lnTo>
                <a:lnTo>
                  <a:pt x="357905" y="798965"/>
                </a:lnTo>
                <a:lnTo>
                  <a:pt x="385862" y="771237"/>
                </a:lnTo>
                <a:lnTo>
                  <a:pt x="414768" y="743890"/>
                </a:lnTo>
                <a:lnTo>
                  <a:pt x="444612" y="716930"/>
                </a:lnTo>
                <a:lnTo>
                  <a:pt x="475384" y="690363"/>
                </a:lnTo>
                <a:lnTo>
                  <a:pt x="507072" y="664196"/>
                </a:lnTo>
                <a:lnTo>
                  <a:pt x="539665" y="638435"/>
                </a:lnTo>
                <a:lnTo>
                  <a:pt x="573152" y="613085"/>
                </a:lnTo>
                <a:lnTo>
                  <a:pt x="607522" y="588154"/>
                </a:lnTo>
                <a:lnTo>
                  <a:pt x="642764" y="563647"/>
                </a:lnTo>
                <a:lnTo>
                  <a:pt x="678867" y="539571"/>
                </a:lnTo>
                <a:lnTo>
                  <a:pt x="715820" y="515932"/>
                </a:lnTo>
                <a:lnTo>
                  <a:pt x="753612" y="492736"/>
                </a:lnTo>
                <a:lnTo>
                  <a:pt x="792231" y="469990"/>
                </a:lnTo>
                <a:lnTo>
                  <a:pt x="831666" y="447699"/>
                </a:lnTo>
                <a:lnTo>
                  <a:pt x="871907" y="425870"/>
                </a:lnTo>
                <a:lnTo>
                  <a:pt x="912942" y="404510"/>
                </a:lnTo>
                <a:lnTo>
                  <a:pt x="954761" y="383623"/>
                </a:lnTo>
                <a:lnTo>
                  <a:pt x="997352" y="363218"/>
                </a:lnTo>
                <a:lnTo>
                  <a:pt x="1040703" y="343299"/>
                </a:lnTo>
                <a:lnTo>
                  <a:pt x="1084805" y="323874"/>
                </a:lnTo>
                <a:lnTo>
                  <a:pt x="1129646" y="304948"/>
                </a:lnTo>
                <a:lnTo>
                  <a:pt x="1175215" y="286528"/>
                </a:lnTo>
                <a:lnTo>
                  <a:pt x="1221500" y="268619"/>
                </a:lnTo>
                <a:lnTo>
                  <a:pt x="1268491" y="251229"/>
                </a:lnTo>
                <a:lnTo>
                  <a:pt x="1316177" y="234363"/>
                </a:lnTo>
                <a:lnTo>
                  <a:pt x="1364546" y="218027"/>
                </a:lnTo>
                <a:lnTo>
                  <a:pt x="1413587" y="202229"/>
                </a:lnTo>
                <a:lnTo>
                  <a:pt x="1463290" y="186973"/>
                </a:lnTo>
                <a:lnTo>
                  <a:pt x="1513643" y="172267"/>
                </a:lnTo>
                <a:lnTo>
                  <a:pt x="1564636" y="158116"/>
                </a:lnTo>
                <a:lnTo>
                  <a:pt x="1616256" y="144528"/>
                </a:lnTo>
                <a:lnTo>
                  <a:pt x="1668494" y="131507"/>
                </a:lnTo>
                <a:lnTo>
                  <a:pt x="1721337" y="119061"/>
                </a:lnTo>
                <a:lnTo>
                  <a:pt x="1774775" y="107195"/>
                </a:lnTo>
                <a:lnTo>
                  <a:pt x="1828797" y="95916"/>
                </a:lnTo>
                <a:lnTo>
                  <a:pt x="1883392" y="85230"/>
                </a:lnTo>
                <a:lnTo>
                  <a:pt x="1938549" y="75143"/>
                </a:lnTo>
                <a:lnTo>
                  <a:pt x="1994255" y="65662"/>
                </a:lnTo>
                <a:lnTo>
                  <a:pt x="2050502" y="56792"/>
                </a:lnTo>
                <a:lnTo>
                  <a:pt x="2107276" y="48541"/>
                </a:lnTo>
                <a:lnTo>
                  <a:pt x="2164568" y="40913"/>
                </a:lnTo>
                <a:lnTo>
                  <a:pt x="2222366" y="33917"/>
                </a:lnTo>
                <a:lnTo>
                  <a:pt x="2280660" y="27557"/>
                </a:lnTo>
                <a:lnTo>
                  <a:pt x="2339437" y="21840"/>
                </a:lnTo>
                <a:lnTo>
                  <a:pt x="2398687" y="16772"/>
                </a:lnTo>
                <a:lnTo>
                  <a:pt x="2458399" y="12360"/>
                </a:lnTo>
                <a:lnTo>
                  <a:pt x="2518562" y="8609"/>
                </a:lnTo>
                <a:lnTo>
                  <a:pt x="2579164" y="5526"/>
                </a:lnTo>
                <a:lnTo>
                  <a:pt x="2640195" y="3118"/>
                </a:lnTo>
                <a:lnTo>
                  <a:pt x="2701644" y="1389"/>
                </a:lnTo>
                <a:lnTo>
                  <a:pt x="2763499" y="348"/>
                </a:lnTo>
                <a:lnTo>
                  <a:pt x="2825750" y="0"/>
                </a:lnTo>
                <a:close/>
              </a:path>
            </a:pathLst>
          </a:custGeom>
          <a:ln w="646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80409" y="24534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31909" y="5650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779" y="3019869"/>
            <a:ext cx="2222500" cy="1035050"/>
          </a:xfrm>
          <a:custGeom>
            <a:avLst/>
            <a:gdLst/>
            <a:ahLst/>
            <a:cxnLst/>
            <a:rect l="l" t="t" r="r" b="b"/>
            <a:pathLst>
              <a:path w="2222500" h="1035050">
                <a:moveTo>
                  <a:pt x="1111249" y="0"/>
                </a:moveTo>
                <a:lnTo>
                  <a:pt x="1046629" y="791"/>
                </a:lnTo>
                <a:lnTo>
                  <a:pt x="983151" y="3138"/>
                </a:lnTo>
                <a:lnTo>
                  <a:pt x="920896" y="7005"/>
                </a:lnTo>
                <a:lnTo>
                  <a:pt x="859947" y="12354"/>
                </a:lnTo>
                <a:lnTo>
                  <a:pt x="800385" y="19145"/>
                </a:lnTo>
                <a:lnTo>
                  <a:pt x="742293" y="27343"/>
                </a:lnTo>
                <a:lnTo>
                  <a:pt x="685752" y="36908"/>
                </a:lnTo>
                <a:lnTo>
                  <a:pt x="630845" y="47803"/>
                </a:lnTo>
                <a:lnTo>
                  <a:pt x="577652" y="59990"/>
                </a:lnTo>
                <a:lnTo>
                  <a:pt x="526256" y="73432"/>
                </a:lnTo>
                <a:lnTo>
                  <a:pt x="476739" y="88091"/>
                </a:lnTo>
                <a:lnTo>
                  <a:pt x="429182" y="103928"/>
                </a:lnTo>
                <a:lnTo>
                  <a:pt x="383667" y="120907"/>
                </a:lnTo>
                <a:lnTo>
                  <a:pt x="340277" y="138988"/>
                </a:lnTo>
                <a:lnTo>
                  <a:pt x="299093" y="158135"/>
                </a:lnTo>
                <a:lnTo>
                  <a:pt x="260197" y="178310"/>
                </a:lnTo>
                <a:lnTo>
                  <a:pt x="223671" y="199474"/>
                </a:lnTo>
                <a:lnTo>
                  <a:pt x="189597" y="221590"/>
                </a:lnTo>
                <a:lnTo>
                  <a:pt x="158056" y="244621"/>
                </a:lnTo>
                <a:lnTo>
                  <a:pt x="102902" y="293273"/>
                </a:lnTo>
                <a:lnTo>
                  <a:pt x="58864" y="345129"/>
                </a:lnTo>
                <a:lnTo>
                  <a:pt x="26598" y="399885"/>
                </a:lnTo>
                <a:lnTo>
                  <a:pt x="6758" y="457239"/>
                </a:lnTo>
                <a:lnTo>
                  <a:pt x="0" y="516889"/>
                </a:lnTo>
                <a:lnTo>
                  <a:pt x="1703" y="546987"/>
                </a:lnTo>
                <a:lnTo>
                  <a:pt x="15084" y="605561"/>
                </a:lnTo>
                <a:lnTo>
                  <a:pt x="41219" y="661716"/>
                </a:lnTo>
                <a:lnTo>
                  <a:pt x="79453" y="715146"/>
                </a:lnTo>
                <a:lnTo>
                  <a:pt x="129130" y="765542"/>
                </a:lnTo>
                <a:lnTo>
                  <a:pt x="189597" y="812598"/>
                </a:lnTo>
                <a:lnTo>
                  <a:pt x="223671" y="834777"/>
                </a:lnTo>
                <a:lnTo>
                  <a:pt x="260197" y="856006"/>
                </a:lnTo>
                <a:lnTo>
                  <a:pt x="299093" y="876246"/>
                </a:lnTo>
                <a:lnTo>
                  <a:pt x="340277" y="895459"/>
                </a:lnTo>
                <a:lnTo>
                  <a:pt x="383667" y="913606"/>
                </a:lnTo>
                <a:lnTo>
                  <a:pt x="429182" y="930648"/>
                </a:lnTo>
                <a:lnTo>
                  <a:pt x="476739" y="946549"/>
                </a:lnTo>
                <a:lnTo>
                  <a:pt x="526256" y="961268"/>
                </a:lnTo>
                <a:lnTo>
                  <a:pt x="577652" y="974767"/>
                </a:lnTo>
                <a:lnTo>
                  <a:pt x="630845" y="987009"/>
                </a:lnTo>
                <a:lnTo>
                  <a:pt x="685752" y="997955"/>
                </a:lnTo>
                <a:lnTo>
                  <a:pt x="742293" y="1007566"/>
                </a:lnTo>
                <a:lnTo>
                  <a:pt x="800385" y="1015803"/>
                </a:lnTo>
                <a:lnTo>
                  <a:pt x="859947" y="1022630"/>
                </a:lnTo>
                <a:lnTo>
                  <a:pt x="920896" y="1028006"/>
                </a:lnTo>
                <a:lnTo>
                  <a:pt x="983151" y="1031893"/>
                </a:lnTo>
                <a:lnTo>
                  <a:pt x="1046629" y="1034254"/>
                </a:lnTo>
                <a:lnTo>
                  <a:pt x="1111249" y="1035050"/>
                </a:lnTo>
                <a:lnTo>
                  <a:pt x="1175870" y="1034254"/>
                </a:lnTo>
                <a:lnTo>
                  <a:pt x="1239348" y="1031893"/>
                </a:lnTo>
                <a:lnTo>
                  <a:pt x="1301603" y="1028006"/>
                </a:lnTo>
                <a:lnTo>
                  <a:pt x="1362552" y="1022630"/>
                </a:lnTo>
                <a:lnTo>
                  <a:pt x="1422114" y="1015803"/>
                </a:lnTo>
                <a:lnTo>
                  <a:pt x="1480206" y="1007566"/>
                </a:lnTo>
                <a:lnTo>
                  <a:pt x="1536747" y="997955"/>
                </a:lnTo>
                <a:lnTo>
                  <a:pt x="1591654" y="987009"/>
                </a:lnTo>
                <a:lnTo>
                  <a:pt x="1644847" y="974767"/>
                </a:lnTo>
                <a:lnTo>
                  <a:pt x="1696243" y="961268"/>
                </a:lnTo>
                <a:lnTo>
                  <a:pt x="1745760" y="946549"/>
                </a:lnTo>
                <a:lnTo>
                  <a:pt x="1793317" y="930648"/>
                </a:lnTo>
                <a:lnTo>
                  <a:pt x="1838832" y="913606"/>
                </a:lnTo>
                <a:lnTo>
                  <a:pt x="1882222" y="895459"/>
                </a:lnTo>
                <a:lnTo>
                  <a:pt x="1923406" y="876246"/>
                </a:lnTo>
                <a:lnTo>
                  <a:pt x="1962302" y="856006"/>
                </a:lnTo>
                <a:lnTo>
                  <a:pt x="1998828" y="834777"/>
                </a:lnTo>
                <a:lnTo>
                  <a:pt x="2032902" y="812598"/>
                </a:lnTo>
                <a:lnTo>
                  <a:pt x="2064443" y="789507"/>
                </a:lnTo>
                <a:lnTo>
                  <a:pt x="2119597" y="740742"/>
                </a:lnTo>
                <a:lnTo>
                  <a:pt x="2163635" y="688791"/>
                </a:lnTo>
                <a:lnTo>
                  <a:pt x="2195901" y="633960"/>
                </a:lnTo>
                <a:lnTo>
                  <a:pt x="2215741" y="576557"/>
                </a:lnTo>
                <a:lnTo>
                  <a:pt x="2222499" y="516889"/>
                </a:lnTo>
                <a:lnTo>
                  <a:pt x="2220796" y="486796"/>
                </a:lnTo>
                <a:lnTo>
                  <a:pt x="2207415" y="428256"/>
                </a:lnTo>
                <a:lnTo>
                  <a:pt x="2181280" y="372163"/>
                </a:lnTo>
                <a:lnTo>
                  <a:pt x="2143046" y="318820"/>
                </a:lnTo>
                <a:lnTo>
                  <a:pt x="2093369" y="268528"/>
                </a:lnTo>
                <a:lnTo>
                  <a:pt x="2032902" y="221590"/>
                </a:lnTo>
                <a:lnTo>
                  <a:pt x="1998828" y="199474"/>
                </a:lnTo>
                <a:lnTo>
                  <a:pt x="1962302" y="178310"/>
                </a:lnTo>
                <a:lnTo>
                  <a:pt x="1923406" y="158135"/>
                </a:lnTo>
                <a:lnTo>
                  <a:pt x="1882222" y="138988"/>
                </a:lnTo>
                <a:lnTo>
                  <a:pt x="1838832" y="120907"/>
                </a:lnTo>
                <a:lnTo>
                  <a:pt x="1793317" y="103928"/>
                </a:lnTo>
                <a:lnTo>
                  <a:pt x="1745760" y="88091"/>
                </a:lnTo>
                <a:lnTo>
                  <a:pt x="1696243" y="73432"/>
                </a:lnTo>
                <a:lnTo>
                  <a:pt x="1644847" y="59990"/>
                </a:lnTo>
                <a:lnTo>
                  <a:pt x="1591654" y="47803"/>
                </a:lnTo>
                <a:lnTo>
                  <a:pt x="1536747" y="36908"/>
                </a:lnTo>
                <a:lnTo>
                  <a:pt x="1480206" y="27343"/>
                </a:lnTo>
                <a:lnTo>
                  <a:pt x="1422114" y="19145"/>
                </a:lnTo>
                <a:lnTo>
                  <a:pt x="1362552" y="12354"/>
                </a:lnTo>
                <a:lnTo>
                  <a:pt x="1301603" y="7005"/>
                </a:lnTo>
                <a:lnTo>
                  <a:pt x="1239348" y="3138"/>
                </a:lnTo>
                <a:lnTo>
                  <a:pt x="1175870" y="791"/>
                </a:lnTo>
                <a:lnTo>
                  <a:pt x="11112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779" y="3019869"/>
            <a:ext cx="2222500" cy="1035050"/>
          </a:xfrm>
          <a:custGeom>
            <a:avLst/>
            <a:gdLst/>
            <a:ahLst/>
            <a:cxnLst/>
            <a:rect l="l" t="t" r="r" b="b"/>
            <a:pathLst>
              <a:path w="2222500" h="1035050">
                <a:moveTo>
                  <a:pt x="1111249" y="0"/>
                </a:moveTo>
                <a:lnTo>
                  <a:pt x="1175870" y="791"/>
                </a:lnTo>
                <a:lnTo>
                  <a:pt x="1239348" y="3138"/>
                </a:lnTo>
                <a:lnTo>
                  <a:pt x="1301603" y="7005"/>
                </a:lnTo>
                <a:lnTo>
                  <a:pt x="1362552" y="12354"/>
                </a:lnTo>
                <a:lnTo>
                  <a:pt x="1422114" y="19145"/>
                </a:lnTo>
                <a:lnTo>
                  <a:pt x="1480206" y="27343"/>
                </a:lnTo>
                <a:lnTo>
                  <a:pt x="1536747" y="36908"/>
                </a:lnTo>
                <a:lnTo>
                  <a:pt x="1591654" y="47803"/>
                </a:lnTo>
                <a:lnTo>
                  <a:pt x="1644847" y="59990"/>
                </a:lnTo>
                <a:lnTo>
                  <a:pt x="1696243" y="73432"/>
                </a:lnTo>
                <a:lnTo>
                  <a:pt x="1745760" y="88091"/>
                </a:lnTo>
                <a:lnTo>
                  <a:pt x="1793317" y="103928"/>
                </a:lnTo>
                <a:lnTo>
                  <a:pt x="1838832" y="120907"/>
                </a:lnTo>
                <a:lnTo>
                  <a:pt x="1882222" y="138988"/>
                </a:lnTo>
                <a:lnTo>
                  <a:pt x="1923406" y="158135"/>
                </a:lnTo>
                <a:lnTo>
                  <a:pt x="1962302" y="178310"/>
                </a:lnTo>
                <a:lnTo>
                  <a:pt x="1998828" y="199474"/>
                </a:lnTo>
                <a:lnTo>
                  <a:pt x="2032902" y="221590"/>
                </a:lnTo>
                <a:lnTo>
                  <a:pt x="2064443" y="244621"/>
                </a:lnTo>
                <a:lnTo>
                  <a:pt x="2119597" y="293273"/>
                </a:lnTo>
                <a:lnTo>
                  <a:pt x="2163635" y="345129"/>
                </a:lnTo>
                <a:lnTo>
                  <a:pt x="2195901" y="399885"/>
                </a:lnTo>
                <a:lnTo>
                  <a:pt x="2215741" y="457239"/>
                </a:lnTo>
                <a:lnTo>
                  <a:pt x="2222499" y="516889"/>
                </a:lnTo>
                <a:lnTo>
                  <a:pt x="2220796" y="546987"/>
                </a:lnTo>
                <a:lnTo>
                  <a:pt x="2207415" y="605561"/>
                </a:lnTo>
                <a:lnTo>
                  <a:pt x="2181280" y="661716"/>
                </a:lnTo>
                <a:lnTo>
                  <a:pt x="2143046" y="715146"/>
                </a:lnTo>
                <a:lnTo>
                  <a:pt x="2093369" y="765542"/>
                </a:lnTo>
                <a:lnTo>
                  <a:pt x="2032902" y="812598"/>
                </a:lnTo>
                <a:lnTo>
                  <a:pt x="1998828" y="834777"/>
                </a:lnTo>
                <a:lnTo>
                  <a:pt x="1962302" y="856006"/>
                </a:lnTo>
                <a:lnTo>
                  <a:pt x="1923406" y="876246"/>
                </a:lnTo>
                <a:lnTo>
                  <a:pt x="1882222" y="895459"/>
                </a:lnTo>
                <a:lnTo>
                  <a:pt x="1838832" y="913606"/>
                </a:lnTo>
                <a:lnTo>
                  <a:pt x="1793317" y="930648"/>
                </a:lnTo>
                <a:lnTo>
                  <a:pt x="1745760" y="946549"/>
                </a:lnTo>
                <a:lnTo>
                  <a:pt x="1696243" y="961268"/>
                </a:lnTo>
                <a:lnTo>
                  <a:pt x="1644847" y="974767"/>
                </a:lnTo>
                <a:lnTo>
                  <a:pt x="1591654" y="987009"/>
                </a:lnTo>
                <a:lnTo>
                  <a:pt x="1536747" y="997955"/>
                </a:lnTo>
                <a:lnTo>
                  <a:pt x="1480206" y="1007566"/>
                </a:lnTo>
                <a:lnTo>
                  <a:pt x="1422114" y="1015803"/>
                </a:lnTo>
                <a:lnTo>
                  <a:pt x="1362552" y="1022630"/>
                </a:lnTo>
                <a:lnTo>
                  <a:pt x="1301603" y="1028006"/>
                </a:lnTo>
                <a:lnTo>
                  <a:pt x="1239348" y="1031893"/>
                </a:lnTo>
                <a:lnTo>
                  <a:pt x="1175870" y="1034254"/>
                </a:lnTo>
                <a:lnTo>
                  <a:pt x="1111249" y="1035050"/>
                </a:lnTo>
                <a:lnTo>
                  <a:pt x="1046629" y="1034254"/>
                </a:lnTo>
                <a:lnTo>
                  <a:pt x="983151" y="1031893"/>
                </a:lnTo>
                <a:lnTo>
                  <a:pt x="920896" y="1028006"/>
                </a:lnTo>
                <a:lnTo>
                  <a:pt x="859947" y="1022630"/>
                </a:lnTo>
                <a:lnTo>
                  <a:pt x="800385" y="1015803"/>
                </a:lnTo>
                <a:lnTo>
                  <a:pt x="742293" y="1007566"/>
                </a:lnTo>
                <a:lnTo>
                  <a:pt x="685752" y="997955"/>
                </a:lnTo>
                <a:lnTo>
                  <a:pt x="630845" y="987009"/>
                </a:lnTo>
                <a:lnTo>
                  <a:pt x="577652" y="974767"/>
                </a:lnTo>
                <a:lnTo>
                  <a:pt x="526256" y="961268"/>
                </a:lnTo>
                <a:lnTo>
                  <a:pt x="476739" y="946549"/>
                </a:lnTo>
                <a:lnTo>
                  <a:pt x="429182" y="930648"/>
                </a:lnTo>
                <a:lnTo>
                  <a:pt x="383667" y="913606"/>
                </a:lnTo>
                <a:lnTo>
                  <a:pt x="340277" y="895459"/>
                </a:lnTo>
                <a:lnTo>
                  <a:pt x="299093" y="876246"/>
                </a:lnTo>
                <a:lnTo>
                  <a:pt x="260197" y="856006"/>
                </a:lnTo>
                <a:lnTo>
                  <a:pt x="223671" y="834777"/>
                </a:lnTo>
                <a:lnTo>
                  <a:pt x="189597" y="812598"/>
                </a:lnTo>
                <a:lnTo>
                  <a:pt x="158056" y="789507"/>
                </a:lnTo>
                <a:lnTo>
                  <a:pt x="102902" y="740742"/>
                </a:lnTo>
                <a:lnTo>
                  <a:pt x="58864" y="688791"/>
                </a:lnTo>
                <a:lnTo>
                  <a:pt x="26598" y="633960"/>
                </a:lnTo>
                <a:lnTo>
                  <a:pt x="6758" y="576557"/>
                </a:lnTo>
                <a:lnTo>
                  <a:pt x="0" y="516889"/>
                </a:lnTo>
                <a:lnTo>
                  <a:pt x="1703" y="486796"/>
                </a:lnTo>
                <a:lnTo>
                  <a:pt x="15084" y="428256"/>
                </a:lnTo>
                <a:lnTo>
                  <a:pt x="41219" y="372163"/>
                </a:lnTo>
                <a:lnTo>
                  <a:pt x="79453" y="318820"/>
                </a:lnTo>
                <a:lnTo>
                  <a:pt x="129130" y="268528"/>
                </a:lnTo>
                <a:lnTo>
                  <a:pt x="189597" y="221590"/>
                </a:lnTo>
                <a:lnTo>
                  <a:pt x="223671" y="199474"/>
                </a:lnTo>
                <a:lnTo>
                  <a:pt x="260197" y="178310"/>
                </a:lnTo>
                <a:lnTo>
                  <a:pt x="299093" y="158135"/>
                </a:lnTo>
                <a:lnTo>
                  <a:pt x="340277" y="138988"/>
                </a:lnTo>
                <a:lnTo>
                  <a:pt x="383667" y="120907"/>
                </a:lnTo>
                <a:lnTo>
                  <a:pt x="429182" y="103928"/>
                </a:lnTo>
                <a:lnTo>
                  <a:pt x="476739" y="88091"/>
                </a:lnTo>
                <a:lnTo>
                  <a:pt x="526256" y="73432"/>
                </a:lnTo>
                <a:lnTo>
                  <a:pt x="577652" y="59990"/>
                </a:lnTo>
                <a:lnTo>
                  <a:pt x="630845" y="47803"/>
                </a:lnTo>
                <a:lnTo>
                  <a:pt x="685752" y="36908"/>
                </a:lnTo>
                <a:lnTo>
                  <a:pt x="742293" y="27343"/>
                </a:lnTo>
                <a:lnTo>
                  <a:pt x="800385" y="19145"/>
                </a:lnTo>
                <a:lnTo>
                  <a:pt x="859947" y="12354"/>
                </a:lnTo>
                <a:lnTo>
                  <a:pt x="920896" y="7005"/>
                </a:lnTo>
                <a:lnTo>
                  <a:pt x="983151" y="3138"/>
                </a:lnTo>
                <a:lnTo>
                  <a:pt x="1046629" y="791"/>
                </a:lnTo>
                <a:lnTo>
                  <a:pt x="1111249" y="0"/>
                </a:lnTo>
                <a:close/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03779" y="30198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7550" y="40549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94000" y="3478339"/>
            <a:ext cx="10172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T16-AmarOSF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94379" y="4797869"/>
            <a:ext cx="2222500" cy="1035050"/>
          </a:xfrm>
          <a:custGeom>
            <a:avLst/>
            <a:gdLst/>
            <a:ahLst/>
            <a:cxnLst/>
            <a:rect l="l" t="t" r="r" b="b"/>
            <a:pathLst>
              <a:path w="2222500" h="1035050">
                <a:moveTo>
                  <a:pt x="1111250" y="0"/>
                </a:moveTo>
                <a:lnTo>
                  <a:pt x="1046629" y="791"/>
                </a:lnTo>
                <a:lnTo>
                  <a:pt x="983151" y="3138"/>
                </a:lnTo>
                <a:lnTo>
                  <a:pt x="920896" y="7005"/>
                </a:lnTo>
                <a:lnTo>
                  <a:pt x="859947" y="12354"/>
                </a:lnTo>
                <a:lnTo>
                  <a:pt x="800385" y="19145"/>
                </a:lnTo>
                <a:lnTo>
                  <a:pt x="742293" y="27343"/>
                </a:lnTo>
                <a:lnTo>
                  <a:pt x="685752" y="36908"/>
                </a:lnTo>
                <a:lnTo>
                  <a:pt x="630845" y="47803"/>
                </a:lnTo>
                <a:lnTo>
                  <a:pt x="577652" y="59990"/>
                </a:lnTo>
                <a:lnTo>
                  <a:pt x="526256" y="73432"/>
                </a:lnTo>
                <a:lnTo>
                  <a:pt x="476739" y="88091"/>
                </a:lnTo>
                <a:lnTo>
                  <a:pt x="429182" y="103928"/>
                </a:lnTo>
                <a:lnTo>
                  <a:pt x="383667" y="120907"/>
                </a:lnTo>
                <a:lnTo>
                  <a:pt x="340277" y="138988"/>
                </a:lnTo>
                <a:lnTo>
                  <a:pt x="299093" y="158135"/>
                </a:lnTo>
                <a:lnTo>
                  <a:pt x="260197" y="178310"/>
                </a:lnTo>
                <a:lnTo>
                  <a:pt x="223671" y="199474"/>
                </a:lnTo>
                <a:lnTo>
                  <a:pt x="189597" y="221590"/>
                </a:lnTo>
                <a:lnTo>
                  <a:pt x="158056" y="244621"/>
                </a:lnTo>
                <a:lnTo>
                  <a:pt x="102902" y="293273"/>
                </a:lnTo>
                <a:lnTo>
                  <a:pt x="58864" y="345129"/>
                </a:lnTo>
                <a:lnTo>
                  <a:pt x="26598" y="399885"/>
                </a:lnTo>
                <a:lnTo>
                  <a:pt x="6758" y="457239"/>
                </a:lnTo>
                <a:lnTo>
                  <a:pt x="0" y="516890"/>
                </a:lnTo>
                <a:lnTo>
                  <a:pt x="1703" y="546987"/>
                </a:lnTo>
                <a:lnTo>
                  <a:pt x="15084" y="605561"/>
                </a:lnTo>
                <a:lnTo>
                  <a:pt x="41219" y="661716"/>
                </a:lnTo>
                <a:lnTo>
                  <a:pt x="79453" y="715146"/>
                </a:lnTo>
                <a:lnTo>
                  <a:pt x="129130" y="765542"/>
                </a:lnTo>
                <a:lnTo>
                  <a:pt x="189597" y="812598"/>
                </a:lnTo>
                <a:lnTo>
                  <a:pt x="223671" y="834777"/>
                </a:lnTo>
                <a:lnTo>
                  <a:pt x="260197" y="856006"/>
                </a:lnTo>
                <a:lnTo>
                  <a:pt x="299093" y="876246"/>
                </a:lnTo>
                <a:lnTo>
                  <a:pt x="340277" y="895459"/>
                </a:lnTo>
                <a:lnTo>
                  <a:pt x="383667" y="913606"/>
                </a:lnTo>
                <a:lnTo>
                  <a:pt x="429182" y="930648"/>
                </a:lnTo>
                <a:lnTo>
                  <a:pt x="476739" y="946549"/>
                </a:lnTo>
                <a:lnTo>
                  <a:pt x="526256" y="961268"/>
                </a:lnTo>
                <a:lnTo>
                  <a:pt x="577652" y="974767"/>
                </a:lnTo>
                <a:lnTo>
                  <a:pt x="630845" y="987009"/>
                </a:lnTo>
                <a:lnTo>
                  <a:pt x="685752" y="997955"/>
                </a:lnTo>
                <a:lnTo>
                  <a:pt x="742293" y="1007566"/>
                </a:lnTo>
                <a:lnTo>
                  <a:pt x="800385" y="1015803"/>
                </a:lnTo>
                <a:lnTo>
                  <a:pt x="859947" y="1022630"/>
                </a:lnTo>
                <a:lnTo>
                  <a:pt x="920896" y="1028006"/>
                </a:lnTo>
                <a:lnTo>
                  <a:pt x="983151" y="1031893"/>
                </a:lnTo>
                <a:lnTo>
                  <a:pt x="1046629" y="1034254"/>
                </a:lnTo>
                <a:lnTo>
                  <a:pt x="1111250" y="1035050"/>
                </a:lnTo>
                <a:lnTo>
                  <a:pt x="1175870" y="1034254"/>
                </a:lnTo>
                <a:lnTo>
                  <a:pt x="1239348" y="1031893"/>
                </a:lnTo>
                <a:lnTo>
                  <a:pt x="1301603" y="1028006"/>
                </a:lnTo>
                <a:lnTo>
                  <a:pt x="1362552" y="1022630"/>
                </a:lnTo>
                <a:lnTo>
                  <a:pt x="1422114" y="1015803"/>
                </a:lnTo>
                <a:lnTo>
                  <a:pt x="1480206" y="1007566"/>
                </a:lnTo>
                <a:lnTo>
                  <a:pt x="1536747" y="997955"/>
                </a:lnTo>
                <a:lnTo>
                  <a:pt x="1591654" y="987009"/>
                </a:lnTo>
                <a:lnTo>
                  <a:pt x="1644847" y="974767"/>
                </a:lnTo>
                <a:lnTo>
                  <a:pt x="1696243" y="961268"/>
                </a:lnTo>
                <a:lnTo>
                  <a:pt x="1745760" y="946549"/>
                </a:lnTo>
                <a:lnTo>
                  <a:pt x="1793317" y="930648"/>
                </a:lnTo>
                <a:lnTo>
                  <a:pt x="1838832" y="913606"/>
                </a:lnTo>
                <a:lnTo>
                  <a:pt x="1882222" y="895459"/>
                </a:lnTo>
                <a:lnTo>
                  <a:pt x="1923406" y="876246"/>
                </a:lnTo>
                <a:lnTo>
                  <a:pt x="1962302" y="856006"/>
                </a:lnTo>
                <a:lnTo>
                  <a:pt x="1998828" y="834777"/>
                </a:lnTo>
                <a:lnTo>
                  <a:pt x="2032902" y="812598"/>
                </a:lnTo>
                <a:lnTo>
                  <a:pt x="2064443" y="789507"/>
                </a:lnTo>
                <a:lnTo>
                  <a:pt x="2119597" y="740742"/>
                </a:lnTo>
                <a:lnTo>
                  <a:pt x="2163635" y="688791"/>
                </a:lnTo>
                <a:lnTo>
                  <a:pt x="2195901" y="633960"/>
                </a:lnTo>
                <a:lnTo>
                  <a:pt x="2215741" y="576557"/>
                </a:lnTo>
                <a:lnTo>
                  <a:pt x="2222500" y="516890"/>
                </a:lnTo>
                <a:lnTo>
                  <a:pt x="2220796" y="486796"/>
                </a:lnTo>
                <a:lnTo>
                  <a:pt x="2207415" y="428256"/>
                </a:lnTo>
                <a:lnTo>
                  <a:pt x="2181280" y="372163"/>
                </a:lnTo>
                <a:lnTo>
                  <a:pt x="2143046" y="318820"/>
                </a:lnTo>
                <a:lnTo>
                  <a:pt x="2093369" y="268528"/>
                </a:lnTo>
                <a:lnTo>
                  <a:pt x="2032902" y="221590"/>
                </a:lnTo>
                <a:lnTo>
                  <a:pt x="1998828" y="199474"/>
                </a:lnTo>
                <a:lnTo>
                  <a:pt x="1962302" y="178310"/>
                </a:lnTo>
                <a:lnTo>
                  <a:pt x="1923406" y="158135"/>
                </a:lnTo>
                <a:lnTo>
                  <a:pt x="1882222" y="138988"/>
                </a:lnTo>
                <a:lnTo>
                  <a:pt x="1838832" y="120907"/>
                </a:lnTo>
                <a:lnTo>
                  <a:pt x="1793317" y="103928"/>
                </a:lnTo>
                <a:lnTo>
                  <a:pt x="1745760" y="88091"/>
                </a:lnTo>
                <a:lnTo>
                  <a:pt x="1696243" y="73432"/>
                </a:lnTo>
                <a:lnTo>
                  <a:pt x="1644847" y="59990"/>
                </a:lnTo>
                <a:lnTo>
                  <a:pt x="1591654" y="47803"/>
                </a:lnTo>
                <a:lnTo>
                  <a:pt x="1536747" y="36908"/>
                </a:lnTo>
                <a:lnTo>
                  <a:pt x="1480206" y="27343"/>
                </a:lnTo>
                <a:lnTo>
                  <a:pt x="1422114" y="19145"/>
                </a:lnTo>
                <a:lnTo>
                  <a:pt x="1362552" y="12354"/>
                </a:lnTo>
                <a:lnTo>
                  <a:pt x="1301603" y="7005"/>
                </a:lnTo>
                <a:lnTo>
                  <a:pt x="1239348" y="3138"/>
                </a:lnTo>
                <a:lnTo>
                  <a:pt x="1175870" y="791"/>
                </a:lnTo>
                <a:lnTo>
                  <a:pt x="1111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94379" y="4797869"/>
            <a:ext cx="2222500" cy="1035050"/>
          </a:xfrm>
          <a:custGeom>
            <a:avLst/>
            <a:gdLst/>
            <a:ahLst/>
            <a:cxnLst/>
            <a:rect l="l" t="t" r="r" b="b"/>
            <a:pathLst>
              <a:path w="2222500" h="1035050">
                <a:moveTo>
                  <a:pt x="1111250" y="0"/>
                </a:moveTo>
                <a:lnTo>
                  <a:pt x="1175870" y="791"/>
                </a:lnTo>
                <a:lnTo>
                  <a:pt x="1239348" y="3138"/>
                </a:lnTo>
                <a:lnTo>
                  <a:pt x="1301603" y="7005"/>
                </a:lnTo>
                <a:lnTo>
                  <a:pt x="1362552" y="12354"/>
                </a:lnTo>
                <a:lnTo>
                  <a:pt x="1422114" y="19145"/>
                </a:lnTo>
                <a:lnTo>
                  <a:pt x="1480206" y="27343"/>
                </a:lnTo>
                <a:lnTo>
                  <a:pt x="1536747" y="36908"/>
                </a:lnTo>
                <a:lnTo>
                  <a:pt x="1591654" y="47803"/>
                </a:lnTo>
                <a:lnTo>
                  <a:pt x="1644847" y="59990"/>
                </a:lnTo>
                <a:lnTo>
                  <a:pt x="1696243" y="73432"/>
                </a:lnTo>
                <a:lnTo>
                  <a:pt x="1745760" y="88091"/>
                </a:lnTo>
                <a:lnTo>
                  <a:pt x="1793317" y="103928"/>
                </a:lnTo>
                <a:lnTo>
                  <a:pt x="1838832" y="120907"/>
                </a:lnTo>
                <a:lnTo>
                  <a:pt x="1882222" y="138988"/>
                </a:lnTo>
                <a:lnTo>
                  <a:pt x="1923406" y="158135"/>
                </a:lnTo>
                <a:lnTo>
                  <a:pt x="1962302" y="178310"/>
                </a:lnTo>
                <a:lnTo>
                  <a:pt x="1998828" y="199474"/>
                </a:lnTo>
                <a:lnTo>
                  <a:pt x="2032902" y="221590"/>
                </a:lnTo>
                <a:lnTo>
                  <a:pt x="2064443" y="244621"/>
                </a:lnTo>
                <a:lnTo>
                  <a:pt x="2119597" y="293273"/>
                </a:lnTo>
                <a:lnTo>
                  <a:pt x="2163635" y="345129"/>
                </a:lnTo>
                <a:lnTo>
                  <a:pt x="2195901" y="399885"/>
                </a:lnTo>
                <a:lnTo>
                  <a:pt x="2215741" y="457239"/>
                </a:lnTo>
                <a:lnTo>
                  <a:pt x="2222500" y="516890"/>
                </a:lnTo>
                <a:lnTo>
                  <a:pt x="2220796" y="546987"/>
                </a:lnTo>
                <a:lnTo>
                  <a:pt x="2207415" y="605561"/>
                </a:lnTo>
                <a:lnTo>
                  <a:pt x="2181280" y="661716"/>
                </a:lnTo>
                <a:lnTo>
                  <a:pt x="2143046" y="715146"/>
                </a:lnTo>
                <a:lnTo>
                  <a:pt x="2093369" y="765542"/>
                </a:lnTo>
                <a:lnTo>
                  <a:pt x="2032902" y="812598"/>
                </a:lnTo>
                <a:lnTo>
                  <a:pt x="1998828" y="834777"/>
                </a:lnTo>
                <a:lnTo>
                  <a:pt x="1962302" y="856006"/>
                </a:lnTo>
                <a:lnTo>
                  <a:pt x="1923406" y="876246"/>
                </a:lnTo>
                <a:lnTo>
                  <a:pt x="1882222" y="895459"/>
                </a:lnTo>
                <a:lnTo>
                  <a:pt x="1838832" y="913606"/>
                </a:lnTo>
                <a:lnTo>
                  <a:pt x="1793317" y="930648"/>
                </a:lnTo>
                <a:lnTo>
                  <a:pt x="1745760" y="946549"/>
                </a:lnTo>
                <a:lnTo>
                  <a:pt x="1696243" y="961268"/>
                </a:lnTo>
                <a:lnTo>
                  <a:pt x="1644847" y="974767"/>
                </a:lnTo>
                <a:lnTo>
                  <a:pt x="1591654" y="987009"/>
                </a:lnTo>
                <a:lnTo>
                  <a:pt x="1536747" y="997955"/>
                </a:lnTo>
                <a:lnTo>
                  <a:pt x="1480206" y="1007566"/>
                </a:lnTo>
                <a:lnTo>
                  <a:pt x="1422114" y="1015803"/>
                </a:lnTo>
                <a:lnTo>
                  <a:pt x="1362552" y="1022630"/>
                </a:lnTo>
                <a:lnTo>
                  <a:pt x="1301603" y="1028006"/>
                </a:lnTo>
                <a:lnTo>
                  <a:pt x="1239348" y="1031893"/>
                </a:lnTo>
                <a:lnTo>
                  <a:pt x="1175870" y="1034254"/>
                </a:lnTo>
                <a:lnTo>
                  <a:pt x="1111250" y="1035050"/>
                </a:lnTo>
                <a:lnTo>
                  <a:pt x="1046629" y="1034254"/>
                </a:lnTo>
                <a:lnTo>
                  <a:pt x="983151" y="1031893"/>
                </a:lnTo>
                <a:lnTo>
                  <a:pt x="920896" y="1028006"/>
                </a:lnTo>
                <a:lnTo>
                  <a:pt x="859947" y="1022630"/>
                </a:lnTo>
                <a:lnTo>
                  <a:pt x="800385" y="1015803"/>
                </a:lnTo>
                <a:lnTo>
                  <a:pt x="742293" y="1007566"/>
                </a:lnTo>
                <a:lnTo>
                  <a:pt x="685752" y="997955"/>
                </a:lnTo>
                <a:lnTo>
                  <a:pt x="630845" y="987009"/>
                </a:lnTo>
                <a:lnTo>
                  <a:pt x="577652" y="974767"/>
                </a:lnTo>
                <a:lnTo>
                  <a:pt x="526256" y="961268"/>
                </a:lnTo>
                <a:lnTo>
                  <a:pt x="476739" y="946549"/>
                </a:lnTo>
                <a:lnTo>
                  <a:pt x="429182" y="930648"/>
                </a:lnTo>
                <a:lnTo>
                  <a:pt x="383667" y="913606"/>
                </a:lnTo>
                <a:lnTo>
                  <a:pt x="340277" y="895459"/>
                </a:lnTo>
                <a:lnTo>
                  <a:pt x="299093" y="876246"/>
                </a:lnTo>
                <a:lnTo>
                  <a:pt x="260197" y="856006"/>
                </a:lnTo>
                <a:lnTo>
                  <a:pt x="223671" y="834777"/>
                </a:lnTo>
                <a:lnTo>
                  <a:pt x="189597" y="812598"/>
                </a:lnTo>
                <a:lnTo>
                  <a:pt x="158056" y="789507"/>
                </a:lnTo>
                <a:lnTo>
                  <a:pt x="102902" y="740742"/>
                </a:lnTo>
                <a:lnTo>
                  <a:pt x="58864" y="688791"/>
                </a:lnTo>
                <a:lnTo>
                  <a:pt x="26598" y="633960"/>
                </a:lnTo>
                <a:lnTo>
                  <a:pt x="6758" y="576557"/>
                </a:lnTo>
                <a:lnTo>
                  <a:pt x="0" y="516890"/>
                </a:lnTo>
                <a:lnTo>
                  <a:pt x="1703" y="486796"/>
                </a:lnTo>
                <a:lnTo>
                  <a:pt x="15084" y="428256"/>
                </a:lnTo>
                <a:lnTo>
                  <a:pt x="41219" y="372163"/>
                </a:lnTo>
                <a:lnTo>
                  <a:pt x="79453" y="318820"/>
                </a:lnTo>
                <a:lnTo>
                  <a:pt x="129130" y="268528"/>
                </a:lnTo>
                <a:lnTo>
                  <a:pt x="189597" y="221590"/>
                </a:lnTo>
                <a:lnTo>
                  <a:pt x="223671" y="199474"/>
                </a:lnTo>
                <a:lnTo>
                  <a:pt x="260197" y="178310"/>
                </a:lnTo>
                <a:lnTo>
                  <a:pt x="299093" y="158135"/>
                </a:lnTo>
                <a:lnTo>
                  <a:pt x="340277" y="138988"/>
                </a:lnTo>
                <a:lnTo>
                  <a:pt x="383667" y="120907"/>
                </a:lnTo>
                <a:lnTo>
                  <a:pt x="429182" y="103928"/>
                </a:lnTo>
                <a:lnTo>
                  <a:pt x="476739" y="88091"/>
                </a:lnTo>
                <a:lnTo>
                  <a:pt x="526256" y="73432"/>
                </a:lnTo>
                <a:lnTo>
                  <a:pt x="577652" y="59990"/>
                </a:lnTo>
                <a:lnTo>
                  <a:pt x="630845" y="47803"/>
                </a:lnTo>
                <a:lnTo>
                  <a:pt x="685752" y="36908"/>
                </a:lnTo>
                <a:lnTo>
                  <a:pt x="742293" y="27343"/>
                </a:lnTo>
                <a:lnTo>
                  <a:pt x="800385" y="19145"/>
                </a:lnTo>
                <a:lnTo>
                  <a:pt x="859947" y="12354"/>
                </a:lnTo>
                <a:lnTo>
                  <a:pt x="920896" y="7005"/>
                </a:lnTo>
                <a:lnTo>
                  <a:pt x="983151" y="3138"/>
                </a:lnTo>
                <a:lnTo>
                  <a:pt x="1046629" y="791"/>
                </a:lnTo>
                <a:lnTo>
                  <a:pt x="1111250" y="0"/>
                </a:lnTo>
                <a:close/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94379" y="47978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16879" y="58329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23920" y="5121719"/>
            <a:ext cx="1816100" cy="38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Arial"/>
                <a:cs typeface="Arial"/>
              </a:rPr>
              <a:t>T14-AmarTask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PMingLiU"/>
                <a:cs typeface="PMingLiU"/>
              </a:rPr>
              <a:t>批量应用开 </a:t>
            </a:r>
            <a:r>
              <a:rPr sz="1200" spc="-475" dirty="0">
                <a:latin typeface="PMingLiU"/>
                <a:cs typeface="PMingLiU"/>
              </a:rPr>
              <a:t>发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10150" y="1997519"/>
            <a:ext cx="2222500" cy="1035050"/>
          </a:xfrm>
          <a:custGeom>
            <a:avLst/>
            <a:gdLst/>
            <a:ahLst/>
            <a:cxnLst/>
            <a:rect l="l" t="t" r="r" b="b"/>
            <a:pathLst>
              <a:path w="2222500" h="1035050">
                <a:moveTo>
                  <a:pt x="1111250" y="0"/>
                </a:moveTo>
                <a:lnTo>
                  <a:pt x="1046629" y="795"/>
                </a:lnTo>
                <a:lnTo>
                  <a:pt x="983151" y="3156"/>
                </a:lnTo>
                <a:lnTo>
                  <a:pt x="920896" y="7043"/>
                </a:lnTo>
                <a:lnTo>
                  <a:pt x="859947" y="12419"/>
                </a:lnTo>
                <a:lnTo>
                  <a:pt x="800385" y="19246"/>
                </a:lnTo>
                <a:lnTo>
                  <a:pt x="742293" y="27483"/>
                </a:lnTo>
                <a:lnTo>
                  <a:pt x="685752" y="37094"/>
                </a:lnTo>
                <a:lnTo>
                  <a:pt x="630845" y="48040"/>
                </a:lnTo>
                <a:lnTo>
                  <a:pt x="577652" y="60282"/>
                </a:lnTo>
                <a:lnTo>
                  <a:pt x="526256" y="73781"/>
                </a:lnTo>
                <a:lnTo>
                  <a:pt x="476739" y="88500"/>
                </a:lnTo>
                <a:lnTo>
                  <a:pt x="429182" y="104401"/>
                </a:lnTo>
                <a:lnTo>
                  <a:pt x="383667" y="121443"/>
                </a:lnTo>
                <a:lnTo>
                  <a:pt x="340277" y="139590"/>
                </a:lnTo>
                <a:lnTo>
                  <a:pt x="299093" y="158803"/>
                </a:lnTo>
                <a:lnTo>
                  <a:pt x="260197" y="179043"/>
                </a:lnTo>
                <a:lnTo>
                  <a:pt x="223671" y="200272"/>
                </a:lnTo>
                <a:lnTo>
                  <a:pt x="189597" y="222451"/>
                </a:lnTo>
                <a:lnTo>
                  <a:pt x="158056" y="245542"/>
                </a:lnTo>
                <a:lnTo>
                  <a:pt x="102902" y="294307"/>
                </a:lnTo>
                <a:lnTo>
                  <a:pt x="58864" y="346258"/>
                </a:lnTo>
                <a:lnTo>
                  <a:pt x="26598" y="401089"/>
                </a:lnTo>
                <a:lnTo>
                  <a:pt x="6758" y="458492"/>
                </a:lnTo>
                <a:lnTo>
                  <a:pt x="0" y="518160"/>
                </a:lnTo>
                <a:lnTo>
                  <a:pt x="1703" y="548253"/>
                </a:lnTo>
                <a:lnTo>
                  <a:pt x="15084" y="606793"/>
                </a:lnTo>
                <a:lnTo>
                  <a:pt x="41219" y="662886"/>
                </a:lnTo>
                <a:lnTo>
                  <a:pt x="79453" y="716229"/>
                </a:lnTo>
                <a:lnTo>
                  <a:pt x="129130" y="766521"/>
                </a:lnTo>
                <a:lnTo>
                  <a:pt x="189597" y="813459"/>
                </a:lnTo>
                <a:lnTo>
                  <a:pt x="223671" y="835575"/>
                </a:lnTo>
                <a:lnTo>
                  <a:pt x="260197" y="856739"/>
                </a:lnTo>
                <a:lnTo>
                  <a:pt x="299093" y="876914"/>
                </a:lnTo>
                <a:lnTo>
                  <a:pt x="340277" y="896061"/>
                </a:lnTo>
                <a:lnTo>
                  <a:pt x="383667" y="914142"/>
                </a:lnTo>
                <a:lnTo>
                  <a:pt x="429182" y="931121"/>
                </a:lnTo>
                <a:lnTo>
                  <a:pt x="476739" y="946958"/>
                </a:lnTo>
                <a:lnTo>
                  <a:pt x="526256" y="961617"/>
                </a:lnTo>
                <a:lnTo>
                  <a:pt x="577652" y="975059"/>
                </a:lnTo>
                <a:lnTo>
                  <a:pt x="630845" y="987246"/>
                </a:lnTo>
                <a:lnTo>
                  <a:pt x="685752" y="998141"/>
                </a:lnTo>
                <a:lnTo>
                  <a:pt x="742293" y="1007706"/>
                </a:lnTo>
                <a:lnTo>
                  <a:pt x="800385" y="1015904"/>
                </a:lnTo>
                <a:lnTo>
                  <a:pt x="859947" y="1022695"/>
                </a:lnTo>
                <a:lnTo>
                  <a:pt x="920896" y="1028044"/>
                </a:lnTo>
                <a:lnTo>
                  <a:pt x="983151" y="1031911"/>
                </a:lnTo>
                <a:lnTo>
                  <a:pt x="1046629" y="1034258"/>
                </a:lnTo>
                <a:lnTo>
                  <a:pt x="1111250" y="1035050"/>
                </a:lnTo>
                <a:lnTo>
                  <a:pt x="1175870" y="1034258"/>
                </a:lnTo>
                <a:lnTo>
                  <a:pt x="1239348" y="1031911"/>
                </a:lnTo>
                <a:lnTo>
                  <a:pt x="1301603" y="1028044"/>
                </a:lnTo>
                <a:lnTo>
                  <a:pt x="1362552" y="1022695"/>
                </a:lnTo>
                <a:lnTo>
                  <a:pt x="1422114" y="1015904"/>
                </a:lnTo>
                <a:lnTo>
                  <a:pt x="1480206" y="1007706"/>
                </a:lnTo>
                <a:lnTo>
                  <a:pt x="1536747" y="998141"/>
                </a:lnTo>
                <a:lnTo>
                  <a:pt x="1591654" y="987246"/>
                </a:lnTo>
                <a:lnTo>
                  <a:pt x="1644847" y="975059"/>
                </a:lnTo>
                <a:lnTo>
                  <a:pt x="1696243" y="961617"/>
                </a:lnTo>
                <a:lnTo>
                  <a:pt x="1745760" y="946958"/>
                </a:lnTo>
                <a:lnTo>
                  <a:pt x="1793317" y="931121"/>
                </a:lnTo>
                <a:lnTo>
                  <a:pt x="1838832" y="914142"/>
                </a:lnTo>
                <a:lnTo>
                  <a:pt x="1882222" y="896061"/>
                </a:lnTo>
                <a:lnTo>
                  <a:pt x="1923406" y="876914"/>
                </a:lnTo>
                <a:lnTo>
                  <a:pt x="1962302" y="856739"/>
                </a:lnTo>
                <a:lnTo>
                  <a:pt x="1998828" y="835575"/>
                </a:lnTo>
                <a:lnTo>
                  <a:pt x="2032902" y="813459"/>
                </a:lnTo>
                <a:lnTo>
                  <a:pt x="2064443" y="790428"/>
                </a:lnTo>
                <a:lnTo>
                  <a:pt x="2119597" y="741776"/>
                </a:lnTo>
                <a:lnTo>
                  <a:pt x="2163635" y="689920"/>
                </a:lnTo>
                <a:lnTo>
                  <a:pt x="2195901" y="635164"/>
                </a:lnTo>
                <a:lnTo>
                  <a:pt x="2215741" y="577810"/>
                </a:lnTo>
                <a:lnTo>
                  <a:pt x="2222500" y="518160"/>
                </a:lnTo>
                <a:lnTo>
                  <a:pt x="2220796" y="488062"/>
                </a:lnTo>
                <a:lnTo>
                  <a:pt x="2207415" y="429488"/>
                </a:lnTo>
                <a:lnTo>
                  <a:pt x="2181280" y="373333"/>
                </a:lnTo>
                <a:lnTo>
                  <a:pt x="2143046" y="319903"/>
                </a:lnTo>
                <a:lnTo>
                  <a:pt x="2093369" y="269507"/>
                </a:lnTo>
                <a:lnTo>
                  <a:pt x="2032902" y="222451"/>
                </a:lnTo>
                <a:lnTo>
                  <a:pt x="1998828" y="200272"/>
                </a:lnTo>
                <a:lnTo>
                  <a:pt x="1962302" y="179043"/>
                </a:lnTo>
                <a:lnTo>
                  <a:pt x="1923406" y="158803"/>
                </a:lnTo>
                <a:lnTo>
                  <a:pt x="1882222" y="139590"/>
                </a:lnTo>
                <a:lnTo>
                  <a:pt x="1838832" y="121443"/>
                </a:lnTo>
                <a:lnTo>
                  <a:pt x="1793317" y="104401"/>
                </a:lnTo>
                <a:lnTo>
                  <a:pt x="1745760" y="88500"/>
                </a:lnTo>
                <a:lnTo>
                  <a:pt x="1696243" y="73781"/>
                </a:lnTo>
                <a:lnTo>
                  <a:pt x="1644847" y="60282"/>
                </a:lnTo>
                <a:lnTo>
                  <a:pt x="1591654" y="48040"/>
                </a:lnTo>
                <a:lnTo>
                  <a:pt x="1536747" y="37094"/>
                </a:lnTo>
                <a:lnTo>
                  <a:pt x="1480206" y="27483"/>
                </a:lnTo>
                <a:lnTo>
                  <a:pt x="1422114" y="19246"/>
                </a:lnTo>
                <a:lnTo>
                  <a:pt x="1362552" y="12419"/>
                </a:lnTo>
                <a:lnTo>
                  <a:pt x="1301603" y="7043"/>
                </a:lnTo>
                <a:lnTo>
                  <a:pt x="1239348" y="3156"/>
                </a:lnTo>
                <a:lnTo>
                  <a:pt x="1175870" y="795"/>
                </a:lnTo>
                <a:lnTo>
                  <a:pt x="1111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10150" y="1997519"/>
            <a:ext cx="2222500" cy="1035050"/>
          </a:xfrm>
          <a:custGeom>
            <a:avLst/>
            <a:gdLst/>
            <a:ahLst/>
            <a:cxnLst/>
            <a:rect l="l" t="t" r="r" b="b"/>
            <a:pathLst>
              <a:path w="2222500" h="1035050">
                <a:moveTo>
                  <a:pt x="1111250" y="0"/>
                </a:moveTo>
                <a:lnTo>
                  <a:pt x="1175870" y="795"/>
                </a:lnTo>
                <a:lnTo>
                  <a:pt x="1239348" y="3156"/>
                </a:lnTo>
                <a:lnTo>
                  <a:pt x="1301603" y="7043"/>
                </a:lnTo>
                <a:lnTo>
                  <a:pt x="1362552" y="12419"/>
                </a:lnTo>
                <a:lnTo>
                  <a:pt x="1422114" y="19246"/>
                </a:lnTo>
                <a:lnTo>
                  <a:pt x="1480206" y="27483"/>
                </a:lnTo>
                <a:lnTo>
                  <a:pt x="1536747" y="37094"/>
                </a:lnTo>
                <a:lnTo>
                  <a:pt x="1591654" y="48040"/>
                </a:lnTo>
                <a:lnTo>
                  <a:pt x="1644847" y="60282"/>
                </a:lnTo>
                <a:lnTo>
                  <a:pt x="1696243" y="73781"/>
                </a:lnTo>
                <a:lnTo>
                  <a:pt x="1745760" y="88500"/>
                </a:lnTo>
                <a:lnTo>
                  <a:pt x="1793317" y="104401"/>
                </a:lnTo>
                <a:lnTo>
                  <a:pt x="1838832" y="121443"/>
                </a:lnTo>
                <a:lnTo>
                  <a:pt x="1882222" y="139590"/>
                </a:lnTo>
                <a:lnTo>
                  <a:pt x="1923406" y="158803"/>
                </a:lnTo>
                <a:lnTo>
                  <a:pt x="1962302" y="179043"/>
                </a:lnTo>
                <a:lnTo>
                  <a:pt x="1998828" y="200272"/>
                </a:lnTo>
                <a:lnTo>
                  <a:pt x="2032902" y="222451"/>
                </a:lnTo>
                <a:lnTo>
                  <a:pt x="2064443" y="245542"/>
                </a:lnTo>
                <a:lnTo>
                  <a:pt x="2119597" y="294307"/>
                </a:lnTo>
                <a:lnTo>
                  <a:pt x="2163635" y="346258"/>
                </a:lnTo>
                <a:lnTo>
                  <a:pt x="2195901" y="401089"/>
                </a:lnTo>
                <a:lnTo>
                  <a:pt x="2215741" y="458492"/>
                </a:lnTo>
                <a:lnTo>
                  <a:pt x="2222500" y="518160"/>
                </a:lnTo>
                <a:lnTo>
                  <a:pt x="2220796" y="548253"/>
                </a:lnTo>
                <a:lnTo>
                  <a:pt x="2207415" y="606793"/>
                </a:lnTo>
                <a:lnTo>
                  <a:pt x="2181280" y="662886"/>
                </a:lnTo>
                <a:lnTo>
                  <a:pt x="2143046" y="716229"/>
                </a:lnTo>
                <a:lnTo>
                  <a:pt x="2093369" y="766521"/>
                </a:lnTo>
                <a:lnTo>
                  <a:pt x="2032902" y="813459"/>
                </a:lnTo>
                <a:lnTo>
                  <a:pt x="1998828" y="835575"/>
                </a:lnTo>
                <a:lnTo>
                  <a:pt x="1962302" y="856739"/>
                </a:lnTo>
                <a:lnTo>
                  <a:pt x="1923406" y="876914"/>
                </a:lnTo>
                <a:lnTo>
                  <a:pt x="1882222" y="896061"/>
                </a:lnTo>
                <a:lnTo>
                  <a:pt x="1838832" y="914142"/>
                </a:lnTo>
                <a:lnTo>
                  <a:pt x="1793317" y="931121"/>
                </a:lnTo>
                <a:lnTo>
                  <a:pt x="1745760" y="946958"/>
                </a:lnTo>
                <a:lnTo>
                  <a:pt x="1696243" y="961617"/>
                </a:lnTo>
                <a:lnTo>
                  <a:pt x="1644847" y="975059"/>
                </a:lnTo>
                <a:lnTo>
                  <a:pt x="1591654" y="987246"/>
                </a:lnTo>
                <a:lnTo>
                  <a:pt x="1536747" y="998141"/>
                </a:lnTo>
                <a:lnTo>
                  <a:pt x="1480206" y="1007706"/>
                </a:lnTo>
                <a:lnTo>
                  <a:pt x="1422114" y="1015904"/>
                </a:lnTo>
                <a:lnTo>
                  <a:pt x="1362552" y="1022695"/>
                </a:lnTo>
                <a:lnTo>
                  <a:pt x="1301603" y="1028044"/>
                </a:lnTo>
                <a:lnTo>
                  <a:pt x="1239348" y="1031911"/>
                </a:lnTo>
                <a:lnTo>
                  <a:pt x="1175870" y="1034258"/>
                </a:lnTo>
                <a:lnTo>
                  <a:pt x="1111250" y="1035050"/>
                </a:lnTo>
                <a:lnTo>
                  <a:pt x="1046629" y="1034258"/>
                </a:lnTo>
                <a:lnTo>
                  <a:pt x="983151" y="1031911"/>
                </a:lnTo>
                <a:lnTo>
                  <a:pt x="920896" y="1028044"/>
                </a:lnTo>
                <a:lnTo>
                  <a:pt x="859947" y="1022695"/>
                </a:lnTo>
                <a:lnTo>
                  <a:pt x="800385" y="1015904"/>
                </a:lnTo>
                <a:lnTo>
                  <a:pt x="742293" y="1007706"/>
                </a:lnTo>
                <a:lnTo>
                  <a:pt x="685752" y="998141"/>
                </a:lnTo>
                <a:lnTo>
                  <a:pt x="630845" y="987246"/>
                </a:lnTo>
                <a:lnTo>
                  <a:pt x="577652" y="975059"/>
                </a:lnTo>
                <a:lnTo>
                  <a:pt x="526256" y="961617"/>
                </a:lnTo>
                <a:lnTo>
                  <a:pt x="476739" y="946958"/>
                </a:lnTo>
                <a:lnTo>
                  <a:pt x="429182" y="931121"/>
                </a:lnTo>
                <a:lnTo>
                  <a:pt x="383667" y="914142"/>
                </a:lnTo>
                <a:lnTo>
                  <a:pt x="340277" y="896061"/>
                </a:lnTo>
                <a:lnTo>
                  <a:pt x="299093" y="876914"/>
                </a:lnTo>
                <a:lnTo>
                  <a:pt x="260197" y="856739"/>
                </a:lnTo>
                <a:lnTo>
                  <a:pt x="223671" y="835575"/>
                </a:lnTo>
                <a:lnTo>
                  <a:pt x="189597" y="813459"/>
                </a:lnTo>
                <a:lnTo>
                  <a:pt x="158056" y="790428"/>
                </a:lnTo>
                <a:lnTo>
                  <a:pt x="102902" y="741776"/>
                </a:lnTo>
                <a:lnTo>
                  <a:pt x="58864" y="689920"/>
                </a:lnTo>
                <a:lnTo>
                  <a:pt x="26598" y="635164"/>
                </a:lnTo>
                <a:lnTo>
                  <a:pt x="6758" y="577810"/>
                </a:lnTo>
                <a:lnTo>
                  <a:pt x="0" y="518160"/>
                </a:lnTo>
                <a:lnTo>
                  <a:pt x="1703" y="488062"/>
                </a:lnTo>
                <a:lnTo>
                  <a:pt x="15084" y="429488"/>
                </a:lnTo>
                <a:lnTo>
                  <a:pt x="41219" y="373333"/>
                </a:lnTo>
                <a:lnTo>
                  <a:pt x="79453" y="319903"/>
                </a:lnTo>
                <a:lnTo>
                  <a:pt x="129130" y="269507"/>
                </a:lnTo>
                <a:lnTo>
                  <a:pt x="189597" y="222451"/>
                </a:lnTo>
                <a:lnTo>
                  <a:pt x="223671" y="200272"/>
                </a:lnTo>
                <a:lnTo>
                  <a:pt x="260197" y="179043"/>
                </a:lnTo>
                <a:lnTo>
                  <a:pt x="299093" y="158803"/>
                </a:lnTo>
                <a:lnTo>
                  <a:pt x="340277" y="139590"/>
                </a:lnTo>
                <a:lnTo>
                  <a:pt x="383667" y="121443"/>
                </a:lnTo>
                <a:lnTo>
                  <a:pt x="429182" y="104401"/>
                </a:lnTo>
                <a:lnTo>
                  <a:pt x="476739" y="88500"/>
                </a:lnTo>
                <a:lnTo>
                  <a:pt x="526256" y="73781"/>
                </a:lnTo>
                <a:lnTo>
                  <a:pt x="577652" y="60282"/>
                </a:lnTo>
                <a:lnTo>
                  <a:pt x="630845" y="48040"/>
                </a:lnTo>
                <a:lnTo>
                  <a:pt x="685752" y="37094"/>
                </a:lnTo>
                <a:lnTo>
                  <a:pt x="742293" y="27483"/>
                </a:lnTo>
                <a:lnTo>
                  <a:pt x="800385" y="19246"/>
                </a:lnTo>
                <a:lnTo>
                  <a:pt x="859947" y="12419"/>
                </a:lnTo>
                <a:lnTo>
                  <a:pt x="920896" y="7043"/>
                </a:lnTo>
                <a:lnTo>
                  <a:pt x="983151" y="3156"/>
                </a:lnTo>
                <a:lnTo>
                  <a:pt x="1046629" y="795"/>
                </a:lnTo>
                <a:lnTo>
                  <a:pt x="1111250" y="0"/>
                </a:lnTo>
                <a:close/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10150" y="19975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32650" y="3033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140959" y="2412809"/>
            <a:ext cx="1591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Arial"/>
                <a:cs typeface="Arial"/>
              </a:rPr>
              <a:t>T11-ARE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dirty="0">
                <a:latin typeface="PMingLiU"/>
                <a:cs typeface="PMingLiU"/>
              </a:rPr>
              <a:t>程序开发基础</a:t>
            </a:r>
          </a:p>
        </p:txBody>
      </p:sp>
      <p:sp>
        <p:nvSpPr>
          <p:cNvPr id="26" name="object 26"/>
          <p:cNvSpPr/>
          <p:nvPr/>
        </p:nvSpPr>
        <p:spPr>
          <a:xfrm>
            <a:off x="7842250" y="3019869"/>
            <a:ext cx="2222500" cy="1035050"/>
          </a:xfrm>
          <a:custGeom>
            <a:avLst/>
            <a:gdLst/>
            <a:ahLst/>
            <a:cxnLst/>
            <a:rect l="l" t="t" r="r" b="b"/>
            <a:pathLst>
              <a:path w="2222500" h="1035050">
                <a:moveTo>
                  <a:pt x="1111250" y="0"/>
                </a:moveTo>
                <a:lnTo>
                  <a:pt x="1046629" y="791"/>
                </a:lnTo>
                <a:lnTo>
                  <a:pt x="983151" y="3138"/>
                </a:lnTo>
                <a:lnTo>
                  <a:pt x="920896" y="7005"/>
                </a:lnTo>
                <a:lnTo>
                  <a:pt x="859947" y="12354"/>
                </a:lnTo>
                <a:lnTo>
                  <a:pt x="800385" y="19145"/>
                </a:lnTo>
                <a:lnTo>
                  <a:pt x="742293" y="27343"/>
                </a:lnTo>
                <a:lnTo>
                  <a:pt x="685752" y="36908"/>
                </a:lnTo>
                <a:lnTo>
                  <a:pt x="630845" y="47803"/>
                </a:lnTo>
                <a:lnTo>
                  <a:pt x="577652" y="59990"/>
                </a:lnTo>
                <a:lnTo>
                  <a:pt x="526256" y="73432"/>
                </a:lnTo>
                <a:lnTo>
                  <a:pt x="476739" y="88091"/>
                </a:lnTo>
                <a:lnTo>
                  <a:pt x="429182" y="103928"/>
                </a:lnTo>
                <a:lnTo>
                  <a:pt x="383667" y="120907"/>
                </a:lnTo>
                <a:lnTo>
                  <a:pt x="340277" y="138988"/>
                </a:lnTo>
                <a:lnTo>
                  <a:pt x="299093" y="158135"/>
                </a:lnTo>
                <a:lnTo>
                  <a:pt x="260197" y="178310"/>
                </a:lnTo>
                <a:lnTo>
                  <a:pt x="223671" y="199474"/>
                </a:lnTo>
                <a:lnTo>
                  <a:pt x="189597" y="221590"/>
                </a:lnTo>
                <a:lnTo>
                  <a:pt x="158056" y="244621"/>
                </a:lnTo>
                <a:lnTo>
                  <a:pt x="102902" y="293273"/>
                </a:lnTo>
                <a:lnTo>
                  <a:pt x="58864" y="345129"/>
                </a:lnTo>
                <a:lnTo>
                  <a:pt x="26598" y="399885"/>
                </a:lnTo>
                <a:lnTo>
                  <a:pt x="6758" y="457239"/>
                </a:lnTo>
                <a:lnTo>
                  <a:pt x="0" y="516889"/>
                </a:lnTo>
                <a:lnTo>
                  <a:pt x="1703" y="546987"/>
                </a:lnTo>
                <a:lnTo>
                  <a:pt x="15084" y="605561"/>
                </a:lnTo>
                <a:lnTo>
                  <a:pt x="41219" y="661716"/>
                </a:lnTo>
                <a:lnTo>
                  <a:pt x="79453" y="715146"/>
                </a:lnTo>
                <a:lnTo>
                  <a:pt x="129130" y="765542"/>
                </a:lnTo>
                <a:lnTo>
                  <a:pt x="189597" y="812598"/>
                </a:lnTo>
                <a:lnTo>
                  <a:pt x="223671" y="834777"/>
                </a:lnTo>
                <a:lnTo>
                  <a:pt x="260197" y="856006"/>
                </a:lnTo>
                <a:lnTo>
                  <a:pt x="299093" y="876246"/>
                </a:lnTo>
                <a:lnTo>
                  <a:pt x="340277" y="895459"/>
                </a:lnTo>
                <a:lnTo>
                  <a:pt x="383667" y="913606"/>
                </a:lnTo>
                <a:lnTo>
                  <a:pt x="429182" y="930648"/>
                </a:lnTo>
                <a:lnTo>
                  <a:pt x="476739" y="946549"/>
                </a:lnTo>
                <a:lnTo>
                  <a:pt x="526256" y="961268"/>
                </a:lnTo>
                <a:lnTo>
                  <a:pt x="577652" y="974767"/>
                </a:lnTo>
                <a:lnTo>
                  <a:pt x="630845" y="987009"/>
                </a:lnTo>
                <a:lnTo>
                  <a:pt x="685752" y="997955"/>
                </a:lnTo>
                <a:lnTo>
                  <a:pt x="742293" y="1007566"/>
                </a:lnTo>
                <a:lnTo>
                  <a:pt x="800385" y="1015803"/>
                </a:lnTo>
                <a:lnTo>
                  <a:pt x="859947" y="1022630"/>
                </a:lnTo>
                <a:lnTo>
                  <a:pt x="920896" y="1028006"/>
                </a:lnTo>
                <a:lnTo>
                  <a:pt x="983151" y="1031893"/>
                </a:lnTo>
                <a:lnTo>
                  <a:pt x="1046629" y="1034254"/>
                </a:lnTo>
                <a:lnTo>
                  <a:pt x="1111250" y="1035050"/>
                </a:lnTo>
                <a:lnTo>
                  <a:pt x="1175870" y="1034254"/>
                </a:lnTo>
                <a:lnTo>
                  <a:pt x="1239348" y="1031893"/>
                </a:lnTo>
                <a:lnTo>
                  <a:pt x="1301603" y="1028006"/>
                </a:lnTo>
                <a:lnTo>
                  <a:pt x="1362552" y="1022630"/>
                </a:lnTo>
                <a:lnTo>
                  <a:pt x="1422114" y="1015803"/>
                </a:lnTo>
                <a:lnTo>
                  <a:pt x="1480206" y="1007566"/>
                </a:lnTo>
                <a:lnTo>
                  <a:pt x="1536747" y="997955"/>
                </a:lnTo>
                <a:lnTo>
                  <a:pt x="1591654" y="987009"/>
                </a:lnTo>
                <a:lnTo>
                  <a:pt x="1644847" y="974767"/>
                </a:lnTo>
                <a:lnTo>
                  <a:pt x="1696243" y="961268"/>
                </a:lnTo>
                <a:lnTo>
                  <a:pt x="1745760" y="946549"/>
                </a:lnTo>
                <a:lnTo>
                  <a:pt x="1793317" y="930648"/>
                </a:lnTo>
                <a:lnTo>
                  <a:pt x="1838832" y="913606"/>
                </a:lnTo>
                <a:lnTo>
                  <a:pt x="1882222" y="895459"/>
                </a:lnTo>
                <a:lnTo>
                  <a:pt x="1923406" y="876246"/>
                </a:lnTo>
                <a:lnTo>
                  <a:pt x="1962302" y="856006"/>
                </a:lnTo>
                <a:lnTo>
                  <a:pt x="1998828" y="834777"/>
                </a:lnTo>
                <a:lnTo>
                  <a:pt x="2032902" y="812598"/>
                </a:lnTo>
                <a:lnTo>
                  <a:pt x="2064443" y="789507"/>
                </a:lnTo>
                <a:lnTo>
                  <a:pt x="2119597" y="740742"/>
                </a:lnTo>
                <a:lnTo>
                  <a:pt x="2163635" y="688791"/>
                </a:lnTo>
                <a:lnTo>
                  <a:pt x="2195901" y="633960"/>
                </a:lnTo>
                <a:lnTo>
                  <a:pt x="2215741" y="576557"/>
                </a:lnTo>
                <a:lnTo>
                  <a:pt x="2222500" y="516889"/>
                </a:lnTo>
                <a:lnTo>
                  <a:pt x="2220796" y="486796"/>
                </a:lnTo>
                <a:lnTo>
                  <a:pt x="2207415" y="428256"/>
                </a:lnTo>
                <a:lnTo>
                  <a:pt x="2181280" y="372163"/>
                </a:lnTo>
                <a:lnTo>
                  <a:pt x="2143046" y="318820"/>
                </a:lnTo>
                <a:lnTo>
                  <a:pt x="2093369" y="268528"/>
                </a:lnTo>
                <a:lnTo>
                  <a:pt x="2032902" y="221590"/>
                </a:lnTo>
                <a:lnTo>
                  <a:pt x="1998828" y="199474"/>
                </a:lnTo>
                <a:lnTo>
                  <a:pt x="1962302" y="178310"/>
                </a:lnTo>
                <a:lnTo>
                  <a:pt x="1923406" y="158135"/>
                </a:lnTo>
                <a:lnTo>
                  <a:pt x="1882222" y="138988"/>
                </a:lnTo>
                <a:lnTo>
                  <a:pt x="1838832" y="120907"/>
                </a:lnTo>
                <a:lnTo>
                  <a:pt x="1793317" y="103928"/>
                </a:lnTo>
                <a:lnTo>
                  <a:pt x="1745760" y="88091"/>
                </a:lnTo>
                <a:lnTo>
                  <a:pt x="1696243" y="73432"/>
                </a:lnTo>
                <a:lnTo>
                  <a:pt x="1644847" y="59990"/>
                </a:lnTo>
                <a:lnTo>
                  <a:pt x="1591654" y="47803"/>
                </a:lnTo>
                <a:lnTo>
                  <a:pt x="1536747" y="36908"/>
                </a:lnTo>
                <a:lnTo>
                  <a:pt x="1480206" y="27343"/>
                </a:lnTo>
                <a:lnTo>
                  <a:pt x="1422114" y="19145"/>
                </a:lnTo>
                <a:lnTo>
                  <a:pt x="1362552" y="12354"/>
                </a:lnTo>
                <a:lnTo>
                  <a:pt x="1301603" y="7005"/>
                </a:lnTo>
                <a:lnTo>
                  <a:pt x="1239348" y="3138"/>
                </a:lnTo>
                <a:lnTo>
                  <a:pt x="1175870" y="791"/>
                </a:lnTo>
                <a:lnTo>
                  <a:pt x="1111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42250" y="3019869"/>
            <a:ext cx="2222500" cy="1035050"/>
          </a:xfrm>
          <a:custGeom>
            <a:avLst/>
            <a:gdLst/>
            <a:ahLst/>
            <a:cxnLst/>
            <a:rect l="l" t="t" r="r" b="b"/>
            <a:pathLst>
              <a:path w="2222500" h="1035050">
                <a:moveTo>
                  <a:pt x="1111250" y="0"/>
                </a:moveTo>
                <a:lnTo>
                  <a:pt x="1175870" y="791"/>
                </a:lnTo>
                <a:lnTo>
                  <a:pt x="1239348" y="3138"/>
                </a:lnTo>
                <a:lnTo>
                  <a:pt x="1301603" y="7005"/>
                </a:lnTo>
                <a:lnTo>
                  <a:pt x="1362552" y="12354"/>
                </a:lnTo>
                <a:lnTo>
                  <a:pt x="1422114" y="19145"/>
                </a:lnTo>
                <a:lnTo>
                  <a:pt x="1480206" y="27343"/>
                </a:lnTo>
                <a:lnTo>
                  <a:pt x="1536747" y="36908"/>
                </a:lnTo>
                <a:lnTo>
                  <a:pt x="1591654" y="47803"/>
                </a:lnTo>
                <a:lnTo>
                  <a:pt x="1644847" y="59990"/>
                </a:lnTo>
                <a:lnTo>
                  <a:pt x="1696243" y="73432"/>
                </a:lnTo>
                <a:lnTo>
                  <a:pt x="1745760" y="88091"/>
                </a:lnTo>
                <a:lnTo>
                  <a:pt x="1793317" y="103928"/>
                </a:lnTo>
                <a:lnTo>
                  <a:pt x="1838832" y="120907"/>
                </a:lnTo>
                <a:lnTo>
                  <a:pt x="1882222" y="138988"/>
                </a:lnTo>
                <a:lnTo>
                  <a:pt x="1923406" y="158135"/>
                </a:lnTo>
                <a:lnTo>
                  <a:pt x="1962302" y="178310"/>
                </a:lnTo>
                <a:lnTo>
                  <a:pt x="1998828" y="199474"/>
                </a:lnTo>
                <a:lnTo>
                  <a:pt x="2032902" y="221590"/>
                </a:lnTo>
                <a:lnTo>
                  <a:pt x="2064443" y="244621"/>
                </a:lnTo>
                <a:lnTo>
                  <a:pt x="2119597" y="293273"/>
                </a:lnTo>
                <a:lnTo>
                  <a:pt x="2163635" y="345129"/>
                </a:lnTo>
                <a:lnTo>
                  <a:pt x="2195901" y="399885"/>
                </a:lnTo>
                <a:lnTo>
                  <a:pt x="2215741" y="457239"/>
                </a:lnTo>
                <a:lnTo>
                  <a:pt x="2222500" y="516889"/>
                </a:lnTo>
                <a:lnTo>
                  <a:pt x="2220796" y="546987"/>
                </a:lnTo>
                <a:lnTo>
                  <a:pt x="2207415" y="605561"/>
                </a:lnTo>
                <a:lnTo>
                  <a:pt x="2181280" y="661716"/>
                </a:lnTo>
                <a:lnTo>
                  <a:pt x="2143046" y="715146"/>
                </a:lnTo>
                <a:lnTo>
                  <a:pt x="2093369" y="765542"/>
                </a:lnTo>
                <a:lnTo>
                  <a:pt x="2032902" y="812598"/>
                </a:lnTo>
                <a:lnTo>
                  <a:pt x="1998828" y="834777"/>
                </a:lnTo>
                <a:lnTo>
                  <a:pt x="1962302" y="856006"/>
                </a:lnTo>
                <a:lnTo>
                  <a:pt x="1923406" y="876246"/>
                </a:lnTo>
                <a:lnTo>
                  <a:pt x="1882222" y="895459"/>
                </a:lnTo>
                <a:lnTo>
                  <a:pt x="1838832" y="913606"/>
                </a:lnTo>
                <a:lnTo>
                  <a:pt x="1793317" y="930648"/>
                </a:lnTo>
                <a:lnTo>
                  <a:pt x="1745760" y="946549"/>
                </a:lnTo>
                <a:lnTo>
                  <a:pt x="1696243" y="961268"/>
                </a:lnTo>
                <a:lnTo>
                  <a:pt x="1644847" y="974767"/>
                </a:lnTo>
                <a:lnTo>
                  <a:pt x="1591654" y="987009"/>
                </a:lnTo>
                <a:lnTo>
                  <a:pt x="1536747" y="997955"/>
                </a:lnTo>
                <a:lnTo>
                  <a:pt x="1480206" y="1007566"/>
                </a:lnTo>
                <a:lnTo>
                  <a:pt x="1422114" y="1015803"/>
                </a:lnTo>
                <a:lnTo>
                  <a:pt x="1362552" y="1022630"/>
                </a:lnTo>
                <a:lnTo>
                  <a:pt x="1301603" y="1028006"/>
                </a:lnTo>
                <a:lnTo>
                  <a:pt x="1239348" y="1031893"/>
                </a:lnTo>
                <a:lnTo>
                  <a:pt x="1175870" y="1034254"/>
                </a:lnTo>
                <a:lnTo>
                  <a:pt x="1111250" y="1035050"/>
                </a:lnTo>
                <a:lnTo>
                  <a:pt x="1046629" y="1034254"/>
                </a:lnTo>
                <a:lnTo>
                  <a:pt x="983151" y="1031893"/>
                </a:lnTo>
                <a:lnTo>
                  <a:pt x="920896" y="1028006"/>
                </a:lnTo>
                <a:lnTo>
                  <a:pt x="859947" y="1022630"/>
                </a:lnTo>
                <a:lnTo>
                  <a:pt x="800385" y="1015803"/>
                </a:lnTo>
                <a:lnTo>
                  <a:pt x="742293" y="1007566"/>
                </a:lnTo>
                <a:lnTo>
                  <a:pt x="685752" y="997955"/>
                </a:lnTo>
                <a:lnTo>
                  <a:pt x="630845" y="987009"/>
                </a:lnTo>
                <a:lnTo>
                  <a:pt x="577652" y="974767"/>
                </a:lnTo>
                <a:lnTo>
                  <a:pt x="526256" y="961268"/>
                </a:lnTo>
                <a:lnTo>
                  <a:pt x="476739" y="946549"/>
                </a:lnTo>
                <a:lnTo>
                  <a:pt x="429182" y="930648"/>
                </a:lnTo>
                <a:lnTo>
                  <a:pt x="383667" y="913606"/>
                </a:lnTo>
                <a:lnTo>
                  <a:pt x="340277" y="895459"/>
                </a:lnTo>
                <a:lnTo>
                  <a:pt x="299093" y="876246"/>
                </a:lnTo>
                <a:lnTo>
                  <a:pt x="260197" y="856006"/>
                </a:lnTo>
                <a:lnTo>
                  <a:pt x="223671" y="834777"/>
                </a:lnTo>
                <a:lnTo>
                  <a:pt x="189597" y="812598"/>
                </a:lnTo>
                <a:lnTo>
                  <a:pt x="158056" y="789507"/>
                </a:lnTo>
                <a:lnTo>
                  <a:pt x="102902" y="740742"/>
                </a:lnTo>
                <a:lnTo>
                  <a:pt x="58864" y="688791"/>
                </a:lnTo>
                <a:lnTo>
                  <a:pt x="26598" y="633960"/>
                </a:lnTo>
                <a:lnTo>
                  <a:pt x="6758" y="576557"/>
                </a:lnTo>
                <a:lnTo>
                  <a:pt x="0" y="516889"/>
                </a:lnTo>
                <a:lnTo>
                  <a:pt x="1703" y="486796"/>
                </a:lnTo>
                <a:lnTo>
                  <a:pt x="15084" y="428256"/>
                </a:lnTo>
                <a:lnTo>
                  <a:pt x="41219" y="372163"/>
                </a:lnTo>
                <a:lnTo>
                  <a:pt x="79453" y="318820"/>
                </a:lnTo>
                <a:lnTo>
                  <a:pt x="129130" y="268528"/>
                </a:lnTo>
                <a:lnTo>
                  <a:pt x="189597" y="221590"/>
                </a:lnTo>
                <a:lnTo>
                  <a:pt x="223671" y="199474"/>
                </a:lnTo>
                <a:lnTo>
                  <a:pt x="260197" y="178310"/>
                </a:lnTo>
                <a:lnTo>
                  <a:pt x="299093" y="158135"/>
                </a:lnTo>
                <a:lnTo>
                  <a:pt x="340277" y="138988"/>
                </a:lnTo>
                <a:lnTo>
                  <a:pt x="383667" y="120907"/>
                </a:lnTo>
                <a:lnTo>
                  <a:pt x="429182" y="103928"/>
                </a:lnTo>
                <a:lnTo>
                  <a:pt x="476739" y="88091"/>
                </a:lnTo>
                <a:lnTo>
                  <a:pt x="526256" y="73432"/>
                </a:lnTo>
                <a:lnTo>
                  <a:pt x="577652" y="59990"/>
                </a:lnTo>
                <a:lnTo>
                  <a:pt x="630845" y="47803"/>
                </a:lnTo>
                <a:lnTo>
                  <a:pt x="685752" y="36908"/>
                </a:lnTo>
                <a:lnTo>
                  <a:pt x="742293" y="27343"/>
                </a:lnTo>
                <a:lnTo>
                  <a:pt x="800385" y="19145"/>
                </a:lnTo>
                <a:lnTo>
                  <a:pt x="859947" y="12354"/>
                </a:lnTo>
                <a:lnTo>
                  <a:pt x="920896" y="7005"/>
                </a:lnTo>
                <a:lnTo>
                  <a:pt x="983151" y="3138"/>
                </a:lnTo>
                <a:lnTo>
                  <a:pt x="1046629" y="791"/>
                </a:lnTo>
                <a:lnTo>
                  <a:pt x="1111250" y="0"/>
                </a:lnTo>
                <a:close/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42250" y="30198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066019" y="40549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973059" y="3435159"/>
            <a:ext cx="1789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T12-A3Web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PMingLiU"/>
                <a:cs typeface="PMingLiU"/>
              </a:rPr>
              <a:t>应用开发基础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710680" y="4797869"/>
            <a:ext cx="2221230" cy="1035050"/>
          </a:xfrm>
          <a:custGeom>
            <a:avLst/>
            <a:gdLst/>
            <a:ahLst/>
            <a:cxnLst/>
            <a:rect l="l" t="t" r="r" b="b"/>
            <a:pathLst>
              <a:path w="2221229" h="1035050">
                <a:moveTo>
                  <a:pt x="1109979" y="0"/>
                </a:moveTo>
                <a:lnTo>
                  <a:pt x="1045363" y="791"/>
                </a:lnTo>
                <a:lnTo>
                  <a:pt x="981898" y="3138"/>
                </a:lnTo>
                <a:lnTo>
                  <a:pt x="919664" y="7005"/>
                </a:lnTo>
                <a:lnTo>
                  <a:pt x="858743" y="12354"/>
                </a:lnTo>
                <a:lnTo>
                  <a:pt x="799216" y="19145"/>
                </a:lnTo>
                <a:lnTo>
                  <a:pt x="741164" y="27343"/>
                </a:lnTo>
                <a:lnTo>
                  <a:pt x="684669" y="36908"/>
                </a:lnTo>
                <a:lnTo>
                  <a:pt x="629811" y="47803"/>
                </a:lnTo>
                <a:lnTo>
                  <a:pt x="576673" y="59990"/>
                </a:lnTo>
                <a:lnTo>
                  <a:pt x="525335" y="73432"/>
                </a:lnTo>
                <a:lnTo>
                  <a:pt x="475878" y="88091"/>
                </a:lnTo>
                <a:lnTo>
                  <a:pt x="428384" y="103928"/>
                </a:lnTo>
                <a:lnTo>
                  <a:pt x="382934" y="120907"/>
                </a:lnTo>
                <a:lnTo>
                  <a:pt x="339610" y="138988"/>
                </a:lnTo>
                <a:lnTo>
                  <a:pt x="298491" y="158135"/>
                </a:lnTo>
                <a:lnTo>
                  <a:pt x="259661" y="178310"/>
                </a:lnTo>
                <a:lnTo>
                  <a:pt x="223199" y="199474"/>
                </a:lnTo>
                <a:lnTo>
                  <a:pt x="189187" y="221590"/>
                </a:lnTo>
                <a:lnTo>
                  <a:pt x="157707" y="244621"/>
                </a:lnTo>
                <a:lnTo>
                  <a:pt x="102665" y="293273"/>
                </a:lnTo>
                <a:lnTo>
                  <a:pt x="58724" y="345129"/>
                </a:lnTo>
                <a:lnTo>
                  <a:pt x="26532" y="399885"/>
                </a:lnTo>
                <a:lnTo>
                  <a:pt x="6741" y="457239"/>
                </a:lnTo>
                <a:lnTo>
                  <a:pt x="0" y="516890"/>
                </a:lnTo>
                <a:lnTo>
                  <a:pt x="1698" y="546987"/>
                </a:lnTo>
                <a:lnTo>
                  <a:pt x="15046" y="605561"/>
                </a:lnTo>
                <a:lnTo>
                  <a:pt x="41119" y="661716"/>
                </a:lnTo>
                <a:lnTo>
                  <a:pt x="79266" y="715146"/>
                </a:lnTo>
                <a:lnTo>
                  <a:pt x="128839" y="765542"/>
                </a:lnTo>
                <a:lnTo>
                  <a:pt x="189187" y="812598"/>
                </a:lnTo>
                <a:lnTo>
                  <a:pt x="223199" y="834777"/>
                </a:lnTo>
                <a:lnTo>
                  <a:pt x="259661" y="856006"/>
                </a:lnTo>
                <a:lnTo>
                  <a:pt x="298491" y="876246"/>
                </a:lnTo>
                <a:lnTo>
                  <a:pt x="339610" y="895459"/>
                </a:lnTo>
                <a:lnTo>
                  <a:pt x="382934" y="913606"/>
                </a:lnTo>
                <a:lnTo>
                  <a:pt x="428384" y="930648"/>
                </a:lnTo>
                <a:lnTo>
                  <a:pt x="475878" y="946549"/>
                </a:lnTo>
                <a:lnTo>
                  <a:pt x="525335" y="961268"/>
                </a:lnTo>
                <a:lnTo>
                  <a:pt x="576673" y="974767"/>
                </a:lnTo>
                <a:lnTo>
                  <a:pt x="629811" y="987009"/>
                </a:lnTo>
                <a:lnTo>
                  <a:pt x="684669" y="997955"/>
                </a:lnTo>
                <a:lnTo>
                  <a:pt x="741164" y="1007566"/>
                </a:lnTo>
                <a:lnTo>
                  <a:pt x="799216" y="1015803"/>
                </a:lnTo>
                <a:lnTo>
                  <a:pt x="858743" y="1022630"/>
                </a:lnTo>
                <a:lnTo>
                  <a:pt x="919664" y="1028006"/>
                </a:lnTo>
                <a:lnTo>
                  <a:pt x="981898" y="1031893"/>
                </a:lnTo>
                <a:lnTo>
                  <a:pt x="1045363" y="1034254"/>
                </a:lnTo>
                <a:lnTo>
                  <a:pt x="1109979" y="1035050"/>
                </a:lnTo>
                <a:lnTo>
                  <a:pt x="1174600" y="1034254"/>
                </a:lnTo>
                <a:lnTo>
                  <a:pt x="1238078" y="1031893"/>
                </a:lnTo>
                <a:lnTo>
                  <a:pt x="1300333" y="1028006"/>
                </a:lnTo>
                <a:lnTo>
                  <a:pt x="1361282" y="1022630"/>
                </a:lnTo>
                <a:lnTo>
                  <a:pt x="1420844" y="1015803"/>
                </a:lnTo>
                <a:lnTo>
                  <a:pt x="1478936" y="1007566"/>
                </a:lnTo>
                <a:lnTo>
                  <a:pt x="1535477" y="997955"/>
                </a:lnTo>
                <a:lnTo>
                  <a:pt x="1590384" y="987009"/>
                </a:lnTo>
                <a:lnTo>
                  <a:pt x="1643577" y="974767"/>
                </a:lnTo>
                <a:lnTo>
                  <a:pt x="1694973" y="961268"/>
                </a:lnTo>
                <a:lnTo>
                  <a:pt x="1744490" y="946549"/>
                </a:lnTo>
                <a:lnTo>
                  <a:pt x="1792047" y="930648"/>
                </a:lnTo>
                <a:lnTo>
                  <a:pt x="1837562" y="913606"/>
                </a:lnTo>
                <a:lnTo>
                  <a:pt x="1880952" y="895459"/>
                </a:lnTo>
                <a:lnTo>
                  <a:pt x="1922136" y="876246"/>
                </a:lnTo>
                <a:lnTo>
                  <a:pt x="1961032" y="856006"/>
                </a:lnTo>
                <a:lnTo>
                  <a:pt x="1997558" y="834777"/>
                </a:lnTo>
                <a:lnTo>
                  <a:pt x="2031632" y="812598"/>
                </a:lnTo>
                <a:lnTo>
                  <a:pt x="2063173" y="789507"/>
                </a:lnTo>
                <a:lnTo>
                  <a:pt x="2118327" y="740742"/>
                </a:lnTo>
                <a:lnTo>
                  <a:pt x="2162365" y="688791"/>
                </a:lnTo>
                <a:lnTo>
                  <a:pt x="2194631" y="633960"/>
                </a:lnTo>
                <a:lnTo>
                  <a:pt x="2214471" y="576557"/>
                </a:lnTo>
                <a:lnTo>
                  <a:pt x="2221229" y="516890"/>
                </a:lnTo>
                <a:lnTo>
                  <a:pt x="2219526" y="486796"/>
                </a:lnTo>
                <a:lnTo>
                  <a:pt x="2206145" y="428256"/>
                </a:lnTo>
                <a:lnTo>
                  <a:pt x="2180010" y="372163"/>
                </a:lnTo>
                <a:lnTo>
                  <a:pt x="2141776" y="318820"/>
                </a:lnTo>
                <a:lnTo>
                  <a:pt x="2092099" y="268528"/>
                </a:lnTo>
                <a:lnTo>
                  <a:pt x="2031632" y="221590"/>
                </a:lnTo>
                <a:lnTo>
                  <a:pt x="1997558" y="199474"/>
                </a:lnTo>
                <a:lnTo>
                  <a:pt x="1961032" y="178310"/>
                </a:lnTo>
                <a:lnTo>
                  <a:pt x="1922136" y="158135"/>
                </a:lnTo>
                <a:lnTo>
                  <a:pt x="1880952" y="138988"/>
                </a:lnTo>
                <a:lnTo>
                  <a:pt x="1837562" y="120907"/>
                </a:lnTo>
                <a:lnTo>
                  <a:pt x="1792047" y="103928"/>
                </a:lnTo>
                <a:lnTo>
                  <a:pt x="1744490" y="88091"/>
                </a:lnTo>
                <a:lnTo>
                  <a:pt x="1694973" y="73432"/>
                </a:lnTo>
                <a:lnTo>
                  <a:pt x="1643577" y="59990"/>
                </a:lnTo>
                <a:lnTo>
                  <a:pt x="1590384" y="47803"/>
                </a:lnTo>
                <a:lnTo>
                  <a:pt x="1535477" y="36908"/>
                </a:lnTo>
                <a:lnTo>
                  <a:pt x="1478936" y="27343"/>
                </a:lnTo>
                <a:lnTo>
                  <a:pt x="1420844" y="19145"/>
                </a:lnTo>
                <a:lnTo>
                  <a:pt x="1361282" y="12354"/>
                </a:lnTo>
                <a:lnTo>
                  <a:pt x="1300333" y="7005"/>
                </a:lnTo>
                <a:lnTo>
                  <a:pt x="1238078" y="3138"/>
                </a:lnTo>
                <a:lnTo>
                  <a:pt x="1174600" y="791"/>
                </a:lnTo>
                <a:lnTo>
                  <a:pt x="11099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10680" y="4797869"/>
            <a:ext cx="2221230" cy="1035050"/>
          </a:xfrm>
          <a:custGeom>
            <a:avLst/>
            <a:gdLst/>
            <a:ahLst/>
            <a:cxnLst/>
            <a:rect l="l" t="t" r="r" b="b"/>
            <a:pathLst>
              <a:path w="2221229" h="1035050">
                <a:moveTo>
                  <a:pt x="1109979" y="0"/>
                </a:moveTo>
                <a:lnTo>
                  <a:pt x="1174600" y="791"/>
                </a:lnTo>
                <a:lnTo>
                  <a:pt x="1238078" y="3138"/>
                </a:lnTo>
                <a:lnTo>
                  <a:pt x="1300333" y="7005"/>
                </a:lnTo>
                <a:lnTo>
                  <a:pt x="1361282" y="12354"/>
                </a:lnTo>
                <a:lnTo>
                  <a:pt x="1420844" y="19145"/>
                </a:lnTo>
                <a:lnTo>
                  <a:pt x="1478936" y="27343"/>
                </a:lnTo>
                <a:lnTo>
                  <a:pt x="1535477" y="36908"/>
                </a:lnTo>
                <a:lnTo>
                  <a:pt x="1590384" y="47803"/>
                </a:lnTo>
                <a:lnTo>
                  <a:pt x="1643577" y="59990"/>
                </a:lnTo>
                <a:lnTo>
                  <a:pt x="1694973" y="73432"/>
                </a:lnTo>
                <a:lnTo>
                  <a:pt x="1744490" y="88091"/>
                </a:lnTo>
                <a:lnTo>
                  <a:pt x="1792047" y="103928"/>
                </a:lnTo>
                <a:lnTo>
                  <a:pt x="1837562" y="120907"/>
                </a:lnTo>
                <a:lnTo>
                  <a:pt x="1880952" y="138988"/>
                </a:lnTo>
                <a:lnTo>
                  <a:pt x="1922136" y="158135"/>
                </a:lnTo>
                <a:lnTo>
                  <a:pt x="1961032" y="178310"/>
                </a:lnTo>
                <a:lnTo>
                  <a:pt x="1997558" y="199474"/>
                </a:lnTo>
                <a:lnTo>
                  <a:pt x="2031632" y="221590"/>
                </a:lnTo>
                <a:lnTo>
                  <a:pt x="2063173" y="244621"/>
                </a:lnTo>
                <a:lnTo>
                  <a:pt x="2118327" y="293273"/>
                </a:lnTo>
                <a:lnTo>
                  <a:pt x="2162365" y="345129"/>
                </a:lnTo>
                <a:lnTo>
                  <a:pt x="2194631" y="399885"/>
                </a:lnTo>
                <a:lnTo>
                  <a:pt x="2214471" y="457239"/>
                </a:lnTo>
                <a:lnTo>
                  <a:pt x="2221229" y="516890"/>
                </a:lnTo>
                <a:lnTo>
                  <a:pt x="2219526" y="546987"/>
                </a:lnTo>
                <a:lnTo>
                  <a:pt x="2206145" y="605561"/>
                </a:lnTo>
                <a:lnTo>
                  <a:pt x="2180010" y="661716"/>
                </a:lnTo>
                <a:lnTo>
                  <a:pt x="2141776" y="715146"/>
                </a:lnTo>
                <a:lnTo>
                  <a:pt x="2092099" y="765542"/>
                </a:lnTo>
                <a:lnTo>
                  <a:pt x="2031632" y="812598"/>
                </a:lnTo>
                <a:lnTo>
                  <a:pt x="1997558" y="834777"/>
                </a:lnTo>
                <a:lnTo>
                  <a:pt x="1961032" y="856006"/>
                </a:lnTo>
                <a:lnTo>
                  <a:pt x="1922136" y="876246"/>
                </a:lnTo>
                <a:lnTo>
                  <a:pt x="1880952" y="895459"/>
                </a:lnTo>
                <a:lnTo>
                  <a:pt x="1837562" y="913606"/>
                </a:lnTo>
                <a:lnTo>
                  <a:pt x="1792047" y="930648"/>
                </a:lnTo>
                <a:lnTo>
                  <a:pt x="1744490" y="946549"/>
                </a:lnTo>
                <a:lnTo>
                  <a:pt x="1694973" y="961268"/>
                </a:lnTo>
                <a:lnTo>
                  <a:pt x="1643577" y="974767"/>
                </a:lnTo>
                <a:lnTo>
                  <a:pt x="1590384" y="987009"/>
                </a:lnTo>
                <a:lnTo>
                  <a:pt x="1535477" y="997955"/>
                </a:lnTo>
                <a:lnTo>
                  <a:pt x="1478936" y="1007566"/>
                </a:lnTo>
                <a:lnTo>
                  <a:pt x="1420844" y="1015803"/>
                </a:lnTo>
                <a:lnTo>
                  <a:pt x="1361282" y="1022630"/>
                </a:lnTo>
                <a:lnTo>
                  <a:pt x="1300333" y="1028006"/>
                </a:lnTo>
                <a:lnTo>
                  <a:pt x="1238078" y="1031893"/>
                </a:lnTo>
                <a:lnTo>
                  <a:pt x="1174600" y="1034254"/>
                </a:lnTo>
                <a:lnTo>
                  <a:pt x="1109979" y="1035050"/>
                </a:lnTo>
                <a:lnTo>
                  <a:pt x="1045363" y="1034254"/>
                </a:lnTo>
                <a:lnTo>
                  <a:pt x="981898" y="1031893"/>
                </a:lnTo>
                <a:lnTo>
                  <a:pt x="919664" y="1028006"/>
                </a:lnTo>
                <a:lnTo>
                  <a:pt x="858743" y="1022630"/>
                </a:lnTo>
                <a:lnTo>
                  <a:pt x="799216" y="1015803"/>
                </a:lnTo>
                <a:lnTo>
                  <a:pt x="741164" y="1007566"/>
                </a:lnTo>
                <a:lnTo>
                  <a:pt x="684669" y="997955"/>
                </a:lnTo>
                <a:lnTo>
                  <a:pt x="629811" y="987009"/>
                </a:lnTo>
                <a:lnTo>
                  <a:pt x="576673" y="974767"/>
                </a:lnTo>
                <a:lnTo>
                  <a:pt x="525335" y="961268"/>
                </a:lnTo>
                <a:lnTo>
                  <a:pt x="475878" y="946549"/>
                </a:lnTo>
                <a:lnTo>
                  <a:pt x="428384" y="930648"/>
                </a:lnTo>
                <a:lnTo>
                  <a:pt x="382934" y="913606"/>
                </a:lnTo>
                <a:lnTo>
                  <a:pt x="339610" y="895459"/>
                </a:lnTo>
                <a:lnTo>
                  <a:pt x="298491" y="876246"/>
                </a:lnTo>
                <a:lnTo>
                  <a:pt x="259661" y="856006"/>
                </a:lnTo>
                <a:lnTo>
                  <a:pt x="223199" y="834777"/>
                </a:lnTo>
                <a:lnTo>
                  <a:pt x="189187" y="812598"/>
                </a:lnTo>
                <a:lnTo>
                  <a:pt x="157707" y="789507"/>
                </a:lnTo>
                <a:lnTo>
                  <a:pt x="102665" y="740742"/>
                </a:lnTo>
                <a:lnTo>
                  <a:pt x="58724" y="688791"/>
                </a:lnTo>
                <a:lnTo>
                  <a:pt x="26532" y="633960"/>
                </a:lnTo>
                <a:lnTo>
                  <a:pt x="6741" y="576557"/>
                </a:lnTo>
                <a:lnTo>
                  <a:pt x="0" y="516890"/>
                </a:lnTo>
                <a:lnTo>
                  <a:pt x="1698" y="486796"/>
                </a:lnTo>
                <a:lnTo>
                  <a:pt x="15046" y="428256"/>
                </a:lnTo>
                <a:lnTo>
                  <a:pt x="41119" y="372163"/>
                </a:lnTo>
                <a:lnTo>
                  <a:pt x="79266" y="318820"/>
                </a:lnTo>
                <a:lnTo>
                  <a:pt x="128839" y="268528"/>
                </a:lnTo>
                <a:lnTo>
                  <a:pt x="189187" y="221590"/>
                </a:lnTo>
                <a:lnTo>
                  <a:pt x="223199" y="199474"/>
                </a:lnTo>
                <a:lnTo>
                  <a:pt x="259661" y="178310"/>
                </a:lnTo>
                <a:lnTo>
                  <a:pt x="298491" y="158135"/>
                </a:lnTo>
                <a:lnTo>
                  <a:pt x="339610" y="138988"/>
                </a:lnTo>
                <a:lnTo>
                  <a:pt x="382934" y="120907"/>
                </a:lnTo>
                <a:lnTo>
                  <a:pt x="428384" y="103928"/>
                </a:lnTo>
                <a:lnTo>
                  <a:pt x="475878" y="88091"/>
                </a:lnTo>
                <a:lnTo>
                  <a:pt x="525335" y="73432"/>
                </a:lnTo>
                <a:lnTo>
                  <a:pt x="576673" y="59990"/>
                </a:lnTo>
                <a:lnTo>
                  <a:pt x="629811" y="47803"/>
                </a:lnTo>
                <a:lnTo>
                  <a:pt x="684669" y="36908"/>
                </a:lnTo>
                <a:lnTo>
                  <a:pt x="741164" y="27343"/>
                </a:lnTo>
                <a:lnTo>
                  <a:pt x="799216" y="19145"/>
                </a:lnTo>
                <a:lnTo>
                  <a:pt x="858743" y="12354"/>
                </a:lnTo>
                <a:lnTo>
                  <a:pt x="919664" y="7005"/>
                </a:lnTo>
                <a:lnTo>
                  <a:pt x="981898" y="3138"/>
                </a:lnTo>
                <a:lnTo>
                  <a:pt x="1045363" y="791"/>
                </a:lnTo>
                <a:lnTo>
                  <a:pt x="1109979" y="0"/>
                </a:lnTo>
                <a:close/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10680" y="47978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31909" y="58329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115809" y="5121719"/>
            <a:ext cx="1377950" cy="38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T13-ALS757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dirty="0">
                <a:latin typeface="PMingLiU"/>
                <a:cs typeface="PMingLiU"/>
              </a:rPr>
              <a:t>信贷管</a:t>
            </a:r>
            <a:endParaRPr sz="1200">
              <a:latin typeface="PMingLiU"/>
              <a:cs typeface="PMingLiU"/>
            </a:endParaRPr>
          </a:p>
          <a:p>
            <a:pPr marL="12700">
              <a:lnSpc>
                <a:spcPts val="1435"/>
              </a:lnSpc>
            </a:pPr>
            <a:r>
              <a:rPr sz="1200" dirty="0">
                <a:latin typeface="PMingLiU"/>
                <a:cs typeface="PMingLiU"/>
              </a:rPr>
              <a:t>理系</a:t>
            </a:r>
            <a:r>
              <a:rPr sz="1200" spc="-1135" dirty="0">
                <a:latin typeface="PMingLiU"/>
                <a:cs typeface="PMingLiU"/>
              </a:rPr>
              <a:t>统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90"/>
              </a:spcBef>
            </a:pPr>
            <a:fld id="{81D60167-4931-47E6-BA6A-407CBD079E47}" type="slidenum">
              <a:rPr spc="844" dirty="0"/>
              <a:t>5</a:t>
            </a:fld>
            <a:endParaRPr spc="844" dirty="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5566408" y="6242773"/>
            <a:ext cx="1291591" cy="42447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pc="240" dirty="0"/>
              <a:t>©Amarsoft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986020" y="3732339"/>
            <a:ext cx="2159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PMingLiU"/>
                <a:cs typeface="PMingLiU"/>
              </a:rPr>
              <a:t>技术产品</a:t>
            </a:r>
            <a:endParaRPr sz="4200">
              <a:latin typeface="PMingLiU"/>
              <a:cs typeface="PMingLi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700" y="269049"/>
            <a:ext cx="76174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培</a:t>
            </a:r>
            <a:r>
              <a:rPr spc="-15" dirty="0"/>
              <a:t>训</a:t>
            </a:r>
            <a:r>
              <a:rPr dirty="0"/>
              <a:t>相关</a:t>
            </a:r>
            <a:r>
              <a:rPr spc="-85" dirty="0"/>
              <a:t> </a:t>
            </a:r>
            <a:r>
              <a:rPr spc="495" dirty="0"/>
              <a:t>-T1</a:t>
            </a:r>
            <a:r>
              <a:rPr spc="-335" dirty="0"/>
              <a:t> </a:t>
            </a:r>
            <a:r>
              <a:rPr spc="165" dirty="0"/>
              <a:t>-ARE</a:t>
            </a:r>
            <a:r>
              <a:rPr spc="-15" dirty="0"/>
              <a:t>程</a:t>
            </a:r>
            <a:r>
              <a:rPr dirty="0"/>
              <a:t>序</a:t>
            </a:r>
            <a:r>
              <a:rPr spc="-15" dirty="0"/>
              <a:t>开</a:t>
            </a:r>
            <a:r>
              <a:rPr dirty="0"/>
              <a:t>发基础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8680" y="1310449"/>
            <a:ext cx="11076940" cy="10172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50850">
              <a:lnSpc>
                <a:spcPct val="120600"/>
              </a:lnSpc>
              <a:spcBef>
                <a:spcPts val="95"/>
              </a:spcBef>
            </a:pPr>
            <a:r>
              <a:rPr sz="1800" dirty="0">
                <a:latin typeface="PMingLiU"/>
                <a:cs typeface="PMingLiU"/>
              </a:rPr>
              <a:t>很多东西在没接触和接触过后再回顾感觉是差很多的，还没接触</a:t>
            </a:r>
            <a:r>
              <a:rPr sz="1800" spc="35" dirty="0">
                <a:latin typeface="PMingLiU"/>
                <a:cs typeface="PMingLiU"/>
              </a:rPr>
              <a:t> </a:t>
            </a:r>
            <a:r>
              <a:rPr sz="1800" spc="-10" dirty="0">
                <a:latin typeface="Arial"/>
                <a:cs typeface="Arial"/>
              </a:rPr>
              <a:t>ARE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PMingLiU"/>
                <a:cs typeface="PMingLiU"/>
              </a:rPr>
              <a:t>时紧靠文档和</a:t>
            </a:r>
            <a:r>
              <a:rPr sz="1800" spc="25" dirty="0">
                <a:latin typeface="PMingLiU"/>
                <a:cs typeface="PMingLiU"/>
              </a:rPr>
              <a:t> </a:t>
            </a:r>
            <a:r>
              <a:rPr sz="1800" dirty="0">
                <a:latin typeface="Arial"/>
                <a:cs typeface="Arial"/>
              </a:rPr>
              <a:t>PPT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PMingLiU"/>
                <a:cs typeface="PMingLiU"/>
              </a:rPr>
              <a:t>上的介绍，就 十分笼统，对概念也相对模糊。当你有实际操作和多接触几个框架后再来回顾就有豁然开朗的感觉。而对</a:t>
            </a:r>
            <a:r>
              <a:rPr sz="1800" spc="-50" dirty="0">
                <a:latin typeface="PMingLiU"/>
                <a:cs typeface="PMingLiU"/>
              </a:rPr>
              <a:t> </a:t>
            </a:r>
            <a:r>
              <a:rPr sz="1800" spc="-5" dirty="0">
                <a:latin typeface="Arial"/>
                <a:cs typeface="Arial"/>
              </a:rPr>
              <a:t>ARE  </a:t>
            </a:r>
            <a:r>
              <a:rPr sz="1800" dirty="0">
                <a:latin typeface="PMingLiU"/>
                <a:cs typeface="PMingLiU"/>
              </a:rPr>
              <a:t>的认识，我也总结了以下图文。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94830" y="4810569"/>
            <a:ext cx="151130" cy="288290"/>
          </a:xfrm>
          <a:custGeom>
            <a:avLst/>
            <a:gdLst/>
            <a:ahLst/>
            <a:cxnLst/>
            <a:rect l="l" t="t" r="r" b="b"/>
            <a:pathLst>
              <a:path w="151129" h="288289">
                <a:moveTo>
                  <a:pt x="151129" y="194310"/>
                </a:moveTo>
                <a:lnTo>
                  <a:pt x="0" y="194310"/>
                </a:lnTo>
                <a:lnTo>
                  <a:pt x="74929" y="288290"/>
                </a:lnTo>
                <a:lnTo>
                  <a:pt x="151129" y="194310"/>
                </a:lnTo>
                <a:close/>
              </a:path>
              <a:path w="151129" h="288289">
                <a:moveTo>
                  <a:pt x="105410" y="0"/>
                </a:moveTo>
                <a:lnTo>
                  <a:pt x="45720" y="0"/>
                </a:lnTo>
                <a:lnTo>
                  <a:pt x="45720" y="194310"/>
                </a:lnTo>
                <a:lnTo>
                  <a:pt x="105410" y="194310"/>
                </a:lnTo>
                <a:lnTo>
                  <a:pt x="10541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94830" y="4810569"/>
            <a:ext cx="151130" cy="288290"/>
          </a:xfrm>
          <a:custGeom>
            <a:avLst/>
            <a:gdLst/>
            <a:ahLst/>
            <a:cxnLst/>
            <a:rect l="l" t="t" r="r" b="b"/>
            <a:pathLst>
              <a:path w="151129" h="288289">
                <a:moveTo>
                  <a:pt x="45720" y="0"/>
                </a:moveTo>
                <a:lnTo>
                  <a:pt x="45720" y="194310"/>
                </a:lnTo>
                <a:lnTo>
                  <a:pt x="0" y="194310"/>
                </a:lnTo>
                <a:lnTo>
                  <a:pt x="74929" y="288290"/>
                </a:lnTo>
                <a:lnTo>
                  <a:pt x="151129" y="194310"/>
                </a:lnTo>
                <a:lnTo>
                  <a:pt x="105410" y="194310"/>
                </a:lnTo>
                <a:lnTo>
                  <a:pt x="105410" y="0"/>
                </a:lnTo>
                <a:lnTo>
                  <a:pt x="45720" y="0"/>
                </a:lnTo>
                <a:close/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94830" y="48105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45959" y="509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94830" y="3493579"/>
            <a:ext cx="151130" cy="289560"/>
          </a:xfrm>
          <a:custGeom>
            <a:avLst/>
            <a:gdLst/>
            <a:ahLst/>
            <a:cxnLst/>
            <a:rect l="l" t="t" r="r" b="b"/>
            <a:pathLst>
              <a:path w="151129" h="289560">
                <a:moveTo>
                  <a:pt x="105410" y="93979"/>
                </a:moveTo>
                <a:lnTo>
                  <a:pt x="45720" y="93979"/>
                </a:lnTo>
                <a:lnTo>
                  <a:pt x="45720" y="289560"/>
                </a:lnTo>
                <a:lnTo>
                  <a:pt x="105410" y="289560"/>
                </a:lnTo>
                <a:lnTo>
                  <a:pt x="105410" y="93979"/>
                </a:lnTo>
                <a:close/>
              </a:path>
              <a:path w="151129" h="289560">
                <a:moveTo>
                  <a:pt x="74929" y="0"/>
                </a:moveTo>
                <a:lnTo>
                  <a:pt x="0" y="93979"/>
                </a:lnTo>
                <a:lnTo>
                  <a:pt x="151129" y="93979"/>
                </a:lnTo>
                <a:lnTo>
                  <a:pt x="7492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94830" y="3493579"/>
            <a:ext cx="151130" cy="289560"/>
          </a:xfrm>
          <a:custGeom>
            <a:avLst/>
            <a:gdLst/>
            <a:ahLst/>
            <a:cxnLst/>
            <a:rect l="l" t="t" r="r" b="b"/>
            <a:pathLst>
              <a:path w="151129" h="289560">
                <a:moveTo>
                  <a:pt x="45720" y="289560"/>
                </a:moveTo>
                <a:lnTo>
                  <a:pt x="45720" y="93979"/>
                </a:lnTo>
                <a:lnTo>
                  <a:pt x="0" y="93979"/>
                </a:lnTo>
                <a:lnTo>
                  <a:pt x="74929" y="0"/>
                </a:lnTo>
                <a:lnTo>
                  <a:pt x="151129" y="93979"/>
                </a:lnTo>
                <a:lnTo>
                  <a:pt x="105410" y="93979"/>
                </a:lnTo>
                <a:lnTo>
                  <a:pt x="105410" y="289560"/>
                </a:lnTo>
                <a:lnTo>
                  <a:pt x="45720" y="289560"/>
                </a:lnTo>
                <a:close/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94830" y="3783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45959" y="34935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19390" y="3612959"/>
            <a:ext cx="452120" cy="300990"/>
          </a:xfrm>
          <a:custGeom>
            <a:avLst/>
            <a:gdLst/>
            <a:ahLst/>
            <a:cxnLst/>
            <a:rect l="l" t="t" r="r" b="b"/>
            <a:pathLst>
              <a:path w="452120" h="300989">
                <a:moveTo>
                  <a:pt x="452119" y="0"/>
                </a:moveTo>
                <a:lnTo>
                  <a:pt x="270509" y="26670"/>
                </a:lnTo>
                <a:lnTo>
                  <a:pt x="294639" y="63500"/>
                </a:lnTo>
                <a:lnTo>
                  <a:pt x="0" y="248920"/>
                </a:lnTo>
                <a:lnTo>
                  <a:pt x="31750" y="300990"/>
                </a:lnTo>
                <a:lnTo>
                  <a:pt x="326389" y="114300"/>
                </a:lnTo>
                <a:lnTo>
                  <a:pt x="374967" y="114300"/>
                </a:lnTo>
                <a:lnTo>
                  <a:pt x="452119" y="0"/>
                </a:lnTo>
                <a:close/>
              </a:path>
              <a:path w="452120" h="300989">
                <a:moveTo>
                  <a:pt x="374967" y="114300"/>
                </a:moveTo>
                <a:lnTo>
                  <a:pt x="326389" y="114300"/>
                </a:lnTo>
                <a:lnTo>
                  <a:pt x="349250" y="152400"/>
                </a:lnTo>
                <a:lnTo>
                  <a:pt x="374967" y="11430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19390" y="3612959"/>
            <a:ext cx="452120" cy="300990"/>
          </a:xfrm>
          <a:custGeom>
            <a:avLst/>
            <a:gdLst/>
            <a:ahLst/>
            <a:cxnLst/>
            <a:rect l="l" t="t" r="r" b="b"/>
            <a:pathLst>
              <a:path w="452120" h="300989">
                <a:moveTo>
                  <a:pt x="0" y="248920"/>
                </a:moveTo>
                <a:lnTo>
                  <a:pt x="294639" y="63500"/>
                </a:lnTo>
                <a:lnTo>
                  <a:pt x="270509" y="26670"/>
                </a:lnTo>
                <a:lnTo>
                  <a:pt x="452119" y="0"/>
                </a:lnTo>
                <a:lnTo>
                  <a:pt x="349250" y="152400"/>
                </a:lnTo>
                <a:lnTo>
                  <a:pt x="326389" y="114300"/>
                </a:lnTo>
                <a:lnTo>
                  <a:pt x="31750" y="300990"/>
                </a:lnTo>
                <a:lnTo>
                  <a:pt x="0" y="248920"/>
                </a:lnTo>
                <a:close/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95259" y="38250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0880" y="3676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52770" y="4645469"/>
            <a:ext cx="464820" cy="306070"/>
          </a:xfrm>
          <a:custGeom>
            <a:avLst/>
            <a:gdLst/>
            <a:ahLst/>
            <a:cxnLst/>
            <a:rect l="l" t="t" r="r" b="b"/>
            <a:pathLst>
              <a:path w="464820" h="306070">
                <a:moveTo>
                  <a:pt x="105409" y="151130"/>
                </a:moveTo>
                <a:lnTo>
                  <a:pt x="0" y="306070"/>
                </a:lnTo>
                <a:lnTo>
                  <a:pt x="185419" y="278130"/>
                </a:lnTo>
                <a:lnTo>
                  <a:pt x="162559" y="241300"/>
                </a:lnTo>
                <a:lnTo>
                  <a:pt x="245177" y="189230"/>
                </a:lnTo>
                <a:lnTo>
                  <a:pt x="129539" y="189230"/>
                </a:lnTo>
                <a:lnTo>
                  <a:pt x="105409" y="151130"/>
                </a:lnTo>
                <a:close/>
              </a:path>
              <a:path w="464820" h="306070">
                <a:moveTo>
                  <a:pt x="433069" y="0"/>
                </a:moveTo>
                <a:lnTo>
                  <a:pt x="129539" y="189230"/>
                </a:lnTo>
                <a:lnTo>
                  <a:pt x="245177" y="189230"/>
                </a:lnTo>
                <a:lnTo>
                  <a:pt x="464819" y="50800"/>
                </a:lnTo>
                <a:lnTo>
                  <a:pt x="43306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52770" y="4645469"/>
            <a:ext cx="464820" cy="306070"/>
          </a:xfrm>
          <a:custGeom>
            <a:avLst/>
            <a:gdLst/>
            <a:ahLst/>
            <a:cxnLst/>
            <a:rect l="l" t="t" r="r" b="b"/>
            <a:pathLst>
              <a:path w="464820" h="306070">
                <a:moveTo>
                  <a:pt x="464819" y="50800"/>
                </a:moveTo>
                <a:lnTo>
                  <a:pt x="162559" y="241300"/>
                </a:lnTo>
                <a:lnTo>
                  <a:pt x="185419" y="278130"/>
                </a:lnTo>
                <a:lnTo>
                  <a:pt x="0" y="306070"/>
                </a:lnTo>
                <a:lnTo>
                  <a:pt x="105409" y="151130"/>
                </a:lnTo>
                <a:lnTo>
                  <a:pt x="129539" y="189230"/>
                </a:lnTo>
                <a:lnTo>
                  <a:pt x="433069" y="0"/>
                </a:lnTo>
                <a:lnTo>
                  <a:pt x="464819" y="50800"/>
                </a:lnTo>
                <a:close/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41720" y="47343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12129" y="4888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51500" y="3612959"/>
            <a:ext cx="434340" cy="287020"/>
          </a:xfrm>
          <a:custGeom>
            <a:avLst/>
            <a:gdLst/>
            <a:ahLst/>
            <a:cxnLst/>
            <a:rect l="l" t="t" r="r" b="b"/>
            <a:pathLst>
              <a:path w="434339" h="287020">
                <a:moveTo>
                  <a:pt x="235562" y="110490"/>
                </a:moveTo>
                <a:lnTo>
                  <a:pt x="120650" y="110490"/>
                </a:lnTo>
                <a:lnTo>
                  <a:pt x="401320" y="287020"/>
                </a:lnTo>
                <a:lnTo>
                  <a:pt x="434339" y="234950"/>
                </a:lnTo>
                <a:lnTo>
                  <a:pt x="235562" y="110490"/>
                </a:lnTo>
                <a:close/>
              </a:path>
              <a:path w="434339" h="287020">
                <a:moveTo>
                  <a:pt x="0" y="0"/>
                </a:moveTo>
                <a:lnTo>
                  <a:pt x="96520" y="148590"/>
                </a:lnTo>
                <a:lnTo>
                  <a:pt x="120650" y="110490"/>
                </a:lnTo>
                <a:lnTo>
                  <a:pt x="235562" y="110490"/>
                </a:lnTo>
                <a:lnTo>
                  <a:pt x="152400" y="58420"/>
                </a:lnTo>
                <a:lnTo>
                  <a:pt x="175260" y="2159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51500" y="3612959"/>
            <a:ext cx="434340" cy="287020"/>
          </a:xfrm>
          <a:custGeom>
            <a:avLst/>
            <a:gdLst/>
            <a:ahLst/>
            <a:cxnLst/>
            <a:rect l="l" t="t" r="r" b="b"/>
            <a:pathLst>
              <a:path w="434339" h="287020">
                <a:moveTo>
                  <a:pt x="434339" y="234950"/>
                </a:moveTo>
                <a:lnTo>
                  <a:pt x="152400" y="58420"/>
                </a:lnTo>
                <a:lnTo>
                  <a:pt x="175260" y="21590"/>
                </a:lnTo>
                <a:lnTo>
                  <a:pt x="0" y="0"/>
                </a:lnTo>
                <a:lnTo>
                  <a:pt x="96520" y="148590"/>
                </a:lnTo>
                <a:lnTo>
                  <a:pt x="120650" y="110490"/>
                </a:lnTo>
                <a:lnTo>
                  <a:pt x="401320" y="287020"/>
                </a:lnTo>
                <a:lnTo>
                  <a:pt x="434339" y="234950"/>
                </a:lnTo>
                <a:close/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08700" y="3811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12129" y="3675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49540" y="4620069"/>
            <a:ext cx="537210" cy="351790"/>
          </a:xfrm>
          <a:custGeom>
            <a:avLst/>
            <a:gdLst/>
            <a:ahLst/>
            <a:cxnLst/>
            <a:rect l="l" t="t" r="r" b="b"/>
            <a:pathLst>
              <a:path w="537209" h="351789">
                <a:moveTo>
                  <a:pt x="31750" y="0"/>
                </a:moveTo>
                <a:lnTo>
                  <a:pt x="0" y="50800"/>
                </a:lnTo>
                <a:lnTo>
                  <a:pt x="351789" y="271780"/>
                </a:lnTo>
                <a:lnTo>
                  <a:pt x="327659" y="308610"/>
                </a:lnTo>
                <a:lnTo>
                  <a:pt x="537209" y="351790"/>
                </a:lnTo>
                <a:lnTo>
                  <a:pt x="436671" y="219710"/>
                </a:lnTo>
                <a:lnTo>
                  <a:pt x="383539" y="219710"/>
                </a:lnTo>
                <a:lnTo>
                  <a:pt x="31750" y="0"/>
                </a:lnTo>
                <a:close/>
              </a:path>
              <a:path w="537209" h="351789">
                <a:moveTo>
                  <a:pt x="407669" y="181610"/>
                </a:moveTo>
                <a:lnTo>
                  <a:pt x="383539" y="219710"/>
                </a:lnTo>
                <a:lnTo>
                  <a:pt x="436671" y="219710"/>
                </a:lnTo>
                <a:lnTo>
                  <a:pt x="407669" y="18161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49540" y="4620069"/>
            <a:ext cx="537210" cy="351790"/>
          </a:xfrm>
          <a:custGeom>
            <a:avLst/>
            <a:gdLst/>
            <a:ahLst/>
            <a:cxnLst/>
            <a:rect l="l" t="t" r="r" b="b"/>
            <a:pathLst>
              <a:path w="537209" h="351789">
                <a:moveTo>
                  <a:pt x="0" y="50800"/>
                </a:moveTo>
                <a:lnTo>
                  <a:pt x="351789" y="271780"/>
                </a:lnTo>
                <a:lnTo>
                  <a:pt x="327659" y="308610"/>
                </a:lnTo>
                <a:lnTo>
                  <a:pt x="537209" y="351790"/>
                </a:lnTo>
                <a:lnTo>
                  <a:pt x="407669" y="181610"/>
                </a:lnTo>
                <a:lnTo>
                  <a:pt x="383539" y="219710"/>
                </a:lnTo>
                <a:lnTo>
                  <a:pt x="31750" y="0"/>
                </a:lnTo>
                <a:lnTo>
                  <a:pt x="0" y="50800"/>
                </a:lnTo>
                <a:close/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25409" y="47089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27390" y="4908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68059" y="2664269"/>
            <a:ext cx="1804670" cy="805180"/>
          </a:xfrm>
          <a:custGeom>
            <a:avLst/>
            <a:gdLst/>
            <a:ahLst/>
            <a:cxnLst/>
            <a:rect l="l" t="t" r="r" b="b"/>
            <a:pathLst>
              <a:path w="1804670" h="805179">
                <a:moveTo>
                  <a:pt x="901699" y="0"/>
                </a:moveTo>
                <a:lnTo>
                  <a:pt x="967751" y="983"/>
                </a:lnTo>
                <a:lnTo>
                  <a:pt x="1032300" y="3894"/>
                </a:lnTo>
                <a:lnTo>
                  <a:pt x="1095215" y="8671"/>
                </a:lnTo>
                <a:lnTo>
                  <a:pt x="1156360" y="15254"/>
                </a:lnTo>
                <a:lnTo>
                  <a:pt x="1215604" y="23582"/>
                </a:lnTo>
                <a:lnTo>
                  <a:pt x="1272812" y="33593"/>
                </a:lnTo>
                <a:lnTo>
                  <a:pt x="1327852" y="45228"/>
                </a:lnTo>
                <a:lnTo>
                  <a:pt x="1380589" y="58426"/>
                </a:lnTo>
                <a:lnTo>
                  <a:pt x="1430891" y="73125"/>
                </a:lnTo>
                <a:lnTo>
                  <a:pt x="1478623" y="89266"/>
                </a:lnTo>
                <a:lnTo>
                  <a:pt x="1523653" y="106787"/>
                </a:lnTo>
                <a:lnTo>
                  <a:pt x="1565848" y="125627"/>
                </a:lnTo>
                <a:lnTo>
                  <a:pt x="1605073" y="145726"/>
                </a:lnTo>
                <a:lnTo>
                  <a:pt x="1641195" y="167024"/>
                </a:lnTo>
                <a:lnTo>
                  <a:pt x="1674082" y="189458"/>
                </a:lnTo>
                <a:lnTo>
                  <a:pt x="1729613" y="237497"/>
                </a:lnTo>
                <a:lnTo>
                  <a:pt x="1770600" y="289355"/>
                </a:lnTo>
                <a:lnTo>
                  <a:pt x="1795974" y="344548"/>
                </a:lnTo>
                <a:lnTo>
                  <a:pt x="1804669" y="402589"/>
                </a:lnTo>
                <a:lnTo>
                  <a:pt x="1802473" y="431936"/>
                </a:lnTo>
                <a:lnTo>
                  <a:pt x="1785305" y="488614"/>
                </a:lnTo>
                <a:lnTo>
                  <a:pt x="1751991" y="542200"/>
                </a:lnTo>
                <a:lnTo>
                  <a:pt x="1703599" y="592209"/>
                </a:lnTo>
                <a:lnTo>
                  <a:pt x="1641195" y="638155"/>
                </a:lnTo>
                <a:lnTo>
                  <a:pt x="1605073" y="659453"/>
                </a:lnTo>
                <a:lnTo>
                  <a:pt x="1565848" y="679552"/>
                </a:lnTo>
                <a:lnTo>
                  <a:pt x="1523653" y="698392"/>
                </a:lnTo>
                <a:lnTo>
                  <a:pt x="1478623" y="715913"/>
                </a:lnTo>
                <a:lnTo>
                  <a:pt x="1430891" y="732054"/>
                </a:lnTo>
                <a:lnTo>
                  <a:pt x="1380589" y="746753"/>
                </a:lnTo>
                <a:lnTo>
                  <a:pt x="1327852" y="759951"/>
                </a:lnTo>
                <a:lnTo>
                  <a:pt x="1272812" y="771586"/>
                </a:lnTo>
                <a:lnTo>
                  <a:pt x="1215604" y="781597"/>
                </a:lnTo>
                <a:lnTo>
                  <a:pt x="1156360" y="789925"/>
                </a:lnTo>
                <a:lnTo>
                  <a:pt x="1095215" y="796508"/>
                </a:lnTo>
                <a:lnTo>
                  <a:pt x="1032300" y="801285"/>
                </a:lnTo>
                <a:lnTo>
                  <a:pt x="967751" y="804196"/>
                </a:lnTo>
                <a:lnTo>
                  <a:pt x="901699" y="805180"/>
                </a:lnTo>
                <a:lnTo>
                  <a:pt x="835807" y="804196"/>
                </a:lnTo>
                <a:lnTo>
                  <a:pt x="771402" y="801285"/>
                </a:lnTo>
                <a:lnTo>
                  <a:pt x="708619" y="796508"/>
                </a:lnTo>
                <a:lnTo>
                  <a:pt x="647593" y="789925"/>
                </a:lnTo>
                <a:lnTo>
                  <a:pt x="588456" y="781597"/>
                </a:lnTo>
                <a:lnTo>
                  <a:pt x="531344" y="771586"/>
                </a:lnTo>
                <a:lnTo>
                  <a:pt x="476390" y="759951"/>
                </a:lnTo>
                <a:lnTo>
                  <a:pt x="423728" y="746753"/>
                </a:lnTo>
                <a:lnTo>
                  <a:pt x="373492" y="732054"/>
                </a:lnTo>
                <a:lnTo>
                  <a:pt x="325817" y="715913"/>
                </a:lnTo>
                <a:lnTo>
                  <a:pt x="280835" y="698392"/>
                </a:lnTo>
                <a:lnTo>
                  <a:pt x="238682" y="679552"/>
                </a:lnTo>
                <a:lnTo>
                  <a:pt x="199492" y="659453"/>
                </a:lnTo>
                <a:lnTo>
                  <a:pt x="163398" y="638155"/>
                </a:lnTo>
                <a:lnTo>
                  <a:pt x="130534" y="615721"/>
                </a:lnTo>
                <a:lnTo>
                  <a:pt x="75033" y="567682"/>
                </a:lnTo>
                <a:lnTo>
                  <a:pt x="34063" y="515824"/>
                </a:lnTo>
                <a:lnTo>
                  <a:pt x="8694" y="460631"/>
                </a:lnTo>
                <a:lnTo>
                  <a:pt x="0" y="402589"/>
                </a:lnTo>
                <a:lnTo>
                  <a:pt x="2195" y="373243"/>
                </a:lnTo>
                <a:lnTo>
                  <a:pt x="19361" y="316565"/>
                </a:lnTo>
                <a:lnTo>
                  <a:pt x="52665" y="262979"/>
                </a:lnTo>
                <a:lnTo>
                  <a:pt x="101034" y="212970"/>
                </a:lnTo>
                <a:lnTo>
                  <a:pt x="163398" y="167024"/>
                </a:lnTo>
                <a:lnTo>
                  <a:pt x="199492" y="145726"/>
                </a:lnTo>
                <a:lnTo>
                  <a:pt x="238682" y="125627"/>
                </a:lnTo>
                <a:lnTo>
                  <a:pt x="280835" y="106787"/>
                </a:lnTo>
                <a:lnTo>
                  <a:pt x="325817" y="89266"/>
                </a:lnTo>
                <a:lnTo>
                  <a:pt x="373492" y="73125"/>
                </a:lnTo>
                <a:lnTo>
                  <a:pt x="423728" y="58426"/>
                </a:lnTo>
                <a:lnTo>
                  <a:pt x="476390" y="45228"/>
                </a:lnTo>
                <a:lnTo>
                  <a:pt x="531344" y="33593"/>
                </a:lnTo>
                <a:lnTo>
                  <a:pt x="588456" y="23582"/>
                </a:lnTo>
                <a:lnTo>
                  <a:pt x="647593" y="15254"/>
                </a:lnTo>
                <a:lnTo>
                  <a:pt x="708619" y="8671"/>
                </a:lnTo>
                <a:lnTo>
                  <a:pt x="771402" y="3894"/>
                </a:lnTo>
                <a:lnTo>
                  <a:pt x="835807" y="983"/>
                </a:lnTo>
                <a:lnTo>
                  <a:pt x="901699" y="0"/>
                </a:lnTo>
                <a:close/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68059" y="26642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72730" y="34694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1519" y="2900489"/>
            <a:ext cx="1871980" cy="863600"/>
          </a:xfrm>
          <a:custGeom>
            <a:avLst/>
            <a:gdLst/>
            <a:ahLst/>
            <a:cxnLst/>
            <a:rect l="l" t="t" r="r" b="b"/>
            <a:pathLst>
              <a:path w="1871979" h="863600">
                <a:moveTo>
                  <a:pt x="935989" y="0"/>
                </a:moveTo>
                <a:lnTo>
                  <a:pt x="1001672" y="963"/>
                </a:lnTo>
                <a:lnTo>
                  <a:pt x="1065923" y="3815"/>
                </a:lnTo>
                <a:lnTo>
                  <a:pt x="1128623" y="8500"/>
                </a:lnTo>
                <a:lnTo>
                  <a:pt x="1189648" y="14963"/>
                </a:lnTo>
                <a:lnTo>
                  <a:pt x="1248880" y="23148"/>
                </a:lnTo>
                <a:lnTo>
                  <a:pt x="1306195" y="33000"/>
                </a:lnTo>
                <a:lnTo>
                  <a:pt x="1361472" y="44462"/>
                </a:lnTo>
                <a:lnTo>
                  <a:pt x="1414591" y="57479"/>
                </a:lnTo>
                <a:lnTo>
                  <a:pt x="1465431" y="71995"/>
                </a:lnTo>
                <a:lnTo>
                  <a:pt x="1513869" y="87955"/>
                </a:lnTo>
                <a:lnTo>
                  <a:pt x="1559785" y="105303"/>
                </a:lnTo>
                <a:lnTo>
                  <a:pt x="1603057" y="123983"/>
                </a:lnTo>
                <a:lnTo>
                  <a:pt x="1643564" y="143940"/>
                </a:lnTo>
                <a:lnTo>
                  <a:pt x="1681186" y="165118"/>
                </a:lnTo>
                <a:lnTo>
                  <a:pt x="1715799" y="187461"/>
                </a:lnTo>
                <a:lnTo>
                  <a:pt x="1747284" y="210914"/>
                </a:lnTo>
                <a:lnTo>
                  <a:pt x="1800383" y="260925"/>
                </a:lnTo>
                <a:lnTo>
                  <a:pt x="1839512" y="314707"/>
                </a:lnTo>
                <a:lnTo>
                  <a:pt x="1863701" y="371813"/>
                </a:lnTo>
                <a:lnTo>
                  <a:pt x="1871979" y="431800"/>
                </a:lnTo>
                <a:lnTo>
                  <a:pt x="1869890" y="462125"/>
                </a:lnTo>
                <a:lnTo>
                  <a:pt x="1853535" y="520727"/>
                </a:lnTo>
                <a:lnTo>
                  <a:pt x="1821755" y="576227"/>
                </a:lnTo>
                <a:lnTo>
                  <a:pt x="1775519" y="628179"/>
                </a:lnTo>
                <a:lnTo>
                  <a:pt x="1715799" y="676138"/>
                </a:lnTo>
                <a:lnTo>
                  <a:pt x="1681186" y="698481"/>
                </a:lnTo>
                <a:lnTo>
                  <a:pt x="1643564" y="719659"/>
                </a:lnTo>
                <a:lnTo>
                  <a:pt x="1603057" y="739616"/>
                </a:lnTo>
                <a:lnTo>
                  <a:pt x="1559785" y="758296"/>
                </a:lnTo>
                <a:lnTo>
                  <a:pt x="1513869" y="775644"/>
                </a:lnTo>
                <a:lnTo>
                  <a:pt x="1465431" y="791604"/>
                </a:lnTo>
                <a:lnTo>
                  <a:pt x="1414591" y="806120"/>
                </a:lnTo>
                <a:lnTo>
                  <a:pt x="1361472" y="819137"/>
                </a:lnTo>
                <a:lnTo>
                  <a:pt x="1306194" y="830599"/>
                </a:lnTo>
                <a:lnTo>
                  <a:pt x="1248880" y="840451"/>
                </a:lnTo>
                <a:lnTo>
                  <a:pt x="1189648" y="848636"/>
                </a:lnTo>
                <a:lnTo>
                  <a:pt x="1128623" y="855099"/>
                </a:lnTo>
                <a:lnTo>
                  <a:pt x="1065923" y="859784"/>
                </a:lnTo>
                <a:lnTo>
                  <a:pt x="1001672" y="862636"/>
                </a:lnTo>
                <a:lnTo>
                  <a:pt x="935989" y="863600"/>
                </a:lnTo>
                <a:lnTo>
                  <a:pt x="870453" y="862636"/>
                </a:lnTo>
                <a:lnTo>
                  <a:pt x="806322" y="859784"/>
                </a:lnTo>
                <a:lnTo>
                  <a:pt x="743721" y="855099"/>
                </a:lnTo>
                <a:lnTo>
                  <a:pt x="682771" y="848636"/>
                </a:lnTo>
                <a:lnTo>
                  <a:pt x="623597" y="840451"/>
                </a:lnTo>
                <a:lnTo>
                  <a:pt x="566320" y="830599"/>
                </a:lnTo>
                <a:lnTo>
                  <a:pt x="511064" y="819137"/>
                </a:lnTo>
                <a:lnTo>
                  <a:pt x="457952" y="806120"/>
                </a:lnTo>
                <a:lnTo>
                  <a:pt x="407106" y="791604"/>
                </a:lnTo>
                <a:lnTo>
                  <a:pt x="358650" y="775644"/>
                </a:lnTo>
                <a:lnTo>
                  <a:pt x="312707" y="758296"/>
                </a:lnTo>
                <a:lnTo>
                  <a:pt x="269398" y="739616"/>
                </a:lnTo>
                <a:lnTo>
                  <a:pt x="228848" y="719659"/>
                </a:lnTo>
                <a:lnTo>
                  <a:pt x="191179" y="698481"/>
                </a:lnTo>
                <a:lnTo>
                  <a:pt x="156515" y="676138"/>
                </a:lnTo>
                <a:lnTo>
                  <a:pt x="124977" y="652685"/>
                </a:lnTo>
                <a:lnTo>
                  <a:pt x="71774" y="602674"/>
                </a:lnTo>
                <a:lnTo>
                  <a:pt x="32555" y="548892"/>
                </a:lnTo>
                <a:lnTo>
                  <a:pt x="8302" y="491786"/>
                </a:lnTo>
                <a:lnTo>
                  <a:pt x="0" y="431800"/>
                </a:lnTo>
                <a:lnTo>
                  <a:pt x="2096" y="401474"/>
                </a:lnTo>
                <a:lnTo>
                  <a:pt x="18496" y="342872"/>
                </a:lnTo>
                <a:lnTo>
                  <a:pt x="50355" y="287372"/>
                </a:lnTo>
                <a:lnTo>
                  <a:pt x="96689" y="235420"/>
                </a:lnTo>
                <a:lnTo>
                  <a:pt x="156515" y="187461"/>
                </a:lnTo>
                <a:lnTo>
                  <a:pt x="191179" y="165118"/>
                </a:lnTo>
                <a:lnTo>
                  <a:pt x="228848" y="143940"/>
                </a:lnTo>
                <a:lnTo>
                  <a:pt x="269398" y="123983"/>
                </a:lnTo>
                <a:lnTo>
                  <a:pt x="312707" y="105303"/>
                </a:lnTo>
                <a:lnTo>
                  <a:pt x="358650" y="87955"/>
                </a:lnTo>
                <a:lnTo>
                  <a:pt x="407106" y="71995"/>
                </a:lnTo>
                <a:lnTo>
                  <a:pt x="457952" y="57479"/>
                </a:lnTo>
                <a:lnTo>
                  <a:pt x="511064" y="44462"/>
                </a:lnTo>
                <a:lnTo>
                  <a:pt x="566320" y="33000"/>
                </a:lnTo>
                <a:lnTo>
                  <a:pt x="623597" y="23148"/>
                </a:lnTo>
                <a:lnTo>
                  <a:pt x="682771" y="14963"/>
                </a:lnTo>
                <a:lnTo>
                  <a:pt x="743721" y="8500"/>
                </a:lnTo>
                <a:lnTo>
                  <a:pt x="806322" y="3815"/>
                </a:lnTo>
                <a:lnTo>
                  <a:pt x="870453" y="963"/>
                </a:lnTo>
                <a:lnTo>
                  <a:pt x="935989" y="0"/>
                </a:lnTo>
                <a:close/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51519" y="29004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224769" y="3765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275319" y="4672139"/>
            <a:ext cx="1804670" cy="805180"/>
          </a:xfrm>
          <a:custGeom>
            <a:avLst/>
            <a:gdLst/>
            <a:ahLst/>
            <a:cxnLst/>
            <a:rect l="l" t="t" r="r" b="b"/>
            <a:pathLst>
              <a:path w="1804670" h="805179">
                <a:moveTo>
                  <a:pt x="901700" y="0"/>
                </a:moveTo>
                <a:lnTo>
                  <a:pt x="967751" y="976"/>
                </a:lnTo>
                <a:lnTo>
                  <a:pt x="1032300" y="3868"/>
                </a:lnTo>
                <a:lnTo>
                  <a:pt x="1095215" y="8615"/>
                </a:lnTo>
                <a:lnTo>
                  <a:pt x="1156360" y="15159"/>
                </a:lnTo>
                <a:lnTo>
                  <a:pt x="1215604" y="23441"/>
                </a:lnTo>
                <a:lnTo>
                  <a:pt x="1272812" y="33402"/>
                </a:lnTo>
                <a:lnTo>
                  <a:pt x="1327852" y="44983"/>
                </a:lnTo>
                <a:lnTo>
                  <a:pt x="1380589" y="58125"/>
                </a:lnTo>
                <a:lnTo>
                  <a:pt x="1430891" y="72770"/>
                </a:lnTo>
                <a:lnTo>
                  <a:pt x="1478623" y="88859"/>
                </a:lnTo>
                <a:lnTo>
                  <a:pt x="1523653" y="106332"/>
                </a:lnTo>
                <a:lnTo>
                  <a:pt x="1565848" y="125131"/>
                </a:lnTo>
                <a:lnTo>
                  <a:pt x="1605073" y="145197"/>
                </a:lnTo>
                <a:lnTo>
                  <a:pt x="1641195" y="166471"/>
                </a:lnTo>
                <a:lnTo>
                  <a:pt x="1674082" y="188895"/>
                </a:lnTo>
                <a:lnTo>
                  <a:pt x="1729613" y="236954"/>
                </a:lnTo>
                <a:lnTo>
                  <a:pt x="1770600" y="288903"/>
                </a:lnTo>
                <a:lnTo>
                  <a:pt x="1795974" y="344272"/>
                </a:lnTo>
                <a:lnTo>
                  <a:pt x="1804670" y="402589"/>
                </a:lnTo>
                <a:lnTo>
                  <a:pt x="1802473" y="431936"/>
                </a:lnTo>
                <a:lnTo>
                  <a:pt x="1785305" y="488614"/>
                </a:lnTo>
                <a:lnTo>
                  <a:pt x="1751991" y="542200"/>
                </a:lnTo>
                <a:lnTo>
                  <a:pt x="1703599" y="592209"/>
                </a:lnTo>
                <a:lnTo>
                  <a:pt x="1641195" y="638155"/>
                </a:lnTo>
                <a:lnTo>
                  <a:pt x="1605073" y="659453"/>
                </a:lnTo>
                <a:lnTo>
                  <a:pt x="1565848" y="679552"/>
                </a:lnTo>
                <a:lnTo>
                  <a:pt x="1523653" y="698392"/>
                </a:lnTo>
                <a:lnTo>
                  <a:pt x="1478623" y="715913"/>
                </a:lnTo>
                <a:lnTo>
                  <a:pt x="1430891" y="732054"/>
                </a:lnTo>
                <a:lnTo>
                  <a:pt x="1380589" y="746753"/>
                </a:lnTo>
                <a:lnTo>
                  <a:pt x="1327852" y="759951"/>
                </a:lnTo>
                <a:lnTo>
                  <a:pt x="1272812" y="771586"/>
                </a:lnTo>
                <a:lnTo>
                  <a:pt x="1215604" y="781597"/>
                </a:lnTo>
                <a:lnTo>
                  <a:pt x="1156360" y="789925"/>
                </a:lnTo>
                <a:lnTo>
                  <a:pt x="1095215" y="796508"/>
                </a:lnTo>
                <a:lnTo>
                  <a:pt x="1032300" y="801285"/>
                </a:lnTo>
                <a:lnTo>
                  <a:pt x="967751" y="804196"/>
                </a:lnTo>
                <a:lnTo>
                  <a:pt x="901700" y="805179"/>
                </a:lnTo>
                <a:lnTo>
                  <a:pt x="835807" y="804196"/>
                </a:lnTo>
                <a:lnTo>
                  <a:pt x="771402" y="801285"/>
                </a:lnTo>
                <a:lnTo>
                  <a:pt x="708619" y="796508"/>
                </a:lnTo>
                <a:lnTo>
                  <a:pt x="647593" y="789925"/>
                </a:lnTo>
                <a:lnTo>
                  <a:pt x="588456" y="781597"/>
                </a:lnTo>
                <a:lnTo>
                  <a:pt x="531344" y="771586"/>
                </a:lnTo>
                <a:lnTo>
                  <a:pt x="476390" y="759951"/>
                </a:lnTo>
                <a:lnTo>
                  <a:pt x="423728" y="746753"/>
                </a:lnTo>
                <a:lnTo>
                  <a:pt x="373492" y="732054"/>
                </a:lnTo>
                <a:lnTo>
                  <a:pt x="325817" y="715913"/>
                </a:lnTo>
                <a:lnTo>
                  <a:pt x="280835" y="698392"/>
                </a:lnTo>
                <a:lnTo>
                  <a:pt x="238682" y="679552"/>
                </a:lnTo>
                <a:lnTo>
                  <a:pt x="199492" y="659453"/>
                </a:lnTo>
                <a:lnTo>
                  <a:pt x="163398" y="638155"/>
                </a:lnTo>
                <a:lnTo>
                  <a:pt x="130534" y="615721"/>
                </a:lnTo>
                <a:lnTo>
                  <a:pt x="75033" y="567682"/>
                </a:lnTo>
                <a:lnTo>
                  <a:pt x="34063" y="515824"/>
                </a:lnTo>
                <a:lnTo>
                  <a:pt x="8694" y="460631"/>
                </a:lnTo>
                <a:lnTo>
                  <a:pt x="0" y="402589"/>
                </a:lnTo>
                <a:lnTo>
                  <a:pt x="2195" y="373092"/>
                </a:lnTo>
                <a:lnTo>
                  <a:pt x="19361" y="316190"/>
                </a:lnTo>
                <a:lnTo>
                  <a:pt x="52665" y="262471"/>
                </a:lnTo>
                <a:lnTo>
                  <a:pt x="101034" y="212408"/>
                </a:lnTo>
                <a:lnTo>
                  <a:pt x="163398" y="166471"/>
                </a:lnTo>
                <a:lnTo>
                  <a:pt x="199492" y="145197"/>
                </a:lnTo>
                <a:lnTo>
                  <a:pt x="238682" y="125131"/>
                </a:lnTo>
                <a:lnTo>
                  <a:pt x="280835" y="106332"/>
                </a:lnTo>
                <a:lnTo>
                  <a:pt x="325817" y="88859"/>
                </a:lnTo>
                <a:lnTo>
                  <a:pt x="373492" y="72770"/>
                </a:lnTo>
                <a:lnTo>
                  <a:pt x="423728" y="58125"/>
                </a:lnTo>
                <a:lnTo>
                  <a:pt x="476390" y="44983"/>
                </a:lnTo>
                <a:lnTo>
                  <a:pt x="531344" y="33402"/>
                </a:lnTo>
                <a:lnTo>
                  <a:pt x="588456" y="23441"/>
                </a:lnTo>
                <a:lnTo>
                  <a:pt x="647593" y="15159"/>
                </a:lnTo>
                <a:lnTo>
                  <a:pt x="708619" y="8615"/>
                </a:lnTo>
                <a:lnTo>
                  <a:pt x="771402" y="3868"/>
                </a:lnTo>
                <a:lnTo>
                  <a:pt x="835807" y="976"/>
                </a:lnTo>
                <a:lnTo>
                  <a:pt x="901700" y="0"/>
                </a:lnTo>
                <a:close/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75319" y="4672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079990" y="54773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58259" y="3085909"/>
            <a:ext cx="1803400" cy="803910"/>
          </a:xfrm>
          <a:custGeom>
            <a:avLst/>
            <a:gdLst/>
            <a:ahLst/>
            <a:cxnLst/>
            <a:rect l="l" t="t" r="r" b="b"/>
            <a:pathLst>
              <a:path w="1803400" h="803910">
                <a:moveTo>
                  <a:pt x="901700" y="0"/>
                </a:moveTo>
                <a:lnTo>
                  <a:pt x="967592" y="976"/>
                </a:lnTo>
                <a:lnTo>
                  <a:pt x="1031997" y="3867"/>
                </a:lnTo>
                <a:lnTo>
                  <a:pt x="1094780" y="8612"/>
                </a:lnTo>
                <a:lnTo>
                  <a:pt x="1155806" y="15152"/>
                </a:lnTo>
                <a:lnTo>
                  <a:pt x="1214943" y="23428"/>
                </a:lnTo>
                <a:lnTo>
                  <a:pt x="1272055" y="33379"/>
                </a:lnTo>
                <a:lnTo>
                  <a:pt x="1327009" y="44947"/>
                </a:lnTo>
                <a:lnTo>
                  <a:pt x="1379671" y="58072"/>
                </a:lnTo>
                <a:lnTo>
                  <a:pt x="1429907" y="72694"/>
                </a:lnTo>
                <a:lnTo>
                  <a:pt x="1477582" y="88754"/>
                </a:lnTo>
                <a:lnTo>
                  <a:pt x="1522564" y="106193"/>
                </a:lnTo>
                <a:lnTo>
                  <a:pt x="1564717" y="124951"/>
                </a:lnTo>
                <a:lnTo>
                  <a:pt x="1603907" y="144968"/>
                </a:lnTo>
                <a:lnTo>
                  <a:pt x="1640001" y="166185"/>
                </a:lnTo>
                <a:lnTo>
                  <a:pt x="1672865" y="188542"/>
                </a:lnTo>
                <a:lnTo>
                  <a:pt x="1728366" y="236441"/>
                </a:lnTo>
                <a:lnTo>
                  <a:pt x="1769336" y="288187"/>
                </a:lnTo>
                <a:lnTo>
                  <a:pt x="1794705" y="343305"/>
                </a:lnTo>
                <a:lnTo>
                  <a:pt x="1803400" y="401320"/>
                </a:lnTo>
                <a:lnTo>
                  <a:pt x="1801204" y="430817"/>
                </a:lnTo>
                <a:lnTo>
                  <a:pt x="1784038" y="487719"/>
                </a:lnTo>
                <a:lnTo>
                  <a:pt x="1750734" y="541438"/>
                </a:lnTo>
                <a:lnTo>
                  <a:pt x="1702365" y="591501"/>
                </a:lnTo>
                <a:lnTo>
                  <a:pt x="1640001" y="637438"/>
                </a:lnTo>
                <a:lnTo>
                  <a:pt x="1603907" y="658712"/>
                </a:lnTo>
                <a:lnTo>
                  <a:pt x="1564717" y="678778"/>
                </a:lnTo>
                <a:lnTo>
                  <a:pt x="1522564" y="697577"/>
                </a:lnTo>
                <a:lnTo>
                  <a:pt x="1477582" y="715050"/>
                </a:lnTo>
                <a:lnTo>
                  <a:pt x="1429907" y="731139"/>
                </a:lnTo>
                <a:lnTo>
                  <a:pt x="1379671" y="745784"/>
                </a:lnTo>
                <a:lnTo>
                  <a:pt x="1327009" y="758926"/>
                </a:lnTo>
                <a:lnTo>
                  <a:pt x="1272055" y="770507"/>
                </a:lnTo>
                <a:lnTo>
                  <a:pt x="1214943" y="780468"/>
                </a:lnTo>
                <a:lnTo>
                  <a:pt x="1155806" y="788750"/>
                </a:lnTo>
                <a:lnTo>
                  <a:pt x="1094780" y="795294"/>
                </a:lnTo>
                <a:lnTo>
                  <a:pt x="1031997" y="800041"/>
                </a:lnTo>
                <a:lnTo>
                  <a:pt x="967592" y="802933"/>
                </a:lnTo>
                <a:lnTo>
                  <a:pt x="901700" y="803910"/>
                </a:lnTo>
                <a:lnTo>
                  <a:pt x="835655" y="802933"/>
                </a:lnTo>
                <a:lnTo>
                  <a:pt x="771126" y="800041"/>
                </a:lnTo>
                <a:lnTo>
                  <a:pt x="708243" y="795294"/>
                </a:lnTo>
                <a:lnTo>
                  <a:pt x="647140" y="788750"/>
                </a:lnTo>
                <a:lnTo>
                  <a:pt x="587949" y="780468"/>
                </a:lnTo>
                <a:lnTo>
                  <a:pt x="530801" y="770507"/>
                </a:lnTo>
                <a:lnTo>
                  <a:pt x="475829" y="758926"/>
                </a:lnTo>
                <a:lnTo>
                  <a:pt x="423164" y="745784"/>
                </a:lnTo>
                <a:lnTo>
                  <a:pt x="372940" y="731139"/>
                </a:lnTo>
                <a:lnTo>
                  <a:pt x="325287" y="715050"/>
                </a:lnTo>
                <a:lnTo>
                  <a:pt x="280339" y="697577"/>
                </a:lnTo>
                <a:lnTo>
                  <a:pt x="238228" y="678778"/>
                </a:lnTo>
                <a:lnTo>
                  <a:pt x="199085" y="658712"/>
                </a:lnTo>
                <a:lnTo>
                  <a:pt x="163043" y="637438"/>
                </a:lnTo>
                <a:lnTo>
                  <a:pt x="130233" y="615014"/>
                </a:lnTo>
                <a:lnTo>
                  <a:pt x="74842" y="566955"/>
                </a:lnTo>
                <a:lnTo>
                  <a:pt x="33967" y="515006"/>
                </a:lnTo>
                <a:lnTo>
                  <a:pt x="8668" y="459637"/>
                </a:lnTo>
                <a:lnTo>
                  <a:pt x="0" y="401320"/>
                </a:lnTo>
                <a:lnTo>
                  <a:pt x="2189" y="371980"/>
                </a:lnTo>
                <a:lnTo>
                  <a:pt x="19305" y="315354"/>
                </a:lnTo>
                <a:lnTo>
                  <a:pt x="52524" y="261863"/>
                </a:lnTo>
                <a:lnTo>
                  <a:pt x="100789" y="211981"/>
                </a:lnTo>
                <a:lnTo>
                  <a:pt x="163043" y="166185"/>
                </a:lnTo>
                <a:lnTo>
                  <a:pt x="199085" y="144968"/>
                </a:lnTo>
                <a:lnTo>
                  <a:pt x="238228" y="124951"/>
                </a:lnTo>
                <a:lnTo>
                  <a:pt x="280339" y="106193"/>
                </a:lnTo>
                <a:lnTo>
                  <a:pt x="325287" y="88754"/>
                </a:lnTo>
                <a:lnTo>
                  <a:pt x="372940" y="72694"/>
                </a:lnTo>
                <a:lnTo>
                  <a:pt x="423164" y="58072"/>
                </a:lnTo>
                <a:lnTo>
                  <a:pt x="475829" y="44947"/>
                </a:lnTo>
                <a:lnTo>
                  <a:pt x="530801" y="33379"/>
                </a:lnTo>
                <a:lnTo>
                  <a:pt x="587949" y="23428"/>
                </a:lnTo>
                <a:lnTo>
                  <a:pt x="647140" y="15152"/>
                </a:lnTo>
                <a:lnTo>
                  <a:pt x="708243" y="8612"/>
                </a:lnTo>
                <a:lnTo>
                  <a:pt x="771126" y="3867"/>
                </a:lnTo>
                <a:lnTo>
                  <a:pt x="835655" y="976"/>
                </a:lnTo>
                <a:lnTo>
                  <a:pt x="901700" y="0"/>
                </a:lnTo>
                <a:close/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58259" y="3085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61659" y="38910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58259" y="4672139"/>
            <a:ext cx="1803400" cy="805180"/>
          </a:xfrm>
          <a:custGeom>
            <a:avLst/>
            <a:gdLst/>
            <a:ahLst/>
            <a:cxnLst/>
            <a:rect l="l" t="t" r="r" b="b"/>
            <a:pathLst>
              <a:path w="1803400" h="805179">
                <a:moveTo>
                  <a:pt x="901700" y="0"/>
                </a:moveTo>
                <a:lnTo>
                  <a:pt x="967592" y="976"/>
                </a:lnTo>
                <a:lnTo>
                  <a:pt x="1031997" y="3868"/>
                </a:lnTo>
                <a:lnTo>
                  <a:pt x="1094780" y="8615"/>
                </a:lnTo>
                <a:lnTo>
                  <a:pt x="1155806" y="15159"/>
                </a:lnTo>
                <a:lnTo>
                  <a:pt x="1214943" y="23441"/>
                </a:lnTo>
                <a:lnTo>
                  <a:pt x="1272055" y="33402"/>
                </a:lnTo>
                <a:lnTo>
                  <a:pt x="1327009" y="44983"/>
                </a:lnTo>
                <a:lnTo>
                  <a:pt x="1379671" y="58125"/>
                </a:lnTo>
                <a:lnTo>
                  <a:pt x="1429907" y="72770"/>
                </a:lnTo>
                <a:lnTo>
                  <a:pt x="1477582" y="88859"/>
                </a:lnTo>
                <a:lnTo>
                  <a:pt x="1522564" y="106332"/>
                </a:lnTo>
                <a:lnTo>
                  <a:pt x="1564717" y="125131"/>
                </a:lnTo>
                <a:lnTo>
                  <a:pt x="1603907" y="145197"/>
                </a:lnTo>
                <a:lnTo>
                  <a:pt x="1640001" y="166471"/>
                </a:lnTo>
                <a:lnTo>
                  <a:pt x="1672865" y="188895"/>
                </a:lnTo>
                <a:lnTo>
                  <a:pt x="1728366" y="236954"/>
                </a:lnTo>
                <a:lnTo>
                  <a:pt x="1769336" y="288903"/>
                </a:lnTo>
                <a:lnTo>
                  <a:pt x="1794705" y="344272"/>
                </a:lnTo>
                <a:lnTo>
                  <a:pt x="1803400" y="402589"/>
                </a:lnTo>
                <a:lnTo>
                  <a:pt x="1801204" y="431936"/>
                </a:lnTo>
                <a:lnTo>
                  <a:pt x="1784038" y="488614"/>
                </a:lnTo>
                <a:lnTo>
                  <a:pt x="1750734" y="542200"/>
                </a:lnTo>
                <a:lnTo>
                  <a:pt x="1702365" y="592209"/>
                </a:lnTo>
                <a:lnTo>
                  <a:pt x="1640001" y="638155"/>
                </a:lnTo>
                <a:lnTo>
                  <a:pt x="1603907" y="659453"/>
                </a:lnTo>
                <a:lnTo>
                  <a:pt x="1564717" y="679552"/>
                </a:lnTo>
                <a:lnTo>
                  <a:pt x="1522564" y="698392"/>
                </a:lnTo>
                <a:lnTo>
                  <a:pt x="1477582" y="715913"/>
                </a:lnTo>
                <a:lnTo>
                  <a:pt x="1429907" y="732054"/>
                </a:lnTo>
                <a:lnTo>
                  <a:pt x="1379671" y="746753"/>
                </a:lnTo>
                <a:lnTo>
                  <a:pt x="1327009" y="759951"/>
                </a:lnTo>
                <a:lnTo>
                  <a:pt x="1272055" y="771586"/>
                </a:lnTo>
                <a:lnTo>
                  <a:pt x="1214943" y="781597"/>
                </a:lnTo>
                <a:lnTo>
                  <a:pt x="1155806" y="789925"/>
                </a:lnTo>
                <a:lnTo>
                  <a:pt x="1094780" y="796508"/>
                </a:lnTo>
                <a:lnTo>
                  <a:pt x="1031997" y="801285"/>
                </a:lnTo>
                <a:lnTo>
                  <a:pt x="967592" y="804196"/>
                </a:lnTo>
                <a:lnTo>
                  <a:pt x="901700" y="805179"/>
                </a:lnTo>
                <a:lnTo>
                  <a:pt x="835655" y="804196"/>
                </a:lnTo>
                <a:lnTo>
                  <a:pt x="771126" y="801285"/>
                </a:lnTo>
                <a:lnTo>
                  <a:pt x="708243" y="796508"/>
                </a:lnTo>
                <a:lnTo>
                  <a:pt x="647140" y="789925"/>
                </a:lnTo>
                <a:lnTo>
                  <a:pt x="587949" y="781597"/>
                </a:lnTo>
                <a:lnTo>
                  <a:pt x="530801" y="771586"/>
                </a:lnTo>
                <a:lnTo>
                  <a:pt x="475829" y="759951"/>
                </a:lnTo>
                <a:lnTo>
                  <a:pt x="423164" y="746753"/>
                </a:lnTo>
                <a:lnTo>
                  <a:pt x="372940" y="732054"/>
                </a:lnTo>
                <a:lnTo>
                  <a:pt x="325287" y="715913"/>
                </a:lnTo>
                <a:lnTo>
                  <a:pt x="280339" y="698392"/>
                </a:lnTo>
                <a:lnTo>
                  <a:pt x="238228" y="679552"/>
                </a:lnTo>
                <a:lnTo>
                  <a:pt x="199085" y="659453"/>
                </a:lnTo>
                <a:lnTo>
                  <a:pt x="163043" y="638155"/>
                </a:lnTo>
                <a:lnTo>
                  <a:pt x="130233" y="615721"/>
                </a:lnTo>
                <a:lnTo>
                  <a:pt x="74842" y="567682"/>
                </a:lnTo>
                <a:lnTo>
                  <a:pt x="33967" y="515824"/>
                </a:lnTo>
                <a:lnTo>
                  <a:pt x="8668" y="460631"/>
                </a:lnTo>
                <a:lnTo>
                  <a:pt x="0" y="402589"/>
                </a:lnTo>
                <a:lnTo>
                  <a:pt x="2189" y="373092"/>
                </a:lnTo>
                <a:lnTo>
                  <a:pt x="19305" y="316190"/>
                </a:lnTo>
                <a:lnTo>
                  <a:pt x="52524" y="262471"/>
                </a:lnTo>
                <a:lnTo>
                  <a:pt x="100789" y="212408"/>
                </a:lnTo>
                <a:lnTo>
                  <a:pt x="163043" y="166471"/>
                </a:lnTo>
                <a:lnTo>
                  <a:pt x="199085" y="145197"/>
                </a:lnTo>
                <a:lnTo>
                  <a:pt x="238228" y="125131"/>
                </a:lnTo>
                <a:lnTo>
                  <a:pt x="280339" y="106332"/>
                </a:lnTo>
                <a:lnTo>
                  <a:pt x="325287" y="88859"/>
                </a:lnTo>
                <a:lnTo>
                  <a:pt x="372940" y="72770"/>
                </a:lnTo>
                <a:lnTo>
                  <a:pt x="423164" y="58125"/>
                </a:lnTo>
                <a:lnTo>
                  <a:pt x="475829" y="44983"/>
                </a:lnTo>
                <a:lnTo>
                  <a:pt x="530801" y="33402"/>
                </a:lnTo>
                <a:lnTo>
                  <a:pt x="587949" y="23441"/>
                </a:lnTo>
                <a:lnTo>
                  <a:pt x="647140" y="15159"/>
                </a:lnTo>
                <a:lnTo>
                  <a:pt x="708243" y="8615"/>
                </a:lnTo>
                <a:lnTo>
                  <a:pt x="771126" y="3868"/>
                </a:lnTo>
                <a:lnTo>
                  <a:pt x="835655" y="976"/>
                </a:lnTo>
                <a:lnTo>
                  <a:pt x="901700" y="0"/>
                </a:lnTo>
                <a:close/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58259" y="4672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61659" y="54773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68059" y="5119179"/>
            <a:ext cx="1804670" cy="805180"/>
          </a:xfrm>
          <a:custGeom>
            <a:avLst/>
            <a:gdLst/>
            <a:ahLst/>
            <a:cxnLst/>
            <a:rect l="l" t="t" r="r" b="b"/>
            <a:pathLst>
              <a:path w="1804670" h="805179">
                <a:moveTo>
                  <a:pt x="901699" y="0"/>
                </a:moveTo>
                <a:lnTo>
                  <a:pt x="967751" y="976"/>
                </a:lnTo>
                <a:lnTo>
                  <a:pt x="1032300" y="3868"/>
                </a:lnTo>
                <a:lnTo>
                  <a:pt x="1095215" y="8615"/>
                </a:lnTo>
                <a:lnTo>
                  <a:pt x="1156360" y="15159"/>
                </a:lnTo>
                <a:lnTo>
                  <a:pt x="1215604" y="23441"/>
                </a:lnTo>
                <a:lnTo>
                  <a:pt x="1272812" y="33402"/>
                </a:lnTo>
                <a:lnTo>
                  <a:pt x="1327852" y="44983"/>
                </a:lnTo>
                <a:lnTo>
                  <a:pt x="1380589" y="58125"/>
                </a:lnTo>
                <a:lnTo>
                  <a:pt x="1430891" y="72770"/>
                </a:lnTo>
                <a:lnTo>
                  <a:pt x="1478623" y="88859"/>
                </a:lnTo>
                <a:lnTo>
                  <a:pt x="1523653" y="106332"/>
                </a:lnTo>
                <a:lnTo>
                  <a:pt x="1565848" y="125131"/>
                </a:lnTo>
                <a:lnTo>
                  <a:pt x="1605073" y="145197"/>
                </a:lnTo>
                <a:lnTo>
                  <a:pt x="1641195" y="166471"/>
                </a:lnTo>
                <a:lnTo>
                  <a:pt x="1674082" y="188895"/>
                </a:lnTo>
                <a:lnTo>
                  <a:pt x="1729613" y="236954"/>
                </a:lnTo>
                <a:lnTo>
                  <a:pt x="1770600" y="288903"/>
                </a:lnTo>
                <a:lnTo>
                  <a:pt x="1795974" y="344272"/>
                </a:lnTo>
                <a:lnTo>
                  <a:pt x="1804669" y="402590"/>
                </a:lnTo>
                <a:lnTo>
                  <a:pt x="1802473" y="431936"/>
                </a:lnTo>
                <a:lnTo>
                  <a:pt x="1785305" y="488614"/>
                </a:lnTo>
                <a:lnTo>
                  <a:pt x="1751991" y="542200"/>
                </a:lnTo>
                <a:lnTo>
                  <a:pt x="1703599" y="592209"/>
                </a:lnTo>
                <a:lnTo>
                  <a:pt x="1641195" y="638155"/>
                </a:lnTo>
                <a:lnTo>
                  <a:pt x="1605073" y="659453"/>
                </a:lnTo>
                <a:lnTo>
                  <a:pt x="1565848" y="679552"/>
                </a:lnTo>
                <a:lnTo>
                  <a:pt x="1523653" y="698392"/>
                </a:lnTo>
                <a:lnTo>
                  <a:pt x="1478623" y="715913"/>
                </a:lnTo>
                <a:lnTo>
                  <a:pt x="1430891" y="732054"/>
                </a:lnTo>
                <a:lnTo>
                  <a:pt x="1380589" y="746753"/>
                </a:lnTo>
                <a:lnTo>
                  <a:pt x="1327852" y="759951"/>
                </a:lnTo>
                <a:lnTo>
                  <a:pt x="1272812" y="771586"/>
                </a:lnTo>
                <a:lnTo>
                  <a:pt x="1215604" y="781597"/>
                </a:lnTo>
                <a:lnTo>
                  <a:pt x="1156360" y="789925"/>
                </a:lnTo>
                <a:lnTo>
                  <a:pt x="1095215" y="796508"/>
                </a:lnTo>
                <a:lnTo>
                  <a:pt x="1032300" y="801285"/>
                </a:lnTo>
                <a:lnTo>
                  <a:pt x="967751" y="804196"/>
                </a:lnTo>
                <a:lnTo>
                  <a:pt x="901699" y="805180"/>
                </a:lnTo>
                <a:lnTo>
                  <a:pt x="835807" y="804196"/>
                </a:lnTo>
                <a:lnTo>
                  <a:pt x="771402" y="801285"/>
                </a:lnTo>
                <a:lnTo>
                  <a:pt x="708619" y="796508"/>
                </a:lnTo>
                <a:lnTo>
                  <a:pt x="647593" y="789925"/>
                </a:lnTo>
                <a:lnTo>
                  <a:pt x="588456" y="781597"/>
                </a:lnTo>
                <a:lnTo>
                  <a:pt x="531344" y="771586"/>
                </a:lnTo>
                <a:lnTo>
                  <a:pt x="476390" y="759951"/>
                </a:lnTo>
                <a:lnTo>
                  <a:pt x="423728" y="746753"/>
                </a:lnTo>
                <a:lnTo>
                  <a:pt x="373492" y="732054"/>
                </a:lnTo>
                <a:lnTo>
                  <a:pt x="325817" y="715913"/>
                </a:lnTo>
                <a:lnTo>
                  <a:pt x="280835" y="698392"/>
                </a:lnTo>
                <a:lnTo>
                  <a:pt x="238682" y="679552"/>
                </a:lnTo>
                <a:lnTo>
                  <a:pt x="199492" y="659453"/>
                </a:lnTo>
                <a:lnTo>
                  <a:pt x="163398" y="638155"/>
                </a:lnTo>
                <a:lnTo>
                  <a:pt x="130534" y="615721"/>
                </a:lnTo>
                <a:lnTo>
                  <a:pt x="75033" y="567682"/>
                </a:lnTo>
                <a:lnTo>
                  <a:pt x="34063" y="515824"/>
                </a:lnTo>
                <a:lnTo>
                  <a:pt x="8694" y="460631"/>
                </a:lnTo>
                <a:lnTo>
                  <a:pt x="0" y="402590"/>
                </a:lnTo>
                <a:lnTo>
                  <a:pt x="2195" y="373092"/>
                </a:lnTo>
                <a:lnTo>
                  <a:pt x="19361" y="316190"/>
                </a:lnTo>
                <a:lnTo>
                  <a:pt x="52665" y="262471"/>
                </a:lnTo>
                <a:lnTo>
                  <a:pt x="101034" y="212408"/>
                </a:lnTo>
                <a:lnTo>
                  <a:pt x="163398" y="166471"/>
                </a:lnTo>
                <a:lnTo>
                  <a:pt x="199492" y="145197"/>
                </a:lnTo>
                <a:lnTo>
                  <a:pt x="238682" y="125131"/>
                </a:lnTo>
                <a:lnTo>
                  <a:pt x="280835" y="106332"/>
                </a:lnTo>
                <a:lnTo>
                  <a:pt x="325817" y="88859"/>
                </a:lnTo>
                <a:lnTo>
                  <a:pt x="373492" y="72770"/>
                </a:lnTo>
                <a:lnTo>
                  <a:pt x="423728" y="58125"/>
                </a:lnTo>
                <a:lnTo>
                  <a:pt x="476390" y="44983"/>
                </a:lnTo>
                <a:lnTo>
                  <a:pt x="531344" y="33402"/>
                </a:lnTo>
                <a:lnTo>
                  <a:pt x="588456" y="23441"/>
                </a:lnTo>
                <a:lnTo>
                  <a:pt x="647593" y="15159"/>
                </a:lnTo>
                <a:lnTo>
                  <a:pt x="708619" y="8615"/>
                </a:lnTo>
                <a:lnTo>
                  <a:pt x="771402" y="3868"/>
                </a:lnTo>
                <a:lnTo>
                  <a:pt x="835807" y="976"/>
                </a:lnTo>
                <a:lnTo>
                  <a:pt x="901699" y="0"/>
                </a:lnTo>
                <a:close/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68059" y="5119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72730" y="5924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83030" y="4872799"/>
            <a:ext cx="2085339" cy="12700"/>
          </a:xfrm>
          <a:custGeom>
            <a:avLst/>
            <a:gdLst/>
            <a:ahLst/>
            <a:cxnLst/>
            <a:rect l="l" t="t" r="r" b="b"/>
            <a:pathLst>
              <a:path w="2085339" h="12700">
                <a:moveTo>
                  <a:pt x="0" y="12699"/>
                </a:moveTo>
                <a:lnTo>
                  <a:pt x="2085340" y="12699"/>
                </a:lnTo>
                <a:lnTo>
                  <a:pt x="2085340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70330" y="3907599"/>
            <a:ext cx="2085339" cy="965200"/>
          </a:xfrm>
          <a:custGeom>
            <a:avLst/>
            <a:gdLst/>
            <a:ahLst/>
            <a:cxnLst/>
            <a:rect l="l" t="t" r="r" b="b"/>
            <a:pathLst>
              <a:path w="2085339" h="965200">
                <a:moveTo>
                  <a:pt x="2085340" y="0"/>
                </a:moveTo>
                <a:lnTo>
                  <a:pt x="0" y="0"/>
                </a:lnTo>
                <a:lnTo>
                  <a:pt x="0" y="965199"/>
                </a:lnTo>
                <a:lnTo>
                  <a:pt x="2085340" y="965199"/>
                </a:lnTo>
                <a:lnTo>
                  <a:pt x="208534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139179" y="2872549"/>
            <a:ext cx="1017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PMingLiU"/>
                <a:cs typeface="PMingLiU"/>
              </a:rPr>
              <a:t>信</a:t>
            </a:r>
            <a:r>
              <a:rPr sz="1200" spc="5" dirty="0">
                <a:latin typeface="PMingLiU"/>
                <a:cs typeface="PMingLiU"/>
              </a:rPr>
              <a:t>使</a:t>
            </a:r>
            <a:r>
              <a:rPr sz="1200" dirty="0">
                <a:latin typeface="PMingLiU"/>
                <a:cs typeface="PMingLiU"/>
              </a:rPr>
              <a:t>服</a:t>
            </a:r>
            <a:r>
              <a:rPr sz="1200" spc="-10" dirty="0">
                <a:latin typeface="PMingLiU"/>
                <a:cs typeface="PMingLiU"/>
              </a:rPr>
              <a:t>务</a:t>
            </a:r>
            <a:r>
              <a:rPr sz="1200" spc="5" dirty="0">
                <a:latin typeface="PMingLiU"/>
                <a:cs typeface="PMingLiU"/>
              </a:rPr>
              <a:t>配</a:t>
            </a:r>
            <a:r>
              <a:rPr sz="1200" spc="280" dirty="0">
                <a:latin typeface="PMingLiU"/>
                <a:cs typeface="PMingLiU"/>
              </a:rPr>
              <a:t>置</a:t>
            </a: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139179" y="3055429"/>
            <a:ext cx="1494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messenger.properties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268720" y="5327459"/>
            <a:ext cx="1171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"/>
                <a:cs typeface="PMingLiU"/>
              </a:rPr>
              <a:t>元</a:t>
            </a:r>
            <a:r>
              <a:rPr sz="1200" spc="10" dirty="0">
                <a:latin typeface="PMingLiU"/>
                <a:cs typeface="PMingLiU"/>
              </a:rPr>
              <a:t>数</a:t>
            </a:r>
            <a:r>
              <a:rPr sz="1200" spc="-10" dirty="0">
                <a:latin typeface="PMingLiU"/>
                <a:cs typeface="PMingLiU"/>
              </a:rPr>
              <a:t>服</a:t>
            </a:r>
            <a:r>
              <a:rPr sz="1200" spc="-5" dirty="0">
                <a:latin typeface="PMingLiU"/>
                <a:cs typeface="PMingLiU"/>
              </a:rPr>
              <a:t>务</a:t>
            </a:r>
            <a:r>
              <a:rPr sz="1200" spc="10" dirty="0">
                <a:latin typeface="PMingLiU"/>
                <a:cs typeface="PMingLiU"/>
              </a:rPr>
              <a:t>据</a:t>
            </a:r>
            <a:r>
              <a:rPr sz="1200" spc="-10" dirty="0">
                <a:latin typeface="PMingLiU"/>
                <a:cs typeface="PMingLiU"/>
              </a:rPr>
              <a:t>配</a:t>
            </a:r>
            <a:r>
              <a:rPr sz="1200" spc="285" dirty="0">
                <a:latin typeface="PMingLiU"/>
                <a:cs typeface="PMingLiU"/>
              </a:rPr>
              <a:t>置</a:t>
            </a:r>
            <a:r>
              <a:rPr sz="1200" dirty="0">
                <a:latin typeface="Arial"/>
                <a:cs typeface="Arial"/>
              </a:rPr>
              <a:t>:  metadata.xml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928109" y="4971859"/>
            <a:ext cx="15728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JBO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dirty="0">
                <a:latin typeface="PMingLiU"/>
                <a:cs typeface="PMingLiU"/>
              </a:rPr>
              <a:t>服务配</a:t>
            </a:r>
            <a:r>
              <a:rPr sz="1200" spc="290" dirty="0">
                <a:latin typeface="PMingLiU"/>
                <a:cs typeface="PMingLiU"/>
              </a:rPr>
              <a:t>置</a:t>
            </a:r>
            <a:r>
              <a:rPr sz="1200" spc="-5" dirty="0">
                <a:latin typeface="Arial"/>
                <a:cs typeface="Arial"/>
              </a:rPr>
              <a:t>:jbo.xml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28109" y="3294189"/>
            <a:ext cx="1017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"/>
                <a:cs typeface="PMingLiU"/>
              </a:rPr>
              <a:t>审计参数配</a:t>
            </a:r>
            <a:r>
              <a:rPr sz="1200" spc="280" dirty="0">
                <a:latin typeface="PMingLiU"/>
                <a:cs typeface="PMingLiU"/>
              </a:rPr>
              <a:t>置</a:t>
            </a: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28109" y="3475799"/>
            <a:ext cx="1078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audi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spc="10" dirty="0">
                <a:latin typeface="Arial"/>
                <a:cs typeface="Arial"/>
              </a:rPr>
              <a:t>.</a:t>
            </a:r>
            <a:r>
              <a:rPr sz="1200" dirty="0">
                <a:latin typeface="Arial"/>
                <a:cs typeface="Arial"/>
              </a:rPr>
              <a:t>proper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ies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482330" y="3060509"/>
            <a:ext cx="1577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"/>
                <a:cs typeface="PMingLiU"/>
              </a:rPr>
              <a:t>日</a:t>
            </a:r>
            <a:r>
              <a:rPr sz="1200" spc="10" dirty="0">
                <a:latin typeface="PMingLiU"/>
                <a:cs typeface="PMingLiU"/>
              </a:rPr>
              <a:t>志</a:t>
            </a:r>
            <a:r>
              <a:rPr sz="1200" spc="-10" dirty="0">
                <a:latin typeface="PMingLiU"/>
                <a:cs typeface="PMingLiU"/>
              </a:rPr>
              <a:t>服</a:t>
            </a:r>
            <a:r>
              <a:rPr sz="1200" dirty="0">
                <a:latin typeface="PMingLiU"/>
                <a:cs typeface="PMingLiU"/>
              </a:rPr>
              <a:t>务</a:t>
            </a:r>
            <a:r>
              <a:rPr sz="1200" spc="5" dirty="0">
                <a:latin typeface="PMingLiU"/>
                <a:cs typeface="PMingLiU"/>
              </a:rPr>
              <a:t>配</a:t>
            </a:r>
            <a:r>
              <a:rPr sz="1200" spc="280" dirty="0">
                <a:latin typeface="PMingLiU"/>
                <a:cs typeface="PMingLiU"/>
              </a:rPr>
              <a:t>置</a:t>
            </a:r>
            <a:r>
              <a:rPr sz="1200" spc="-5" dirty="0">
                <a:latin typeface="Arial"/>
                <a:cs typeface="Arial"/>
              </a:rPr>
              <a:t>:simplelo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482330" y="3242119"/>
            <a:ext cx="1657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Arial"/>
                <a:cs typeface="Arial"/>
              </a:rPr>
              <a:t>g</a:t>
            </a:r>
            <a:r>
              <a:rPr sz="1200" spc="-5" dirty="0">
                <a:latin typeface="Arial"/>
                <a:cs typeface="Arial"/>
              </a:rPr>
              <a:t>.</a:t>
            </a:r>
            <a:r>
              <a:rPr sz="1200" spc="10" dirty="0">
                <a:latin typeface="Arial"/>
                <a:cs typeface="Arial"/>
              </a:rPr>
              <a:t>p</a:t>
            </a:r>
            <a:r>
              <a:rPr sz="1200" spc="-1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1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,</a:t>
            </a:r>
            <a:r>
              <a:rPr sz="1200" spc="-10" dirty="0">
                <a:latin typeface="Arial"/>
                <a:cs typeface="Arial"/>
              </a:rPr>
              <a:t>j</a:t>
            </a:r>
            <a:r>
              <a:rPr sz="1200" spc="10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k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og</a:t>
            </a:r>
            <a:r>
              <a:rPr sz="1200" spc="5" dirty="0">
                <a:latin typeface="Arial"/>
                <a:cs typeface="Arial"/>
              </a:rPr>
              <a:t>.</a:t>
            </a:r>
            <a:r>
              <a:rPr sz="1200" dirty="0">
                <a:latin typeface="Arial"/>
                <a:cs typeface="Arial"/>
              </a:rPr>
              <a:t>po</a:t>
            </a:r>
            <a:r>
              <a:rPr sz="1200" spc="1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e  </a:t>
            </a:r>
            <a:r>
              <a:rPr sz="1200" spc="-5" dirty="0">
                <a:latin typeface="Arial"/>
                <a:cs typeface="Arial"/>
              </a:rPr>
              <a:t>rties,log4jlog.properties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489950" y="4880419"/>
            <a:ext cx="1170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"/>
                <a:cs typeface="PMingLiU"/>
              </a:rPr>
              <a:t>数据库连接配</a:t>
            </a:r>
            <a:r>
              <a:rPr sz="1200" spc="280" dirty="0">
                <a:latin typeface="PMingLiU"/>
                <a:cs typeface="PMingLiU"/>
              </a:rPr>
              <a:t>置</a:t>
            </a:r>
            <a:r>
              <a:rPr sz="120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489950" y="5063299"/>
            <a:ext cx="882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dbconfig.xml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583689" y="4178109"/>
            <a:ext cx="146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Amarsoft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dirty="0">
                <a:latin typeface="PMingLiU"/>
                <a:cs typeface="PMingLiU"/>
              </a:rPr>
              <a:t>程序运行基</a:t>
            </a:r>
            <a:endParaRPr sz="1200">
              <a:latin typeface="PMingLiU"/>
              <a:cs typeface="PMingLiU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583689" y="4360989"/>
            <a:ext cx="8705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MingLiU"/>
                <a:cs typeface="PMingLiU"/>
              </a:rPr>
              <a:t>本环景</a:t>
            </a:r>
            <a:r>
              <a:rPr sz="1200" spc="-90" dirty="0">
                <a:latin typeface="PMingLiU"/>
                <a:cs typeface="PMingLiU"/>
              </a:rPr>
              <a:t> </a:t>
            </a:r>
            <a:r>
              <a:rPr sz="1200" spc="-5" dirty="0">
                <a:latin typeface="Arial"/>
                <a:cs typeface="Arial"/>
              </a:rPr>
              <a:t>-ARE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831840" y="3764089"/>
            <a:ext cx="2259330" cy="1008380"/>
          </a:xfrm>
          <a:custGeom>
            <a:avLst/>
            <a:gdLst/>
            <a:ahLst/>
            <a:cxnLst/>
            <a:rect l="l" t="t" r="r" b="b"/>
            <a:pathLst>
              <a:path w="2259329" h="1008379">
                <a:moveTo>
                  <a:pt x="1129030" y="0"/>
                </a:moveTo>
                <a:lnTo>
                  <a:pt x="1194819" y="773"/>
                </a:lnTo>
                <a:lnTo>
                  <a:pt x="1259438" y="3067"/>
                </a:lnTo>
                <a:lnTo>
                  <a:pt x="1322804" y="6845"/>
                </a:lnTo>
                <a:lnTo>
                  <a:pt x="1384834" y="12070"/>
                </a:lnTo>
                <a:lnTo>
                  <a:pt x="1445446" y="18705"/>
                </a:lnTo>
                <a:lnTo>
                  <a:pt x="1504557" y="26713"/>
                </a:lnTo>
                <a:lnTo>
                  <a:pt x="1562084" y="36056"/>
                </a:lnTo>
                <a:lnTo>
                  <a:pt x="1617944" y="46697"/>
                </a:lnTo>
                <a:lnTo>
                  <a:pt x="1672054" y="58599"/>
                </a:lnTo>
                <a:lnTo>
                  <a:pt x="1724332" y="71724"/>
                </a:lnTo>
                <a:lnTo>
                  <a:pt x="1774695" y="86037"/>
                </a:lnTo>
                <a:lnTo>
                  <a:pt x="1823059" y="101499"/>
                </a:lnTo>
                <a:lnTo>
                  <a:pt x="1869343" y="118073"/>
                </a:lnTo>
                <a:lnTo>
                  <a:pt x="1913463" y="135722"/>
                </a:lnTo>
                <a:lnTo>
                  <a:pt x="1955337" y="154409"/>
                </a:lnTo>
                <a:lnTo>
                  <a:pt x="1994881" y="174097"/>
                </a:lnTo>
                <a:lnTo>
                  <a:pt x="2032014" y="194749"/>
                </a:lnTo>
                <a:lnTo>
                  <a:pt x="2066651" y="216326"/>
                </a:lnTo>
                <a:lnTo>
                  <a:pt x="2098711" y="238793"/>
                </a:lnTo>
                <a:lnTo>
                  <a:pt x="2154768" y="286246"/>
                </a:lnTo>
                <a:lnTo>
                  <a:pt x="2199520" y="336810"/>
                </a:lnTo>
                <a:lnTo>
                  <a:pt x="2232306" y="390186"/>
                </a:lnTo>
                <a:lnTo>
                  <a:pt x="2252463" y="446079"/>
                </a:lnTo>
                <a:lnTo>
                  <a:pt x="2259330" y="504189"/>
                </a:lnTo>
                <a:lnTo>
                  <a:pt x="2257599" y="533504"/>
                </a:lnTo>
                <a:lnTo>
                  <a:pt x="2244005" y="590542"/>
                </a:lnTo>
                <a:lnTo>
                  <a:pt x="2217450" y="645214"/>
                </a:lnTo>
                <a:lnTo>
                  <a:pt x="2178598" y="697221"/>
                </a:lnTo>
                <a:lnTo>
                  <a:pt x="2128111" y="746267"/>
                </a:lnTo>
                <a:lnTo>
                  <a:pt x="2066651" y="792053"/>
                </a:lnTo>
                <a:lnTo>
                  <a:pt x="2032014" y="813630"/>
                </a:lnTo>
                <a:lnTo>
                  <a:pt x="1994881" y="834282"/>
                </a:lnTo>
                <a:lnTo>
                  <a:pt x="1955337" y="853970"/>
                </a:lnTo>
                <a:lnTo>
                  <a:pt x="1913463" y="872657"/>
                </a:lnTo>
                <a:lnTo>
                  <a:pt x="1869343" y="890306"/>
                </a:lnTo>
                <a:lnTo>
                  <a:pt x="1823059" y="906880"/>
                </a:lnTo>
                <a:lnTo>
                  <a:pt x="1774695" y="922342"/>
                </a:lnTo>
                <a:lnTo>
                  <a:pt x="1724332" y="936655"/>
                </a:lnTo>
                <a:lnTo>
                  <a:pt x="1672054" y="949780"/>
                </a:lnTo>
                <a:lnTo>
                  <a:pt x="1617944" y="961682"/>
                </a:lnTo>
                <a:lnTo>
                  <a:pt x="1562084" y="972323"/>
                </a:lnTo>
                <a:lnTo>
                  <a:pt x="1504557" y="981666"/>
                </a:lnTo>
                <a:lnTo>
                  <a:pt x="1445446" y="989674"/>
                </a:lnTo>
                <a:lnTo>
                  <a:pt x="1384834" y="996309"/>
                </a:lnTo>
                <a:lnTo>
                  <a:pt x="1322804" y="1001534"/>
                </a:lnTo>
                <a:lnTo>
                  <a:pt x="1259438" y="1005312"/>
                </a:lnTo>
                <a:lnTo>
                  <a:pt x="1194819" y="1007606"/>
                </a:lnTo>
                <a:lnTo>
                  <a:pt x="1129030" y="1008379"/>
                </a:lnTo>
                <a:lnTo>
                  <a:pt x="1063367" y="1007606"/>
                </a:lnTo>
                <a:lnTo>
                  <a:pt x="998866" y="1005312"/>
                </a:lnTo>
                <a:lnTo>
                  <a:pt x="935610" y="1001534"/>
                </a:lnTo>
                <a:lnTo>
                  <a:pt x="873681" y="996309"/>
                </a:lnTo>
                <a:lnTo>
                  <a:pt x="813163" y="989674"/>
                </a:lnTo>
                <a:lnTo>
                  <a:pt x="754138" y="981666"/>
                </a:lnTo>
                <a:lnTo>
                  <a:pt x="696691" y="972323"/>
                </a:lnTo>
                <a:lnTo>
                  <a:pt x="640903" y="961682"/>
                </a:lnTo>
                <a:lnTo>
                  <a:pt x="586858" y="949780"/>
                </a:lnTo>
                <a:lnTo>
                  <a:pt x="534640" y="936655"/>
                </a:lnTo>
                <a:lnTo>
                  <a:pt x="484331" y="922342"/>
                </a:lnTo>
                <a:lnTo>
                  <a:pt x="436014" y="906880"/>
                </a:lnTo>
                <a:lnTo>
                  <a:pt x="389773" y="890306"/>
                </a:lnTo>
                <a:lnTo>
                  <a:pt x="345690" y="872657"/>
                </a:lnTo>
                <a:lnTo>
                  <a:pt x="303849" y="853970"/>
                </a:lnTo>
                <a:lnTo>
                  <a:pt x="264333" y="834282"/>
                </a:lnTo>
                <a:lnTo>
                  <a:pt x="227225" y="813630"/>
                </a:lnTo>
                <a:lnTo>
                  <a:pt x="192608" y="792053"/>
                </a:lnTo>
                <a:lnTo>
                  <a:pt x="160566" y="769586"/>
                </a:lnTo>
                <a:lnTo>
                  <a:pt x="104535" y="722133"/>
                </a:lnTo>
                <a:lnTo>
                  <a:pt x="59798" y="671569"/>
                </a:lnTo>
                <a:lnTo>
                  <a:pt x="27020" y="618193"/>
                </a:lnTo>
                <a:lnTo>
                  <a:pt x="6865" y="562300"/>
                </a:lnTo>
                <a:lnTo>
                  <a:pt x="0" y="504189"/>
                </a:lnTo>
                <a:lnTo>
                  <a:pt x="1730" y="474875"/>
                </a:lnTo>
                <a:lnTo>
                  <a:pt x="15323" y="417837"/>
                </a:lnTo>
                <a:lnTo>
                  <a:pt x="41872" y="363165"/>
                </a:lnTo>
                <a:lnTo>
                  <a:pt x="80713" y="311158"/>
                </a:lnTo>
                <a:lnTo>
                  <a:pt x="131180" y="262112"/>
                </a:lnTo>
                <a:lnTo>
                  <a:pt x="192608" y="216326"/>
                </a:lnTo>
                <a:lnTo>
                  <a:pt x="227225" y="194749"/>
                </a:lnTo>
                <a:lnTo>
                  <a:pt x="264333" y="174097"/>
                </a:lnTo>
                <a:lnTo>
                  <a:pt x="303849" y="154409"/>
                </a:lnTo>
                <a:lnTo>
                  <a:pt x="345690" y="135722"/>
                </a:lnTo>
                <a:lnTo>
                  <a:pt x="389773" y="118073"/>
                </a:lnTo>
                <a:lnTo>
                  <a:pt x="436014" y="101499"/>
                </a:lnTo>
                <a:lnTo>
                  <a:pt x="484331" y="86037"/>
                </a:lnTo>
                <a:lnTo>
                  <a:pt x="534640" y="71724"/>
                </a:lnTo>
                <a:lnTo>
                  <a:pt x="586858" y="58599"/>
                </a:lnTo>
                <a:lnTo>
                  <a:pt x="640903" y="46697"/>
                </a:lnTo>
                <a:lnTo>
                  <a:pt x="696691" y="36056"/>
                </a:lnTo>
                <a:lnTo>
                  <a:pt x="754138" y="26713"/>
                </a:lnTo>
                <a:lnTo>
                  <a:pt x="813163" y="18705"/>
                </a:lnTo>
                <a:lnTo>
                  <a:pt x="873681" y="12070"/>
                </a:lnTo>
                <a:lnTo>
                  <a:pt x="935610" y="6845"/>
                </a:lnTo>
                <a:lnTo>
                  <a:pt x="998866" y="3067"/>
                </a:lnTo>
                <a:lnTo>
                  <a:pt x="1063367" y="773"/>
                </a:lnTo>
                <a:lnTo>
                  <a:pt x="1129030" y="0"/>
                </a:lnTo>
                <a:close/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31840" y="37640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091169" y="47724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088379" y="4049839"/>
            <a:ext cx="1753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ARE</a:t>
            </a:r>
            <a:r>
              <a:rPr sz="1800" spc="325" dirty="0">
                <a:latin typeface="Arial"/>
                <a:cs typeface="Arial"/>
              </a:rPr>
              <a:t> </a:t>
            </a:r>
            <a:r>
              <a:rPr sz="1800" dirty="0">
                <a:latin typeface="PMingLiU"/>
                <a:cs typeface="PMingLiU"/>
              </a:rPr>
              <a:t>主配置文件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088379" y="4322889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are.xml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528059" y="4269549"/>
            <a:ext cx="2303780" cy="200660"/>
          </a:xfrm>
          <a:custGeom>
            <a:avLst/>
            <a:gdLst/>
            <a:ahLst/>
            <a:cxnLst/>
            <a:rect l="l" t="t" r="r" b="b"/>
            <a:pathLst>
              <a:path w="2303779" h="200660">
                <a:moveTo>
                  <a:pt x="1969366" y="140969"/>
                </a:moveTo>
                <a:lnTo>
                  <a:pt x="1555750" y="140969"/>
                </a:lnTo>
                <a:lnTo>
                  <a:pt x="1555750" y="200659"/>
                </a:lnTo>
                <a:lnTo>
                  <a:pt x="1969366" y="140969"/>
                </a:lnTo>
                <a:close/>
              </a:path>
              <a:path w="2303779" h="200660">
                <a:moveTo>
                  <a:pt x="1555750" y="0"/>
                </a:moveTo>
                <a:lnTo>
                  <a:pt x="1555750" y="59689"/>
                </a:lnTo>
                <a:lnTo>
                  <a:pt x="0" y="74929"/>
                </a:lnTo>
                <a:lnTo>
                  <a:pt x="0" y="156209"/>
                </a:lnTo>
                <a:lnTo>
                  <a:pt x="1969366" y="140969"/>
                </a:lnTo>
                <a:lnTo>
                  <a:pt x="2303779" y="92709"/>
                </a:lnTo>
                <a:lnTo>
                  <a:pt x="155575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28059" y="4269549"/>
            <a:ext cx="2303780" cy="200660"/>
          </a:xfrm>
          <a:custGeom>
            <a:avLst/>
            <a:gdLst/>
            <a:ahLst/>
            <a:cxnLst/>
            <a:rect l="l" t="t" r="r" b="b"/>
            <a:pathLst>
              <a:path w="2303779" h="200660">
                <a:moveTo>
                  <a:pt x="0" y="74929"/>
                </a:moveTo>
                <a:lnTo>
                  <a:pt x="1555750" y="59689"/>
                </a:lnTo>
                <a:lnTo>
                  <a:pt x="1555750" y="0"/>
                </a:lnTo>
                <a:lnTo>
                  <a:pt x="2303779" y="92709"/>
                </a:lnTo>
                <a:lnTo>
                  <a:pt x="1555750" y="200659"/>
                </a:lnTo>
                <a:lnTo>
                  <a:pt x="1555750" y="140969"/>
                </a:lnTo>
                <a:lnTo>
                  <a:pt x="0" y="156209"/>
                </a:lnTo>
                <a:lnTo>
                  <a:pt x="0" y="74929"/>
                </a:lnTo>
                <a:close/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529329" y="42847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31840" y="4463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46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90"/>
              </a:spcBef>
            </a:pPr>
            <a:fld id="{81D60167-4931-47E6-BA6A-407CBD079E47}" type="slidenum">
              <a:rPr spc="844" dirty="0"/>
              <a:t>6</a:t>
            </a:fld>
            <a:endParaRPr spc="844" dirty="0"/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xfrm>
            <a:off x="5566408" y="6242773"/>
            <a:ext cx="1328421" cy="42447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pc="240" dirty="0"/>
              <a:t>©Amarsoft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700" y="269049"/>
            <a:ext cx="76174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培</a:t>
            </a:r>
            <a:r>
              <a:rPr spc="-15" dirty="0"/>
              <a:t>训</a:t>
            </a:r>
            <a:r>
              <a:rPr dirty="0"/>
              <a:t>相关</a:t>
            </a:r>
            <a:r>
              <a:rPr spc="-85" dirty="0"/>
              <a:t> </a:t>
            </a:r>
            <a:r>
              <a:rPr spc="495" dirty="0"/>
              <a:t>-T1</a:t>
            </a:r>
            <a:r>
              <a:rPr spc="-335" dirty="0"/>
              <a:t> </a:t>
            </a:r>
            <a:r>
              <a:rPr spc="165" dirty="0"/>
              <a:t>-ARE</a:t>
            </a:r>
            <a:r>
              <a:rPr spc="-15" dirty="0"/>
              <a:t>程</a:t>
            </a:r>
            <a:r>
              <a:rPr dirty="0"/>
              <a:t>序</a:t>
            </a:r>
            <a:r>
              <a:rPr spc="-15" dirty="0"/>
              <a:t>开</a:t>
            </a:r>
            <a:r>
              <a:rPr dirty="0"/>
              <a:t>发基础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90"/>
              </a:spcBef>
            </a:pPr>
            <a:fld id="{81D60167-4931-47E6-BA6A-407CBD079E47}" type="slidenum">
              <a:rPr spc="844" dirty="0"/>
              <a:t>7</a:t>
            </a:fld>
            <a:endParaRPr spc="844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566408" y="6242773"/>
            <a:ext cx="1520191" cy="42447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pc="240" dirty="0"/>
              <a:t>©</a:t>
            </a:r>
            <a:r>
              <a:rPr spc="240" dirty="0" err="1" smtClean="0"/>
              <a:t>Amarso</a:t>
            </a:r>
            <a:r>
              <a:rPr lang="en-US" spc="240" dirty="0" err="1" smtClean="0"/>
              <a:t>f</a:t>
            </a:r>
            <a:r>
              <a:rPr spc="240" dirty="0" err="1" smtClean="0"/>
              <a:t>t</a:t>
            </a:r>
            <a:endParaRPr spc="24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9575"/>
            <a:ext cx="11420272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5210">
              <a:lnSpc>
                <a:spcPct val="100000"/>
              </a:lnSpc>
              <a:spcBef>
                <a:spcPts val="100"/>
              </a:spcBef>
            </a:pPr>
            <a:r>
              <a:rPr dirty="0"/>
              <a:t>培</a:t>
            </a:r>
            <a:r>
              <a:rPr spc="-15" dirty="0"/>
              <a:t>训</a:t>
            </a:r>
            <a:r>
              <a:rPr dirty="0"/>
              <a:t>相关</a:t>
            </a:r>
            <a:r>
              <a:rPr spc="114" dirty="0"/>
              <a:t> </a:t>
            </a:r>
            <a:r>
              <a:rPr spc="-15" dirty="0"/>
              <a:t>-T12-A3Web</a:t>
            </a:r>
            <a:r>
              <a:rPr dirty="0"/>
              <a:t>、</a:t>
            </a:r>
            <a:r>
              <a:rPr spc="130" dirty="0"/>
              <a:t> </a:t>
            </a:r>
            <a:r>
              <a:rPr spc="125" dirty="0"/>
              <a:t>T13-ALS757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99310" y="4079761"/>
            <a:ext cx="914400" cy="65341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55"/>
              </a:spcBef>
            </a:pPr>
            <a:r>
              <a:rPr sz="1800" dirty="0">
                <a:latin typeface="PMingLiU"/>
                <a:cs typeface="PMingLiU"/>
              </a:rPr>
              <a:t>客户管理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28470" y="4033329"/>
            <a:ext cx="1656080" cy="720090"/>
          </a:xfrm>
          <a:custGeom>
            <a:avLst/>
            <a:gdLst/>
            <a:ahLst/>
            <a:cxnLst/>
            <a:rect l="l" t="t" r="r" b="b"/>
            <a:pathLst>
              <a:path w="1656079" h="720089">
                <a:moveTo>
                  <a:pt x="1656080" y="0"/>
                </a:moveTo>
                <a:lnTo>
                  <a:pt x="0" y="0"/>
                </a:lnTo>
                <a:lnTo>
                  <a:pt x="0" y="720089"/>
                </a:lnTo>
                <a:lnTo>
                  <a:pt x="1656080" y="720089"/>
                </a:lnTo>
                <a:lnTo>
                  <a:pt x="165608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2909" y="4044759"/>
            <a:ext cx="1656080" cy="720090"/>
          </a:xfrm>
          <a:custGeom>
            <a:avLst/>
            <a:gdLst/>
            <a:ahLst/>
            <a:cxnLst/>
            <a:rect l="l" t="t" r="r" b="b"/>
            <a:pathLst>
              <a:path w="1656079" h="720089">
                <a:moveTo>
                  <a:pt x="1656079" y="0"/>
                </a:moveTo>
                <a:lnTo>
                  <a:pt x="0" y="0"/>
                </a:lnTo>
                <a:lnTo>
                  <a:pt x="0" y="720090"/>
                </a:lnTo>
                <a:lnTo>
                  <a:pt x="1656079" y="720090"/>
                </a:lnTo>
                <a:lnTo>
                  <a:pt x="1656079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2909" y="4044759"/>
            <a:ext cx="1656080" cy="720090"/>
          </a:xfrm>
          <a:custGeom>
            <a:avLst/>
            <a:gdLst/>
            <a:ahLst/>
            <a:cxnLst/>
            <a:rect l="l" t="t" r="r" b="b"/>
            <a:pathLst>
              <a:path w="1656079" h="720089">
                <a:moveTo>
                  <a:pt x="828039" y="720090"/>
                </a:moveTo>
                <a:lnTo>
                  <a:pt x="0" y="720090"/>
                </a:lnTo>
                <a:lnTo>
                  <a:pt x="0" y="0"/>
                </a:lnTo>
                <a:lnTo>
                  <a:pt x="1656079" y="0"/>
                </a:lnTo>
                <a:lnTo>
                  <a:pt x="1656079" y="720090"/>
                </a:lnTo>
                <a:lnTo>
                  <a:pt x="828039" y="72009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32909" y="4264469"/>
            <a:ext cx="1656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8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MingLiU"/>
                <a:cs typeface="PMingLiU"/>
              </a:rPr>
              <a:t>授信申请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24319" y="4033329"/>
            <a:ext cx="1656080" cy="720090"/>
          </a:xfrm>
          <a:custGeom>
            <a:avLst/>
            <a:gdLst/>
            <a:ahLst/>
            <a:cxnLst/>
            <a:rect l="l" t="t" r="r" b="b"/>
            <a:pathLst>
              <a:path w="1656079" h="720089">
                <a:moveTo>
                  <a:pt x="1656079" y="0"/>
                </a:moveTo>
                <a:lnTo>
                  <a:pt x="0" y="0"/>
                </a:lnTo>
                <a:lnTo>
                  <a:pt x="0" y="720089"/>
                </a:lnTo>
                <a:lnTo>
                  <a:pt x="1656079" y="720089"/>
                </a:lnTo>
                <a:lnTo>
                  <a:pt x="1656079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24319" y="4033329"/>
            <a:ext cx="1656080" cy="720090"/>
          </a:xfrm>
          <a:custGeom>
            <a:avLst/>
            <a:gdLst/>
            <a:ahLst/>
            <a:cxnLst/>
            <a:rect l="l" t="t" r="r" b="b"/>
            <a:pathLst>
              <a:path w="1656079" h="720089">
                <a:moveTo>
                  <a:pt x="828039" y="720089"/>
                </a:moveTo>
                <a:lnTo>
                  <a:pt x="0" y="720089"/>
                </a:lnTo>
                <a:lnTo>
                  <a:pt x="0" y="0"/>
                </a:lnTo>
                <a:lnTo>
                  <a:pt x="1656079" y="0"/>
                </a:lnTo>
                <a:lnTo>
                  <a:pt x="1656079" y="720089"/>
                </a:lnTo>
                <a:lnTo>
                  <a:pt x="828039" y="72008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624319" y="4251769"/>
            <a:ext cx="1656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MingLiU"/>
                <a:cs typeface="PMingLiU"/>
              </a:rPr>
              <a:t>终审批复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71609" y="4033329"/>
            <a:ext cx="1656080" cy="72009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820"/>
              </a:spcBef>
            </a:pPr>
            <a:r>
              <a:rPr sz="1800" dirty="0">
                <a:latin typeface="PMingLiU"/>
                <a:cs typeface="PMingLiU"/>
              </a:rPr>
              <a:t>合同管理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71609" y="5257609"/>
            <a:ext cx="1656080" cy="720090"/>
          </a:xfrm>
          <a:custGeom>
            <a:avLst/>
            <a:gdLst/>
            <a:ahLst/>
            <a:cxnLst/>
            <a:rect l="l" t="t" r="r" b="b"/>
            <a:pathLst>
              <a:path w="1656079" h="720089">
                <a:moveTo>
                  <a:pt x="1656080" y="0"/>
                </a:moveTo>
                <a:lnTo>
                  <a:pt x="0" y="0"/>
                </a:lnTo>
                <a:lnTo>
                  <a:pt x="0" y="720090"/>
                </a:lnTo>
                <a:lnTo>
                  <a:pt x="1656080" y="720090"/>
                </a:lnTo>
                <a:lnTo>
                  <a:pt x="165608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71609" y="5257609"/>
            <a:ext cx="1656080" cy="720090"/>
          </a:xfrm>
          <a:custGeom>
            <a:avLst/>
            <a:gdLst/>
            <a:ahLst/>
            <a:cxnLst/>
            <a:rect l="l" t="t" r="r" b="b"/>
            <a:pathLst>
              <a:path w="1656079" h="720089">
                <a:moveTo>
                  <a:pt x="828040" y="720090"/>
                </a:moveTo>
                <a:lnTo>
                  <a:pt x="0" y="720090"/>
                </a:lnTo>
                <a:lnTo>
                  <a:pt x="0" y="0"/>
                </a:lnTo>
                <a:lnTo>
                  <a:pt x="1656080" y="0"/>
                </a:lnTo>
                <a:lnTo>
                  <a:pt x="1656080" y="720090"/>
                </a:lnTo>
                <a:lnTo>
                  <a:pt x="828040" y="72009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71609" y="5476049"/>
            <a:ext cx="1656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81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MingLiU"/>
                <a:cs typeface="PMingLiU"/>
              </a:rPr>
              <a:t>出帐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24319" y="5257609"/>
            <a:ext cx="1656080" cy="72009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1820"/>
              </a:spcBef>
            </a:pPr>
            <a:r>
              <a:rPr sz="1800" dirty="0">
                <a:latin typeface="PMingLiU"/>
                <a:cs typeface="PMingLiU"/>
              </a:rPr>
              <a:t>贷后管理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71620" y="4339399"/>
            <a:ext cx="161290" cy="107950"/>
          </a:xfrm>
          <a:custGeom>
            <a:avLst/>
            <a:gdLst/>
            <a:ahLst/>
            <a:cxnLst/>
            <a:rect l="l" t="t" r="r" b="b"/>
            <a:pathLst>
              <a:path w="161289" h="107950">
                <a:moveTo>
                  <a:pt x="0" y="0"/>
                </a:moveTo>
                <a:lnTo>
                  <a:pt x="0" y="107949"/>
                </a:lnTo>
                <a:lnTo>
                  <a:pt x="161289" y="53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88990" y="4392739"/>
            <a:ext cx="580390" cy="0"/>
          </a:xfrm>
          <a:custGeom>
            <a:avLst/>
            <a:gdLst/>
            <a:ahLst/>
            <a:cxnLst/>
            <a:rect l="l" t="t" r="r" b="b"/>
            <a:pathLst>
              <a:path w="580389">
                <a:moveTo>
                  <a:pt x="0" y="0"/>
                </a:moveTo>
                <a:lnTo>
                  <a:pt x="5803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61759" y="4339399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59" h="107950">
                <a:moveTo>
                  <a:pt x="0" y="0"/>
                </a:moveTo>
                <a:lnTo>
                  <a:pt x="0" y="107949"/>
                </a:lnTo>
                <a:lnTo>
                  <a:pt x="162560" y="53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80400" y="4465129"/>
            <a:ext cx="636270" cy="0"/>
          </a:xfrm>
          <a:custGeom>
            <a:avLst/>
            <a:gdLst/>
            <a:ahLst/>
            <a:cxnLst/>
            <a:rect l="l" t="t" r="r" b="b"/>
            <a:pathLst>
              <a:path w="636270">
                <a:moveTo>
                  <a:pt x="0" y="0"/>
                </a:moveTo>
                <a:lnTo>
                  <a:pt x="636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10319" y="4410519"/>
            <a:ext cx="161290" cy="107950"/>
          </a:xfrm>
          <a:custGeom>
            <a:avLst/>
            <a:gdLst/>
            <a:ahLst/>
            <a:cxnLst/>
            <a:rect l="l" t="t" r="r" b="b"/>
            <a:pathLst>
              <a:path w="161290" h="107950">
                <a:moveTo>
                  <a:pt x="0" y="0"/>
                </a:moveTo>
                <a:lnTo>
                  <a:pt x="0" y="107950"/>
                </a:lnTo>
                <a:lnTo>
                  <a:pt x="161289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36480" y="4753419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0"/>
                </a:moveTo>
                <a:lnTo>
                  <a:pt x="0" y="3492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81869" y="5095049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5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35340" y="5689409"/>
            <a:ext cx="636270" cy="0"/>
          </a:xfrm>
          <a:custGeom>
            <a:avLst/>
            <a:gdLst/>
            <a:ahLst/>
            <a:cxnLst/>
            <a:rect l="l" t="t" r="r" b="b"/>
            <a:pathLst>
              <a:path w="636270">
                <a:moveTo>
                  <a:pt x="63626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80400" y="5634799"/>
            <a:ext cx="161290" cy="107950"/>
          </a:xfrm>
          <a:custGeom>
            <a:avLst/>
            <a:gdLst/>
            <a:ahLst/>
            <a:cxnLst/>
            <a:rect l="l" t="t" r="r" b="b"/>
            <a:pathLst>
              <a:path w="161290" h="107950">
                <a:moveTo>
                  <a:pt x="161290" y="0"/>
                </a:moveTo>
                <a:lnTo>
                  <a:pt x="0" y="54609"/>
                </a:lnTo>
                <a:lnTo>
                  <a:pt x="161290" y="107949"/>
                </a:lnTo>
                <a:lnTo>
                  <a:pt x="161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767830" y="2881439"/>
            <a:ext cx="1440180" cy="575310"/>
          </a:xfrm>
          <a:prstGeom prst="rect">
            <a:avLst/>
          </a:prstGeom>
          <a:solidFill>
            <a:srgbClr val="FFF584"/>
          </a:solidFill>
        </p:spPr>
        <p:txBody>
          <a:bodyPr vert="horz" wrap="square" lIns="0" tIns="15875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250"/>
              </a:spcBef>
            </a:pPr>
            <a:r>
              <a:rPr sz="1800" dirty="0">
                <a:latin typeface="PMingLiU"/>
                <a:cs typeface="PMingLiU"/>
              </a:rPr>
              <a:t>担保管理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11750" y="3313239"/>
            <a:ext cx="1656080" cy="731520"/>
          </a:xfrm>
          <a:custGeom>
            <a:avLst/>
            <a:gdLst/>
            <a:ahLst/>
            <a:cxnLst/>
            <a:rect l="l" t="t" r="r" b="b"/>
            <a:pathLst>
              <a:path w="1656079" h="731520">
                <a:moveTo>
                  <a:pt x="1656079" y="0"/>
                </a:moveTo>
                <a:lnTo>
                  <a:pt x="0" y="7315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15530" y="3456749"/>
            <a:ext cx="0" cy="57658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08009" y="3168459"/>
            <a:ext cx="1799589" cy="864869"/>
          </a:xfrm>
          <a:custGeom>
            <a:avLst/>
            <a:gdLst/>
            <a:ahLst/>
            <a:cxnLst/>
            <a:rect l="l" t="t" r="r" b="b"/>
            <a:pathLst>
              <a:path w="1799590" h="864870">
                <a:moveTo>
                  <a:pt x="0" y="0"/>
                </a:moveTo>
                <a:lnTo>
                  <a:pt x="1799590" y="8648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728470" y="2881439"/>
          <a:ext cx="2349499" cy="1871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53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PMingLiU"/>
                          <a:cs typeface="PMingLiU"/>
                        </a:rPr>
                        <a:t>评级管理</a:t>
                      </a:r>
                      <a:endParaRPr sz="1800">
                        <a:latin typeface="PMingLiU"/>
                        <a:cs typeface="PMingLiU"/>
                      </a:endParaRPr>
                    </a:p>
                  </a:txBody>
                  <a:tcPr marL="0" marR="0" marT="158750" marB="0">
                    <a:solidFill>
                      <a:srgbClr val="FFF5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57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3364A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3364A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10">
                <a:tc rowSpan="2" gridSpan="4"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1800" dirty="0">
                          <a:latin typeface="PMingLiU"/>
                          <a:cs typeface="PMingLiU"/>
                        </a:rPr>
                        <a:t>客户管理</a:t>
                      </a:r>
                      <a:endParaRPr sz="1800">
                        <a:latin typeface="PMingLiU"/>
                        <a:cs typeface="PMingLiU"/>
                      </a:endParaRPr>
                    </a:p>
                  </a:txBody>
                  <a:tcPr marL="0" marR="0" marT="231140" marB="0">
                    <a:lnL w="3175">
                      <a:solidFill>
                        <a:srgbClr val="3364A3"/>
                      </a:solidFill>
                      <a:prstDash val="solid"/>
                    </a:lnL>
                    <a:lnR w="3175">
                      <a:solidFill>
                        <a:srgbClr val="3364A3"/>
                      </a:solidFill>
                      <a:prstDash val="solid"/>
                    </a:lnR>
                    <a:lnT w="3175">
                      <a:solidFill>
                        <a:srgbClr val="3364A3"/>
                      </a:solidFill>
                      <a:prstDash val="solid"/>
                    </a:lnT>
                    <a:solidFill>
                      <a:srgbClr val="719ECE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3364A3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79"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31140" marB="0">
                    <a:lnL w="3175">
                      <a:solidFill>
                        <a:srgbClr val="3364A3"/>
                      </a:solidFill>
                      <a:prstDash val="solid"/>
                    </a:lnL>
                    <a:lnR w="3175">
                      <a:solidFill>
                        <a:srgbClr val="3364A3"/>
                      </a:solidFill>
                      <a:prstDash val="solid"/>
                    </a:lnR>
                    <a:lnT w="3175">
                      <a:solidFill>
                        <a:srgbClr val="3364A3"/>
                      </a:solidFill>
                      <a:prstDash val="solid"/>
                    </a:lnT>
                    <a:solidFill>
                      <a:srgbClr val="719ECE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3364A3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90"/>
              </a:spcBef>
            </a:pPr>
            <a:fld id="{81D60167-4931-47E6-BA6A-407CBD079E47}" type="slidenum">
              <a:rPr spc="844" dirty="0"/>
              <a:t>8</a:t>
            </a:fld>
            <a:endParaRPr spc="844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5566408" y="6242773"/>
            <a:ext cx="1367791" cy="42447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pc="240" dirty="0"/>
              <a:t>©</a:t>
            </a:r>
            <a:r>
              <a:rPr spc="240" dirty="0" err="1" smtClean="0"/>
              <a:t>Amarso</a:t>
            </a:r>
            <a:r>
              <a:rPr lang="en-US" spc="240" dirty="0" err="1" smtClean="0"/>
              <a:t>f</a:t>
            </a:r>
            <a:r>
              <a:rPr spc="240" dirty="0" err="1" smtClean="0"/>
              <a:t>t</a:t>
            </a:r>
            <a:endParaRPr spc="240" dirty="0"/>
          </a:p>
        </p:txBody>
      </p:sp>
      <p:sp>
        <p:nvSpPr>
          <p:cNvPr id="31" name="object 31"/>
          <p:cNvSpPr txBox="1"/>
          <p:nvPr/>
        </p:nvSpPr>
        <p:spPr>
          <a:xfrm>
            <a:off x="2813050" y="5624639"/>
            <a:ext cx="162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MingLiU"/>
                <a:cs typeface="PMingLiU"/>
              </a:rPr>
              <a:t>信贷简单流程图</a:t>
            </a:r>
            <a:endParaRPr sz="1800">
              <a:latin typeface="PMingLiU"/>
              <a:cs typeface="PMingLiU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099" y="1258180"/>
            <a:ext cx="9700259" cy="13121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5210">
              <a:lnSpc>
                <a:spcPct val="100000"/>
              </a:lnSpc>
              <a:spcBef>
                <a:spcPts val="100"/>
              </a:spcBef>
            </a:pPr>
            <a:r>
              <a:rPr dirty="0"/>
              <a:t>培</a:t>
            </a:r>
            <a:r>
              <a:rPr spc="-15" dirty="0"/>
              <a:t>训</a:t>
            </a:r>
            <a:r>
              <a:rPr dirty="0"/>
              <a:t>相关</a:t>
            </a:r>
            <a:r>
              <a:rPr spc="114" dirty="0"/>
              <a:t> </a:t>
            </a:r>
            <a:r>
              <a:rPr spc="-15" dirty="0"/>
              <a:t>-T12-A3Web</a:t>
            </a:r>
            <a:r>
              <a:rPr dirty="0"/>
              <a:t>、</a:t>
            </a:r>
            <a:r>
              <a:rPr spc="130" dirty="0"/>
              <a:t> </a:t>
            </a:r>
            <a:r>
              <a:rPr spc="125" dirty="0"/>
              <a:t>T13-ALS757</a:t>
            </a:r>
          </a:p>
        </p:txBody>
      </p:sp>
      <p:sp>
        <p:nvSpPr>
          <p:cNvPr id="3" name="object 3"/>
          <p:cNvSpPr/>
          <p:nvPr/>
        </p:nvSpPr>
        <p:spPr>
          <a:xfrm>
            <a:off x="1151889" y="2593149"/>
            <a:ext cx="1656080" cy="720090"/>
          </a:xfrm>
          <a:custGeom>
            <a:avLst/>
            <a:gdLst/>
            <a:ahLst/>
            <a:cxnLst/>
            <a:rect l="l" t="t" r="r" b="b"/>
            <a:pathLst>
              <a:path w="1656080" h="720089">
                <a:moveTo>
                  <a:pt x="828040" y="720089"/>
                </a:moveTo>
                <a:lnTo>
                  <a:pt x="0" y="720089"/>
                </a:lnTo>
                <a:lnTo>
                  <a:pt x="0" y="0"/>
                </a:lnTo>
                <a:lnTo>
                  <a:pt x="1656079" y="0"/>
                </a:lnTo>
                <a:lnTo>
                  <a:pt x="1656079" y="720089"/>
                </a:lnTo>
                <a:lnTo>
                  <a:pt x="828040" y="72008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2730" y="2639580"/>
            <a:ext cx="914400" cy="65341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55"/>
              </a:spcBef>
            </a:pPr>
            <a:r>
              <a:rPr sz="1800" dirty="0">
                <a:latin typeface="PMingLiU"/>
                <a:cs typeface="PMingLiU"/>
              </a:rPr>
              <a:t>客户管理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989" y="2593149"/>
            <a:ext cx="1871980" cy="720090"/>
          </a:xfrm>
          <a:custGeom>
            <a:avLst/>
            <a:gdLst/>
            <a:ahLst/>
            <a:cxnLst/>
            <a:rect l="l" t="t" r="r" b="b"/>
            <a:pathLst>
              <a:path w="1871980" h="720089">
                <a:moveTo>
                  <a:pt x="1871979" y="0"/>
                </a:moveTo>
                <a:lnTo>
                  <a:pt x="0" y="0"/>
                </a:lnTo>
                <a:lnTo>
                  <a:pt x="0" y="720089"/>
                </a:lnTo>
                <a:lnTo>
                  <a:pt x="1871979" y="720089"/>
                </a:lnTo>
                <a:lnTo>
                  <a:pt x="1871979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989" y="2593149"/>
            <a:ext cx="1871980" cy="720090"/>
          </a:xfrm>
          <a:custGeom>
            <a:avLst/>
            <a:gdLst/>
            <a:ahLst/>
            <a:cxnLst/>
            <a:rect l="l" t="t" r="r" b="b"/>
            <a:pathLst>
              <a:path w="1871980" h="720089">
                <a:moveTo>
                  <a:pt x="935990" y="720089"/>
                </a:moveTo>
                <a:lnTo>
                  <a:pt x="0" y="720089"/>
                </a:lnTo>
                <a:lnTo>
                  <a:pt x="0" y="0"/>
                </a:lnTo>
                <a:lnTo>
                  <a:pt x="1871979" y="0"/>
                </a:lnTo>
                <a:lnTo>
                  <a:pt x="1871979" y="720089"/>
                </a:lnTo>
                <a:lnTo>
                  <a:pt x="935990" y="72008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739" y="2657919"/>
            <a:ext cx="1809114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10" dirty="0">
                <a:latin typeface="Lucida Console"/>
                <a:cs typeface="Lucida Console"/>
              </a:rPr>
              <a:t>AWE_MENU_INFO</a:t>
            </a:r>
            <a:endParaRPr sz="1800">
              <a:latin typeface="Lucida Console"/>
              <a:cs typeface="Lucida Console"/>
            </a:endParaRPr>
          </a:p>
          <a:p>
            <a:pPr marL="561340">
              <a:lnSpc>
                <a:spcPts val="2125"/>
              </a:lnSpc>
            </a:pPr>
            <a:r>
              <a:rPr sz="1800" dirty="0">
                <a:latin typeface="PMingLiU"/>
                <a:cs typeface="PMingLiU"/>
              </a:rPr>
              <a:t>菜单</a:t>
            </a:r>
            <a:r>
              <a:rPr sz="1800" spc="-1080" dirty="0">
                <a:latin typeface="PMingLiU"/>
                <a:cs typeface="PMingLiU"/>
              </a:rPr>
              <a:t>表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2729" y="3742499"/>
            <a:ext cx="185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MingLiU"/>
                <a:cs typeface="PMingLiU"/>
              </a:rPr>
              <a:t>系统管理数据结构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27650" y="2593149"/>
            <a:ext cx="1871980" cy="720090"/>
          </a:xfrm>
          <a:custGeom>
            <a:avLst/>
            <a:gdLst/>
            <a:ahLst/>
            <a:cxnLst/>
            <a:rect l="l" t="t" r="r" b="b"/>
            <a:pathLst>
              <a:path w="1871979" h="720089">
                <a:moveTo>
                  <a:pt x="1871979" y="0"/>
                </a:moveTo>
                <a:lnTo>
                  <a:pt x="0" y="0"/>
                </a:lnTo>
                <a:lnTo>
                  <a:pt x="0" y="720089"/>
                </a:lnTo>
                <a:lnTo>
                  <a:pt x="1871979" y="720089"/>
                </a:lnTo>
                <a:lnTo>
                  <a:pt x="1871979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27650" y="2593149"/>
            <a:ext cx="1871980" cy="720090"/>
          </a:xfrm>
          <a:custGeom>
            <a:avLst/>
            <a:gdLst/>
            <a:ahLst/>
            <a:cxnLst/>
            <a:rect l="l" t="t" r="r" b="b"/>
            <a:pathLst>
              <a:path w="1871979" h="720089">
                <a:moveTo>
                  <a:pt x="935989" y="720089"/>
                </a:moveTo>
                <a:lnTo>
                  <a:pt x="0" y="720089"/>
                </a:lnTo>
                <a:lnTo>
                  <a:pt x="0" y="0"/>
                </a:lnTo>
                <a:lnTo>
                  <a:pt x="1871979" y="0"/>
                </a:lnTo>
                <a:lnTo>
                  <a:pt x="1871979" y="720089"/>
                </a:lnTo>
                <a:lnTo>
                  <a:pt x="935989" y="72008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00" y="2657919"/>
            <a:ext cx="1809114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10" dirty="0">
                <a:latin typeface="Lucida Console"/>
                <a:cs typeface="Lucida Console"/>
              </a:rPr>
              <a:t>AWE_ROLE_MENU</a:t>
            </a:r>
            <a:endParaRPr sz="1800" dirty="0">
              <a:latin typeface="Lucida Console"/>
              <a:cs typeface="Lucida Console"/>
            </a:endParaRPr>
          </a:p>
          <a:p>
            <a:pPr marL="149860">
              <a:lnSpc>
                <a:spcPts val="2125"/>
              </a:lnSpc>
            </a:pPr>
            <a:r>
              <a:rPr sz="1800" dirty="0">
                <a:latin typeface="PMingLiU"/>
                <a:cs typeface="PMingLiU"/>
              </a:rPr>
              <a:t>菜单角色关系</a:t>
            </a:r>
            <a:r>
              <a:rPr sz="1800" spc="-1800" dirty="0">
                <a:latin typeface="PMingLiU"/>
                <a:cs typeface="PMingLiU"/>
              </a:rPr>
              <a:t>表</a:t>
            </a:r>
            <a:endParaRPr sz="1800" dirty="0">
              <a:latin typeface="PMingLiU"/>
              <a:cs typeface="PMingLiU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77920" y="3056699"/>
            <a:ext cx="625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M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NU</a:t>
            </a:r>
            <a:r>
              <a:rPr sz="1200" spc="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D</a:t>
            </a:r>
          </a:p>
        </p:txBody>
      </p:sp>
      <p:sp>
        <p:nvSpPr>
          <p:cNvPr id="13" name="object 13"/>
          <p:cNvSpPr/>
          <p:nvPr/>
        </p:nvSpPr>
        <p:spPr>
          <a:xfrm>
            <a:off x="2807970" y="2952559"/>
            <a:ext cx="2519680" cy="0"/>
          </a:xfrm>
          <a:custGeom>
            <a:avLst/>
            <a:gdLst/>
            <a:ahLst/>
            <a:cxnLst/>
            <a:rect l="l" t="t" r="r" b="b"/>
            <a:pathLst>
              <a:path w="2519679">
                <a:moveTo>
                  <a:pt x="0" y="0"/>
                </a:moveTo>
                <a:lnTo>
                  <a:pt x="25196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91279" y="2626169"/>
            <a:ext cx="354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-n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575800" y="2665539"/>
            <a:ext cx="1871980" cy="720090"/>
          </a:xfrm>
          <a:custGeom>
            <a:avLst/>
            <a:gdLst/>
            <a:ahLst/>
            <a:cxnLst/>
            <a:rect l="l" t="t" r="r" b="b"/>
            <a:pathLst>
              <a:path w="1871979" h="720089">
                <a:moveTo>
                  <a:pt x="1871979" y="0"/>
                </a:moveTo>
                <a:lnTo>
                  <a:pt x="0" y="0"/>
                </a:lnTo>
                <a:lnTo>
                  <a:pt x="0" y="720089"/>
                </a:lnTo>
                <a:lnTo>
                  <a:pt x="1871979" y="720089"/>
                </a:lnTo>
                <a:lnTo>
                  <a:pt x="1871979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75800" y="2665539"/>
            <a:ext cx="1871980" cy="720090"/>
          </a:xfrm>
          <a:custGeom>
            <a:avLst/>
            <a:gdLst/>
            <a:ahLst/>
            <a:cxnLst/>
            <a:rect l="l" t="t" r="r" b="b"/>
            <a:pathLst>
              <a:path w="1871979" h="720089">
                <a:moveTo>
                  <a:pt x="935990" y="720089"/>
                </a:moveTo>
                <a:lnTo>
                  <a:pt x="0" y="720089"/>
                </a:lnTo>
                <a:lnTo>
                  <a:pt x="0" y="0"/>
                </a:lnTo>
                <a:lnTo>
                  <a:pt x="1871979" y="0"/>
                </a:lnTo>
                <a:lnTo>
                  <a:pt x="1871979" y="720089"/>
                </a:lnTo>
                <a:lnTo>
                  <a:pt x="935990" y="72008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803130" y="2730309"/>
            <a:ext cx="1247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ucida Console"/>
                <a:cs typeface="Lucida Console"/>
              </a:rPr>
              <a:t>ROLE_INFO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77450" y="2995739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MingLiU"/>
                <a:cs typeface="PMingLiU"/>
              </a:rPr>
              <a:t>角色表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99630" y="2952559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210550" y="2626169"/>
            <a:ext cx="35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n-1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69580" y="3056699"/>
            <a:ext cx="593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574530" y="4608639"/>
            <a:ext cx="1871980" cy="720090"/>
          </a:xfrm>
          <a:custGeom>
            <a:avLst/>
            <a:gdLst/>
            <a:ahLst/>
            <a:cxnLst/>
            <a:rect l="l" t="t" r="r" b="b"/>
            <a:pathLst>
              <a:path w="1871979" h="720089">
                <a:moveTo>
                  <a:pt x="1871979" y="0"/>
                </a:moveTo>
                <a:lnTo>
                  <a:pt x="0" y="0"/>
                </a:lnTo>
                <a:lnTo>
                  <a:pt x="0" y="720089"/>
                </a:lnTo>
                <a:lnTo>
                  <a:pt x="1871979" y="720089"/>
                </a:lnTo>
                <a:lnTo>
                  <a:pt x="1871979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74530" y="4608639"/>
            <a:ext cx="1871980" cy="720090"/>
          </a:xfrm>
          <a:custGeom>
            <a:avLst/>
            <a:gdLst/>
            <a:ahLst/>
            <a:cxnLst/>
            <a:rect l="l" t="t" r="r" b="b"/>
            <a:pathLst>
              <a:path w="1871979" h="720089">
                <a:moveTo>
                  <a:pt x="935990" y="720089"/>
                </a:moveTo>
                <a:lnTo>
                  <a:pt x="0" y="720089"/>
                </a:lnTo>
                <a:lnTo>
                  <a:pt x="0" y="0"/>
                </a:lnTo>
                <a:lnTo>
                  <a:pt x="1871979" y="0"/>
                </a:lnTo>
                <a:lnTo>
                  <a:pt x="1871979" y="720089"/>
                </a:lnTo>
                <a:lnTo>
                  <a:pt x="935990" y="72008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801859" y="4674679"/>
            <a:ext cx="1247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ucida Console"/>
                <a:cs typeface="Lucida Console"/>
              </a:rPr>
              <a:t>USER_ROLE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64700" y="4938839"/>
            <a:ext cx="161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MingLiU"/>
                <a:cs typeface="PMingLiU"/>
              </a:rPr>
              <a:t>用户角色关系表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223500" y="3385629"/>
            <a:ext cx="0" cy="1223010"/>
          </a:xfrm>
          <a:custGeom>
            <a:avLst/>
            <a:gdLst/>
            <a:ahLst/>
            <a:cxnLst/>
            <a:rect l="l" t="t" r="r" b="b"/>
            <a:pathLst>
              <a:path h="1223010">
                <a:moveTo>
                  <a:pt x="0" y="0"/>
                </a:moveTo>
                <a:lnTo>
                  <a:pt x="0" y="12230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248716" y="3819969"/>
            <a:ext cx="281305" cy="3562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-n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98770" y="4537519"/>
            <a:ext cx="1871980" cy="720090"/>
          </a:xfrm>
          <a:custGeom>
            <a:avLst/>
            <a:gdLst/>
            <a:ahLst/>
            <a:cxnLst/>
            <a:rect l="l" t="t" r="r" b="b"/>
            <a:pathLst>
              <a:path w="1871979" h="720089">
                <a:moveTo>
                  <a:pt x="1871979" y="0"/>
                </a:moveTo>
                <a:lnTo>
                  <a:pt x="0" y="0"/>
                </a:lnTo>
                <a:lnTo>
                  <a:pt x="0" y="720090"/>
                </a:lnTo>
                <a:lnTo>
                  <a:pt x="1871979" y="720090"/>
                </a:lnTo>
                <a:lnTo>
                  <a:pt x="1871979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98770" y="4537519"/>
            <a:ext cx="1871980" cy="720090"/>
          </a:xfrm>
          <a:custGeom>
            <a:avLst/>
            <a:gdLst/>
            <a:ahLst/>
            <a:cxnLst/>
            <a:rect l="l" t="t" r="r" b="b"/>
            <a:pathLst>
              <a:path w="1871979" h="720089">
                <a:moveTo>
                  <a:pt x="935989" y="720090"/>
                </a:moveTo>
                <a:lnTo>
                  <a:pt x="0" y="720090"/>
                </a:lnTo>
                <a:lnTo>
                  <a:pt x="0" y="0"/>
                </a:lnTo>
                <a:lnTo>
                  <a:pt x="1871979" y="0"/>
                </a:lnTo>
                <a:lnTo>
                  <a:pt x="1871979" y="720090"/>
                </a:lnTo>
                <a:lnTo>
                  <a:pt x="935989" y="72009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613400" y="4602289"/>
            <a:ext cx="1260475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10" dirty="0">
                <a:latin typeface="Lucida Console"/>
                <a:cs typeface="Lucida Console"/>
              </a:rPr>
              <a:t>USER_INFO</a:t>
            </a:r>
            <a:endParaRPr sz="1800">
              <a:latin typeface="Lucida Console"/>
              <a:cs typeface="Lucida Console"/>
            </a:endParaRPr>
          </a:p>
          <a:p>
            <a:pPr marL="149860">
              <a:lnSpc>
                <a:spcPts val="2125"/>
              </a:lnSpc>
            </a:pPr>
            <a:r>
              <a:rPr sz="1800" dirty="0">
                <a:latin typeface="PMingLiU"/>
                <a:cs typeface="PMingLiU"/>
              </a:rPr>
              <a:t>用户</a:t>
            </a:r>
            <a:r>
              <a:rPr sz="1800" spc="-1080" dirty="0">
                <a:latin typeface="PMingLiU"/>
                <a:cs typeface="PMingLiU"/>
              </a:rPr>
              <a:t>表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270750" y="4969319"/>
            <a:ext cx="2303780" cy="0"/>
          </a:xfrm>
          <a:custGeom>
            <a:avLst/>
            <a:gdLst/>
            <a:ahLst/>
            <a:cxnLst/>
            <a:rect l="l" t="t" r="r" b="b"/>
            <a:pathLst>
              <a:path w="2303779">
                <a:moveTo>
                  <a:pt x="0" y="0"/>
                </a:moveTo>
                <a:lnTo>
                  <a:pt x="23037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244840" y="4641659"/>
            <a:ext cx="35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1-n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069580" y="5046789"/>
            <a:ext cx="601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U</a:t>
            </a:r>
            <a:r>
              <a:rPr sz="1200" spc="-5" dirty="0">
                <a:latin typeface="Arial"/>
                <a:cs typeface="Arial"/>
              </a:rPr>
              <a:t>S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731500" y="3907599"/>
            <a:ext cx="593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08380" y="4537519"/>
            <a:ext cx="1871980" cy="720090"/>
          </a:xfrm>
          <a:custGeom>
            <a:avLst/>
            <a:gdLst/>
            <a:ahLst/>
            <a:cxnLst/>
            <a:rect l="l" t="t" r="r" b="b"/>
            <a:pathLst>
              <a:path w="1871980" h="720089">
                <a:moveTo>
                  <a:pt x="1871980" y="0"/>
                </a:moveTo>
                <a:lnTo>
                  <a:pt x="0" y="0"/>
                </a:lnTo>
                <a:lnTo>
                  <a:pt x="0" y="720090"/>
                </a:lnTo>
                <a:lnTo>
                  <a:pt x="1871980" y="720090"/>
                </a:lnTo>
                <a:lnTo>
                  <a:pt x="187198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08380" y="4537519"/>
            <a:ext cx="1871980" cy="720090"/>
          </a:xfrm>
          <a:custGeom>
            <a:avLst/>
            <a:gdLst/>
            <a:ahLst/>
            <a:cxnLst/>
            <a:rect l="l" t="t" r="r" b="b"/>
            <a:pathLst>
              <a:path w="1871980" h="720089">
                <a:moveTo>
                  <a:pt x="935989" y="720090"/>
                </a:moveTo>
                <a:lnTo>
                  <a:pt x="0" y="720090"/>
                </a:lnTo>
                <a:lnTo>
                  <a:pt x="0" y="0"/>
                </a:lnTo>
                <a:lnTo>
                  <a:pt x="1871980" y="0"/>
                </a:lnTo>
                <a:lnTo>
                  <a:pt x="1871980" y="720090"/>
                </a:lnTo>
                <a:lnTo>
                  <a:pt x="935989" y="72009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360169" y="4602289"/>
            <a:ext cx="1123315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10" dirty="0">
                <a:latin typeface="Lucida Console"/>
                <a:cs typeface="Lucida Console"/>
              </a:rPr>
              <a:t>ORG_INFO</a:t>
            </a:r>
            <a:endParaRPr sz="1800">
              <a:latin typeface="Lucida Console"/>
              <a:cs typeface="Lucida Console"/>
            </a:endParaRPr>
          </a:p>
          <a:p>
            <a:pPr marL="149860">
              <a:lnSpc>
                <a:spcPts val="2125"/>
              </a:lnSpc>
            </a:pPr>
            <a:r>
              <a:rPr sz="1800" dirty="0">
                <a:latin typeface="PMingLiU"/>
                <a:cs typeface="PMingLiU"/>
              </a:rPr>
              <a:t>机构</a:t>
            </a:r>
            <a:r>
              <a:rPr sz="1800" spc="-1080" dirty="0">
                <a:latin typeface="PMingLiU"/>
                <a:cs typeface="PMingLiU"/>
              </a:rPr>
              <a:t>表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80360" y="4969319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962400" y="4641659"/>
            <a:ext cx="354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-n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90"/>
              </a:spcBef>
            </a:pPr>
            <a:fld id="{81D60167-4931-47E6-BA6A-407CBD079E47}" type="slidenum">
              <a:rPr spc="844" dirty="0"/>
              <a:t>9</a:t>
            </a:fld>
            <a:endParaRPr spc="844" dirty="0"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xfrm>
            <a:off x="5566409" y="6242773"/>
            <a:ext cx="1307466" cy="42447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pc="240" dirty="0"/>
              <a:t>©Amarsoft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325620" y="5131879"/>
            <a:ext cx="1008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BELONGORG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27679" y="5144579"/>
            <a:ext cx="525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Arial"/>
                <a:cs typeface="Arial"/>
              </a:rPr>
              <a:t>O</a:t>
            </a:r>
            <a:r>
              <a:rPr sz="1200" spc="-10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G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483</Words>
  <Application>Microsoft Office PowerPoint</Application>
  <PresentationFormat>自定义</PresentationFormat>
  <Paragraphs>298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Microsoft JhengHei</vt:lpstr>
      <vt:lpstr>PMingLiU</vt:lpstr>
      <vt:lpstr>等线</vt:lpstr>
      <vt:lpstr>宋体</vt:lpstr>
      <vt:lpstr>Arial</vt:lpstr>
      <vt:lpstr>Calibri</vt:lpstr>
      <vt:lpstr>Lucida Console</vt:lpstr>
      <vt:lpstr>Times New Roman</vt:lpstr>
      <vt:lpstr>Office Theme</vt:lpstr>
      <vt:lpstr>交付七总部 -许煜凯 –经验交流</vt:lpstr>
      <vt:lpstr>目录</vt:lpstr>
      <vt:lpstr>PowerPoint 演示文稿</vt:lpstr>
      <vt:lpstr>PowerPoint 演示文稿</vt:lpstr>
      <vt:lpstr>培训相关</vt:lpstr>
      <vt:lpstr>培训相关 -T1 -ARE程序开发基础</vt:lpstr>
      <vt:lpstr>培训相关 -T1 -ARE程序开发基础</vt:lpstr>
      <vt:lpstr>培训相关 -T12-A3Web、 T13-ALS757</vt:lpstr>
      <vt:lpstr>培训相关 -T12-A3Web、 T13-ALS757</vt:lpstr>
      <vt:lpstr>培训相关 -T12-A3Web、 T13-ALS757</vt:lpstr>
      <vt:lpstr>培训相关 -T12-A3Web、 T13-ALS757</vt:lpstr>
      <vt:lpstr>培训相关 -T12-A3Web、 T13-ALS757</vt:lpstr>
      <vt:lpstr>培训相关 -T1 -ARE程序开发基础</vt:lpstr>
      <vt:lpstr>培训相关 -T14AmarTask</vt:lpstr>
      <vt:lpstr>PowerPoint 演示文稿</vt:lpstr>
      <vt:lpstr>培训相关 -T16AmarOSF</vt:lpstr>
      <vt:lpstr>培训相关 -T16AmarOSF</vt:lpstr>
      <vt:lpstr>PowerPoint 演示文稿</vt:lpstr>
      <vt:lpstr>经验总结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amarsoft</dc:creator>
  <cp:lastModifiedBy>许 煜凯</cp:lastModifiedBy>
  <cp:revision>35</cp:revision>
  <dcterms:created xsi:type="dcterms:W3CDTF">2020-07-10T11:48:04Z</dcterms:created>
  <dcterms:modified xsi:type="dcterms:W3CDTF">2020-07-11T12:33:23Z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2020-05-28T00:00:00Z</vt:filetime>
  </property>
  <property fmtid="{D5CDD505-2E9C-101B-9397-08002B2CF9AE}" pid="3" name="Creator">
    <vt:lpwstr>Impress</vt:lpwstr>
  </property>
  <property fmtid="{D5CDD505-2E9C-101B-9397-08002B2CF9AE}" pid="4" name="LastSaved">
    <vt:filetime>2020-05-28T00:00:00Z</vt:filetime>
  </property>
</Properties>
</file>