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60" r:id="rId3"/>
    <p:sldId id="491" r:id="rId4"/>
    <p:sldId id="349" r:id="rId5"/>
    <p:sldId id="407" r:id="rId6"/>
    <p:sldId id="409" r:id="rId7"/>
    <p:sldId id="581" r:id="rId8"/>
    <p:sldId id="415" r:id="rId9"/>
    <p:sldId id="453" r:id="rId10"/>
    <p:sldId id="492" r:id="rId11"/>
    <p:sldId id="494" r:id="rId12"/>
    <p:sldId id="580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6">
          <p15:clr>
            <a:srgbClr val="A4A3A4"/>
          </p15:clr>
        </p15:guide>
        <p15:guide id="2" pos="20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5787B"/>
    <a:srgbClr val="1E685A"/>
    <a:srgbClr val="FFFFFF"/>
    <a:srgbClr val="0E4C7D"/>
    <a:srgbClr val="033073"/>
    <a:srgbClr val="037DBB"/>
    <a:srgbClr val="F2F2F2"/>
    <a:srgbClr val="A6A6A6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557" autoAdjust="0"/>
  </p:normalViewPr>
  <p:slideViewPr>
    <p:cSldViewPr>
      <p:cViewPr varScale="1">
        <p:scale>
          <a:sx n="116" d="100"/>
          <a:sy n="116" d="100"/>
        </p:scale>
        <p:origin x="379" y="72"/>
      </p:cViewPr>
      <p:guideLst>
        <p:guide orient="horz" pos="1680"/>
        <p:guide pos="2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986"/>
        <p:guide pos="206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4B9F4-B491-4EB7-A0A2-495E93068E1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AA08-B5FB-4F0E-83D7-8DD9458698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>
              <a:defRPr/>
            </a:pPr>
            <a:fld id="{68C0887E-0C47-4A76-AD80-10D16889E05C}" type="datetime1">
              <a:rPr lang="zh-CN" altLang="en-US"/>
              <a:t>2020/9/28</a:t>
            </a:fld>
            <a:endParaRPr lang="zh-CN" altLang="en-US"/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>
              <a:defRPr/>
            </a:pPr>
            <a:fld id="{E43FA0FB-062D-4EE5-9595-21CA248E9DF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smtClean="0"/>
              <a:t>https://liangliangtuwen.tmall.com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C0887E-0C47-4A76-AD80-10D16889E05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FA0FB-062D-4EE5-9595-21CA248E9DF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3CEA-D62B-4C7C-A538-DE9CE07E6FCB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D7023-17EF-4278-B890-695D5DABD41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E36A-BEA3-49DC-8920-B331B0B8A4A0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71900-10A2-4CC6-8A82-1659C4480C15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F9A0E-0CEA-43E7-8B86-59572903A151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2254-8BDF-4A93-A208-09DAC843249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3CEA-D62B-4C7C-A538-DE9CE07E6FCB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D7023-17EF-4278-B890-695D5DABD41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23" name="图片 22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23" name="图片 22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2" name="矩形 31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33" name="矩形 32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34" name="矩形 33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35" name="矩形 34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5EB20-4D70-4B6F-93CD-93651CA65640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E2AC4-E7EF-4174-B109-E010042060B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23" name="图片 22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24ED2-D83F-4E02-AADE-232297DACC7B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3A35-9D59-4D7D-BC6C-139A8717A7D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E36A-BEA3-49DC-8920-B331B0B8A4A0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71900-10A2-4CC6-8A82-1659C4480C15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F9A0E-0CEA-43E7-8B86-59572903A151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2254-8BDF-4A93-A208-09DAC843249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23" name="图片 22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2" name="矩形 31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33" name="矩形 32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34" name="矩形 33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35" name="矩形 34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000582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5280750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自我剖析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564569" y="239771"/>
            <a:ext cx="1267374" cy="30225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工作感悟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7846146" y="239771"/>
            <a:ext cx="1297854" cy="3022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工作计划</a:t>
            </a:r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390" y="223520"/>
            <a:ext cx="1037590" cy="33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5EB20-4D70-4B6F-93CD-93651CA65640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E2AC4-E7EF-4174-B109-E010042060B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24ED2-D83F-4E02-AADE-232297DACC7B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3A35-9D59-4D7D-BC6C-139A8717A7D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Verdana" panose="020B0604030504040204" pitchFamily="34" charset="0"/>
              </a:rPr>
              <a:t>第二级</a:t>
            </a:r>
          </a:p>
          <a:p>
            <a:pPr lvl="2"/>
            <a:r>
              <a:rPr lang="zh-CN" smtClean="0">
                <a:sym typeface="Verdana" panose="020B0604030504040204" pitchFamily="34" charset="0"/>
              </a:rPr>
              <a:t>第三级</a:t>
            </a:r>
          </a:p>
          <a:p>
            <a:pPr lvl="3"/>
            <a:r>
              <a:rPr lang="zh-CN" smtClean="0">
                <a:sym typeface="Verdana" panose="020B0604030504040204" pitchFamily="34" charset="0"/>
              </a:rPr>
              <a:t>第四级</a:t>
            </a:r>
          </a:p>
          <a:p>
            <a:pPr lvl="4"/>
            <a:r>
              <a:rPr lang="zh-CN" smtClean="0">
                <a:sym typeface="Verdana" panose="020B060403050404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600A9ED-B137-4EEB-9FB7-9B1F816D7FFC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D42F8F-D216-40C0-BD59-4B503B35F0B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Verdana" panose="020B060403050404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Verdana" panose="020B0604030504040204" pitchFamily="34" charset="0"/>
              </a:rPr>
              <a:t>第二级</a:t>
            </a:r>
          </a:p>
          <a:p>
            <a:pPr lvl="2"/>
            <a:r>
              <a:rPr lang="zh-CN" smtClean="0">
                <a:sym typeface="Verdana" panose="020B0604030504040204" pitchFamily="34" charset="0"/>
              </a:rPr>
              <a:t>第三级</a:t>
            </a:r>
          </a:p>
          <a:p>
            <a:pPr lvl="3"/>
            <a:r>
              <a:rPr lang="zh-CN" smtClean="0">
                <a:sym typeface="Verdana" panose="020B0604030504040204" pitchFamily="34" charset="0"/>
              </a:rPr>
              <a:t>第四级</a:t>
            </a:r>
          </a:p>
          <a:p>
            <a:pPr lvl="4"/>
            <a:r>
              <a:rPr lang="zh-CN" smtClean="0">
                <a:sym typeface="Verdana" panose="020B060403050404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600A9ED-B137-4EEB-9FB7-9B1F816D7FFC}" type="datetime1">
              <a:rPr lang="zh-CN" altLang="en-US"/>
              <a:t>2020/9/28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D42F8F-D216-40C0-BD59-4B503B35F0B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sym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anose="020B060403050404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835696" y="915566"/>
            <a:ext cx="5040560" cy="2976138"/>
            <a:chOff x="3078163" y="3596641"/>
            <a:chExt cx="2893754" cy="420444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078163" y="3596641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0124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文本框 5"/>
            <p:cNvSpPr txBox="1"/>
            <p:nvPr/>
          </p:nvSpPr>
          <p:spPr>
            <a:xfrm>
              <a:off x="3429881" y="3834578"/>
              <a:ext cx="2542036" cy="1825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n w="38100">
                    <a:noFill/>
                  </a:ln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zh-CN" altLang="en-US" sz="2000" b="1" dirty="0">
                  <a:ln w="38100">
                    <a:noFill/>
                  </a:ln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 报 人</a:t>
              </a:r>
              <a:r>
                <a:rPr lang="zh-CN" altLang="en-US" sz="2000" b="1" dirty="0" smtClean="0">
                  <a:ln w="38100">
                    <a:noFill/>
                  </a:ln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：</a:t>
              </a:r>
              <a:r>
                <a:rPr lang="zh-CN" altLang="en-US" sz="2000" b="1" dirty="0" smtClean="0">
                  <a:ln w="38100">
                    <a:noFill/>
                  </a:ln>
                  <a:solidFill>
                    <a:schemeClr val="tx2"/>
                  </a:solidFill>
                  <a:cs typeface="Arial" panose="020B0604020202020204" pitchFamily="34" charset="0"/>
                </a:rPr>
                <a:t>林志育</a:t>
              </a:r>
              <a:endParaRPr lang="zh-CN" altLang="en-US" sz="2000" b="1" dirty="0">
                <a:ln w="38100">
                  <a:noFill/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val 147"/>
          <p:cNvSpPr>
            <a:spLocks noChangeArrowheads="1"/>
          </p:cNvSpPr>
          <p:nvPr/>
        </p:nvSpPr>
        <p:spPr bwMode="auto">
          <a:xfrm rot="3518666">
            <a:off x="6500831" y="-1127678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itchFamily="34" charset="0"/>
            </a:endParaRPr>
          </a:p>
        </p:txBody>
      </p:sp>
      <p:sp>
        <p:nvSpPr>
          <p:cNvPr id="19" name="Oval 148"/>
          <p:cNvSpPr>
            <a:spLocks noChangeArrowheads="1"/>
          </p:cNvSpPr>
          <p:nvPr/>
        </p:nvSpPr>
        <p:spPr bwMode="auto">
          <a:xfrm rot="3518666">
            <a:off x="6558784" y="-899611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itchFamily="34" charset="0"/>
            </a:endParaRPr>
          </a:p>
        </p:txBody>
      </p:sp>
      <p:sp>
        <p:nvSpPr>
          <p:cNvPr id="20" name="Oval 149"/>
          <p:cNvSpPr>
            <a:spLocks noChangeArrowheads="1"/>
          </p:cNvSpPr>
          <p:nvPr/>
        </p:nvSpPr>
        <p:spPr bwMode="auto">
          <a:xfrm rot="3518666">
            <a:off x="3643488" y="-842908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itchFamily="34" charset="0"/>
            </a:endParaRPr>
          </a:p>
        </p:txBody>
      </p:sp>
      <p:sp>
        <p:nvSpPr>
          <p:cNvPr id="21" name="Oval 150"/>
          <p:cNvSpPr>
            <a:spLocks noChangeArrowheads="1"/>
          </p:cNvSpPr>
          <p:nvPr/>
        </p:nvSpPr>
        <p:spPr bwMode="auto">
          <a:xfrm rot="3518666">
            <a:off x="8100842" y="-1070977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itchFamily="34" charset="0"/>
            </a:endParaRPr>
          </a:p>
        </p:txBody>
      </p:sp>
      <p:sp>
        <p:nvSpPr>
          <p:cNvPr id="22" name="Freeform 22"/>
          <p:cNvSpPr/>
          <p:nvPr/>
        </p:nvSpPr>
        <p:spPr bwMode="auto">
          <a:xfrm>
            <a:off x="3511312" y="1579563"/>
            <a:ext cx="87313" cy="123825"/>
          </a:xfrm>
          <a:custGeom>
            <a:avLst/>
            <a:gdLst>
              <a:gd name="T0" fmla="*/ 0 w 23"/>
              <a:gd name="T1" fmla="*/ 33 h 33"/>
              <a:gd name="T2" fmla="*/ 23 w 23"/>
              <a:gd name="T3" fmla="*/ 0 h 33"/>
              <a:gd name="T4" fmla="*/ 0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33"/>
                </a:moveTo>
                <a:cubicBezTo>
                  <a:pt x="9" y="23"/>
                  <a:pt x="16" y="12"/>
                  <a:pt x="23" y="0"/>
                </a:cubicBezTo>
                <a:lnTo>
                  <a:pt x="0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20"/>
          <p:cNvSpPr txBox="1"/>
          <p:nvPr/>
        </p:nvSpPr>
        <p:spPr bwMode="auto">
          <a:xfrm>
            <a:off x="2267744" y="1399509"/>
            <a:ext cx="4134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7200" dirty="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转正汇报</a:t>
            </a:r>
          </a:p>
        </p:txBody>
      </p:sp>
      <p:pic>
        <p:nvPicPr>
          <p:cNvPr id="77" name="Picture 20" descr="C:\Documents and Settings\Administrator\桌面\]-02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790684" y="899640"/>
            <a:ext cx="917633" cy="9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5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868E-6 1.56863E-6 L -0.78762 0.75294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00" y="37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repeatCount="5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repeatCount="5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7971E-6 -1.17647E-6 L -0.86273 0.89755 " pathEditMode="relative" rAng="0" ptsTypes="AA">
                                      <p:cBhvr>
                                        <p:cTn id="11" dur="1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0" y="449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path" presetSubtype="0" repeatCount="5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69019E-6 -5.88235E-7 L -0.60005 0.58628 " pathEditMode="relative" rAng="0" ptsTypes="AA">
                                      <p:cBhvr>
                                        <p:cTn id="16" dur="1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29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repeatCount="5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9" presetClass="path" presetSubtype="0" repeatCount="5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7927E-7 3.13725E-6 L -1.00648 1.06666 " pathEditMode="relative" rAng="0" ptsTypes="AA">
                                      <p:cBhvr>
                                        <p:cTn id="21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00" y="533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repeatCount="5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10800000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8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4444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4"/>
          <p:cNvSpPr>
            <a:spLocks noChangeArrowheads="1"/>
          </p:cNvSpPr>
          <p:nvPr/>
        </p:nvSpPr>
        <p:spPr bwMode="auto">
          <a:xfrm>
            <a:off x="2464408" y="1115040"/>
            <a:ext cx="716756" cy="712270"/>
          </a:xfrm>
          <a:prstGeom prst="ellipse">
            <a:avLst/>
          </a:pr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+mj-ea"/>
              <a:ea typeface="+mj-ea"/>
              <a:sym typeface="Calibri" panose="020F0502020204030204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4432856" y="1053946"/>
            <a:ext cx="717947" cy="720329"/>
          </a:xfrm>
          <a:prstGeom prst="ellipse">
            <a:avLst/>
          </a:pr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+mj-ea"/>
              <a:ea typeface="+mj-ea"/>
              <a:sym typeface="Calibri" panose="020F0502020204030204" charset="0"/>
            </a:endParaRPr>
          </a:p>
        </p:txBody>
      </p:sp>
      <p:sp>
        <p:nvSpPr>
          <p:cNvPr id="85" name="Oval 14"/>
          <p:cNvSpPr>
            <a:spLocks noChangeArrowheads="1"/>
          </p:cNvSpPr>
          <p:nvPr/>
        </p:nvSpPr>
        <p:spPr bwMode="auto">
          <a:xfrm>
            <a:off x="6412866" y="1053946"/>
            <a:ext cx="716756" cy="720329"/>
          </a:xfrm>
          <a:prstGeom prst="ellipse">
            <a:avLst/>
          </a:pr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+mj-ea"/>
              <a:ea typeface="+mj-ea"/>
              <a:sym typeface="Calibri" panose="020F0502020204030204" charset="0"/>
            </a:endParaRPr>
          </a:p>
        </p:txBody>
      </p:sp>
      <p:sp>
        <p:nvSpPr>
          <p:cNvPr id="126" name="矩形 106"/>
          <p:cNvSpPr>
            <a:spLocks noChangeArrowheads="1"/>
          </p:cNvSpPr>
          <p:nvPr/>
        </p:nvSpPr>
        <p:spPr bwMode="auto">
          <a:xfrm>
            <a:off x="2229009" y="1860000"/>
            <a:ext cx="1164431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1700" dirty="0">
                <a:solidFill>
                  <a:schemeClr val="bg1"/>
                </a:solidFill>
                <a:latin typeface="+mj-ea"/>
                <a:ea typeface="+mj-ea"/>
                <a:sym typeface="方正兰亭黑_GBK" pitchFamily="2" charset="-122"/>
              </a:rPr>
              <a:t>学习方式</a:t>
            </a: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2071847" y="2175516"/>
            <a:ext cx="1478756" cy="84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  <a:sym typeface="方正兰亭黑_GBK" pitchFamily="2" charset="-122"/>
              </a:rPr>
              <a:t>把工作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  <a:sym typeface="方正兰亭黑_GBK" pitchFamily="2" charset="-122"/>
              </a:rPr>
              <a:t>中遇到的难题记录下来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  <a:sym typeface="方正兰亭黑_GBK" pitchFamily="2" charset="-122"/>
              </a:rPr>
              <a:t>，总结归纳。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28" name="矩形 108"/>
          <p:cNvSpPr>
            <a:spLocks noChangeArrowheads="1"/>
          </p:cNvSpPr>
          <p:nvPr/>
        </p:nvSpPr>
        <p:spPr bwMode="auto">
          <a:xfrm>
            <a:off x="4209019" y="1860000"/>
            <a:ext cx="1163240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700" dirty="0">
                <a:solidFill>
                  <a:schemeClr val="bg1"/>
                </a:solidFill>
                <a:latin typeface="+mj-ea"/>
                <a:ea typeface="+mj-ea"/>
                <a:sym typeface="方正兰亭黑_GBK" pitchFamily="2" charset="-122"/>
              </a:rPr>
              <a:t>一年之内</a:t>
            </a: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4051857" y="2175516"/>
            <a:ext cx="1478756" cy="110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提升自己技术水平，保持学习的热情，充实自己的技术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储备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矩形 112"/>
          <p:cNvSpPr>
            <a:spLocks noChangeArrowheads="1"/>
          </p:cNvSpPr>
          <p:nvPr/>
        </p:nvSpPr>
        <p:spPr bwMode="auto">
          <a:xfrm>
            <a:off x="6189028" y="1860000"/>
            <a:ext cx="1163241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700" dirty="0">
                <a:solidFill>
                  <a:schemeClr val="bg1"/>
                </a:solidFill>
                <a:latin typeface="+mj-ea"/>
                <a:ea typeface="+mj-ea"/>
                <a:sym typeface="方正兰亭黑_GBK" pitchFamily="2" charset="-122"/>
              </a:rPr>
              <a:t>三</a:t>
            </a:r>
            <a:r>
              <a:rPr lang="zh-CN" sz="1700" dirty="0" smtClean="0">
                <a:solidFill>
                  <a:schemeClr val="bg1"/>
                </a:solidFill>
                <a:latin typeface="+mj-ea"/>
                <a:ea typeface="+mj-ea"/>
                <a:sym typeface="方正兰亭黑_GBK" pitchFamily="2" charset="-122"/>
              </a:rPr>
              <a:t>年</a:t>
            </a:r>
            <a:r>
              <a:rPr lang="zh-CN" sz="1700" dirty="0">
                <a:solidFill>
                  <a:schemeClr val="bg1"/>
                </a:solidFill>
                <a:latin typeface="+mj-ea"/>
                <a:ea typeface="+mj-ea"/>
                <a:sym typeface="方正兰亭黑_GBK" pitchFamily="2" charset="-122"/>
              </a:rPr>
              <a:t>之内</a:t>
            </a: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6080182" y="2188295"/>
            <a:ext cx="1272087" cy="84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掌握专业知识，精通公司业务，做到独当一面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2683026" y="1301511"/>
            <a:ext cx="389334" cy="339329"/>
            <a:chOff x="0" y="0"/>
            <a:chExt cx="389342" cy="339426"/>
          </a:xfrm>
        </p:grpSpPr>
        <p:sp>
          <p:nvSpPr>
            <p:cNvPr id="4" name="Freeform 110"/>
            <p:cNvSpPr>
              <a:spLocks noChangeArrowheads="1"/>
            </p:cNvSpPr>
            <p:nvPr/>
          </p:nvSpPr>
          <p:spPr bwMode="auto">
            <a:xfrm>
              <a:off x="259561" y="102327"/>
              <a:ext cx="102328" cy="102328"/>
            </a:xfrm>
            <a:custGeom>
              <a:avLst/>
              <a:gdLst>
                <a:gd name="T0" fmla="*/ 0 w 41"/>
                <a:gd name="T1" fmla="*/ 97336 h 41"/>
                <a:gd name="T2" fmla="*/ 7487 w 41"/>
                <a:gd name="T3" fmla="*/ 102328 h 41"/>
                <a:gd name="T4" fmla="*/ 102328 w 41"/>
                <a:gd name="T5" fmla="*/ 7487 h 41"/>
                <a:gd name="T6" fmla="*/ 97336 w 41"/>
                <a:gd name="T7" fmla="*/ 0 h 41"/>
                <a:gd name="T8" fmla="*/ 0 w 41"/>
                <a:gd name="T9" fmla="*/ 9733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1"/>
                <a:gd name="T17" fmla="*/ 41 w 4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Freeform 111"/>
            <p:cNvSpPr>
              <a:spLocks noChangeArrowheads="1"/>
            </p:cNvSpPr>
            <p:nvPr/>
          </p:nvSpPr>
          <p:spPr bwMode="auto">
            <a:xfrm>
              <a:off x="237098" y="74873"/>
              <a:ext cx="109814" cy="114806"/>
            </a:xfrm>
            <a:custGeom>
              <a:avLst/>
              <a:gdLst>
                <a:gd name="T0" fmla="*/ 92344 w 44"/>
                <a:gd name="T1" fmla="*/ 0 h 46"/>
                <a:gd name="T2" fmla="*/ 0 w 44"/>
                <a:gd name="T3" fmla="*/ 97336 h 46"/>
                <a:gd name="T4" fmla="*/ 14975 w 44"/>
                <a:gd name="T5" fmla="*/ 114806 h 46"/>
                <a:gd name="T6" fmla="*/ 109814 w 44"/>
                <a:gd name="T7" fmla="*/ 19966 h 46"/>
                <a:gd name="T8" fmla="*/ 92344 w 44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46"/>
                <a:gd name="T17" fmla="*/ 44 w 4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" name="Freeform 112"/>
            <p:cNvSpPr>
              <a:spLocks noChangeArrowheads="1"/>
            </p:cNvSpPr>
            <p:nvPr/>
          </p:nvSpPr>
          <p:spPr bwMode="auto">
            <a:xfrm>
              <a:off x="217132" y="59898"/>
              <a:ext cx="104823" cy="104823"/>
            </a:xfrm>
            <a:custGeom>
              <a:avLst/>
              <a:gdLst>
                <a:gd name="T0" fmla="*/ 0 w 42"/>
                <a:gd name="T1" fmla="*/ 94840 h 42"/>
                <a:gd name="T2" fmla="*/ 9983 w 42"/>
                <a:gd name="T3" fmla="*/ 104823 h 42"/>
                <a:gd name="T4" fmla="*/ 104823 w 42"/>
                <a:gd name="T5" fmla="*/ 9983 h 42"/>
                <a:gd name="T6" fmla="*/ 94840 w 42"/>
                <a:gd name="T7" fmla="*/ 0 h 42"/>
                <a:gd name="T8" fmla="*/ 0 w 42"/>
                <a:gd name="T9" fmla="*/ 9484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2"/>
                <a:gd name="T17" fmla="*/ 42 w 4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7" name="Freeform 113"/>
            <p:cNvSpPr>
              <a:spLocks noChangeArrowheads="1"/>
            </p:cNvSpPr>
            <p:nvPr/>
          </p:nvSpPr>
          <p:spPr bwMode="auto">
            <a:xfrm>
              <a:off x="189679" y="162226"/>
              <a:ext cx="69882" cy="69882"/>
            </a:xfrm>
            <a:custGeom>
              <a:avLst/>
              <a:gdLst>
                <a:gd name="T0" fmla="*/ 69882 w 28"/>
                <a:gd name="T1" fmla="*/ 49916 h 28"/>
                <a:gd name="T2" fmla="*/ 19966 w 28"/>
                <a:gd name="T3" fmla="*/ 0 h 28"/>
                <a:gd name="T4" fmla="*/ 0 w 28"/>
                <a:gd name="T5" fmla="*/ 49916 h 28"/>
                <a:gd name="T6" fmla="*/ 22462 w 28"/>
                <a:gd name="T7" fmla="*/ 69882 h 28"/>
                <a:gd name="T8" fmla="*/ 69882 w 28"/>
                <a:gd name="T9" fmla="*/ 4991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8" name="Freeform 114"/>
            <p:cNvSpPr>
              <a:spLocks noChangeArrowheads="1"/>
            </p:cNvSpPr>
            <p:nvPr/>
          </p:nvSpPr>
          <p:spPr bwMode="auto">
            <a:xfrm>
              <a:off x="172208" y="219628"/>
              <a:ext cx="34941" cy="32446"/>
            </a:xfrm>
            <a:custGeom>
              <a:avLst/>
              <a:gdLst>
                <a:gd name="T0" fmla="*/ 0 w 14"/>
                <a:gd name="T1" fmla="*/ 32446 h 13"/>
                <a:gd name="T2" fmla="*/ 34941 w 14"/>
                <a:gd name="T3" fmla="*/ 14975 h 13"/>
                <a:gd name="T4" fmla="*/ 14975 w 14"/>
                <a:gd name="T5" fmla="*/ 0 h 13"/>
                <a:gd name="T6" fmla="*/ 0 w 14"/>
                <a:gd name="T7" fmla="*/ 32446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3"/>
                <a:gd name="T14" fmla="*/ 14 w 14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Freeform 115"/>
            <p:cNvSpPr>
              <a:spLocks noChangeArrowheads="1"/>
            </p:cNvSpPr>
            <p:nvPr/>
          </p:nvSpPr>
          <p:spPr bwMode="auto">
            <a:xfrm>
              <a:off x="319460" y="34941"/>
              <a:ext cx="69882" cy="69882"/>
            </a:xfrm>
            <a:custGeom>
              <a:avLst/>
              <a:gdLst>
                <a:gd name="T0" fmla="*/ 17471 w 28"/>
                <a:gd name="T1" fmla="*/ 0 h 28"/>
                <a:gd name="T2" fmla="*/ 0 w 28"/>
                <a:gd name="T3" fmla="*/ 19966 h 28"/>
                <a:gd name="T4" fmla="*/ 49916 w 28"/>
                <a:gd name="T5" fmla="*/ 69882 h 28"/>
                <a:gd name="T6" fmla="*/ 69882 w 28"/>
                <a:gd name="T7" fmla="*/ 49916 h 28"/>
                <a:gd name="T8" fmla="*/ 17471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Freeform 116"/>
            <p:cNvSpPr>
              <a:spLocks noChangeArrowheads="1"/>
            </p:cNvSpPr>
            <p:nvPr/>
          </p:nvSpPr>
          <p:spPr bwMode="auto">
            <a:xfrm>
              <a:off x="0" y="0"/>
              <a:ext cx="279527" cy="339426"/>
            </a:xfrm>
            <a:custGeom>
              <a:avLst/>
              <a:gdLst>
                <a:gd name="T0" fmla="*/ 259561 w 112"/>
                <a:gd name="T1" fmla="*/ 252074 h 136"/>
                <a:gd name="T2" fmla="*/ 207149 w 112"/>
                <a:gd name="T3" fmla="*/ 252074 h 136"/>
                <a:gd name="T4" fmla="*/ 207149 w 112"/>
                <a:gd name="T5" fmla="*/ 321956 h 136"/>
                <a:gd name="T6" fmla="*/ 17470 w 112"/>
                <a:gd name="T7" fmla="*/ 321956 h 136"/>
                <a:gd name="T8" fmla="*/ 17470 w 112"/>
                <a:gd name="T9" fmla="*/ 79865 h 136"/>
                <a:gd name="T10" fmla="*/ 259561 w 112"/>
                <a:gd name="T11" fmla="*/ 79865 h 136"/>
                <a:gd name="T12" fmla="*/ 259561 w 112"/>
                <a:gd name="T13" fmla="*/ 99831 h 136"/>
                <a:gd name="T14" fmla="*/ 279527 w 112"/>
                <a:gd name="T15" fmla="*/ 79865 h 136"/>
                <a:gd name="T16" fmla="*/ 279527 w 112"/>
                <a:gd name="T17" fmla="*/ 14975 h 136"/>
                <a:gd name="T18" fmla="*/ 242090 w 112"/>
                <a:gd name="T19" fmla="*/ 14975 h 136"/>
                <a:gd name="T20" fmla="*/ 242090 w 112"/>
                <a:gd name="T21" fmla="*/ 49916 h 136"/>
                <a:gd name="T22" fmla="*/ 237099 w 112"/>
                <a:gd name="T23" fmla="*/ 49916 h 136"/>
                <a:gd name="T24" fmla="*/ 237099 w 112"/>
                <a:gd name="T25" fmla="*/ 0 h 136"/>
                <a:gd name="T26" fmla="*/ 222124 w 112"/>
                <a:gd name="T27" fmla="*/ 0 h 136"/>
                <a:gd name="T28" fmla="*/ 222124 w 112"/>
                <a:gd name="T29" fmla="*/ 49916 h 136"/>
                <a:gd name="T30" fmla="*/ 217133 w 112"/>
                <a:gd name="T31" fmla="*/ 49916 h 136"/>
                <a:gd name="T32" fmla="*/ 217133 w 112"/>
                <a:gd name="T33" fmla="*/ 14975 h 136"/>
                <a:gd name="T34" fmla="*/ 197166 w 112"/>
                <a:gd name="T35" fmla="*/ 14975 h 136"/>
                <a:gd name="T36" fmla="*/ 197166 w 112"/>
                <a:gd name="T37" fmla="*/ 49916 h 136"/>
                <a:gd name="T38" fmla="*/ 189679 w 112"/>
                <a:gd name="T39" fmla="*/ 49916 h 136"/>
                <a:gd name="T40" fmla="*/ 189679 w 112"/>
                <a:gd name="T41" fmla="*/ 0 h 136"/>
                <a:gd name="T42" fmla="*/ 179696 w 112"/>
                <a:gd name="T43" fmla="*/ 0 h 136"/>
                <a:gd name="T44" fmla="*/ 179696 w 112"/>
                <a:gd name="T45" fmla="*/ 49916 h 136"/>
                <a:gd name="T46" fmla="*/ 169713 w 112"/>
                <a:gd name="T47" fmla="*/ 49916 h 136"/>
                <a:gd name="T48" fmla="*/ 169713 w 112"/>
                <a:gd name="T49" fmla="*/ 14975 h 136"/>
                <a:gd name="T50" fmla="*/ 149747 w 112"/>
                <a:gd name="T51" fmla="*/ 14975 h 136"/>
                <a:gd name="T52" fmla="*/ 149747 w 112"/>
                <a:gd name="T53" fmla="*/ 49916 h 136"/>
                <a:gd name="T54" fmla="*/ 142259 w 112"/>
                <a:gd name="T55" fmla="*/ 49916 h 136"/>
                <a:gd name="T56" fmla="*/ 142259 w 112"/>
                <a:gd name="T57" fmla="*/ 0 h 136"/>
                <a:gd name="T58" fmla="*/ 132276 w 112"/>
                <a:gd name="T59" fmla="*/ 0 h 136"/>
                <a:gd name="T60" fmla="*/ 132276 w 112"/>
                <a:gd name="T61" fmla="*/ 49916 h 136"/>
                <a:gd name="T62" fmla="*/ 127285 w 112"/>
                <a:gd name="T63" fmla="*/ 49916 h 136"/>
                <a:gd name="T64" fmla="*/ 127285 w 112"/>
                <a:gd name="T65" fmla="*/ 14975 h 136"/>
                <a:gd name="T66" fmla="*/ 107318 w 112"/>
                <a:gd name="T67" fmla="*/ 14975 h 136"/>
                <a:gd name="T68" fmla="*/ 107318 w 112"/>
                <a:gd name="T69" fmla="*/ 49916 h 136"/>
                <a:gd name="T70" fmla="*/ 99831 w 112"/>
                <a:gd name="T71" fmla="*/ 49916 h 136"/>
                <a:gd name="T72" fmla="*/ 99831 w 112"/>
                <a:gd name="T73" fmla="*/ 0 h 136"/>
                <a:gd name="T74" fmla="*/ 87352 w 112"/>
                <a:gd name="T75" fmla="*/ 0 h 136"/>
                <a:gd name="T76" fmla="*/ 87352 w 112"/>
                <a:gd name="T77" fmla="*/ 49916 h 136"/>
                <a:gd name="T78" fmla="*/ 79865 w 112"/>
                <a:gd name="T79" fmla="*/ 49916 h 136"/>
                <a:gd name="T80" fmla="*/ 79865 w 112"/>
                <a:gd name="T81" fmla="*/ 14975 h 136"/>
                <a:gd name="T82" fmla="*/ 62394 w 112"/>
                <a:gd name="T83" fmla="*/ 14975 h 136"/>
                <a:gd name="T84" fmla="*/ 62394 w 112"/>
                <a:gd name="T85" fmla="*/ 49916 h 136"/>
                <a:gd name="T86" fmla="*/ 57403 w 112"/>
                <a:gd name="T87" fmla="*/ 49916 h 136"/>
                <a:gd name="T88" fmla="*/ 57403 w 112"/>
                <a:gd name="T89" fmla="*/ 0 h 136"/>
                <a:gd name="T90" fmla="*/ 42428 w 112"/>
                <a:gd name="T91" fmla="*/ 0 h 136"/>
                <a:gd name="T92" fmla="*/ 42428 w 112"/>
                <a:gd name="T93" fmla="*/ 49916 h 136"/>
                <a:gd name="T94" fmla="*/ 37437 w 112"/>
                <a:gd name="T95" fmla="*/ 49916 h 136"/>
                <a:gd name="T96" fmla="*/ 37437 w 112"/>
                <a:gd name="T97" fmla="*/ 14975 h 136"/>
                <a:gd name="T98" fmla="*/ 0 w 112"/>
                <a:gd name="T99" fmla="*/ 14975 h 136"/>
                <a:gd name="T100" fmla="*/ 0 w 112"/>
                <a:gd name="T101" fmla="*/ 59899 h 136"/>
                <a:gd name="T102" fmla="*/ 0 w 112"/>
                <a:gd name="T103" fmla="*/ 69882 h 136"/>
                <a:gd name="T104" fmla="*/ 0 w 112"/>
                <a:gd name="T105" fmla="*/ 339426 h 136"/>
                <a:gd name="T106" fmla="*/ 222124 w 112"/>
                <a:gd name="T107" fmla="*/ 339426 h 136"/>
                <a:gd name="T108" fmla="*/ 279527 w 112"/>
                <a:gd name="T109" fmla="*/ 274536 h 136"/>
                <a:gd name="T110" fmla="*/ 279527 w 112"/>
                <a:gd name="T111" fmla="*/ 209645 h 136"/>
                <a:gd name="T112" fmla="*/ 259561 w 112"/>
                <a:gd name="T113" fmla="*/ 229612 h 136"/>
                <a:gd name="T114" fmla="*/ 259561 w 112"/>
                <a:gd name="T115" fmla="*/ 252074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"/>
                <a:gd name="T175" fmla="*/ 0 h 136"/>
                <a:gd name="T176" fmla="*/ 112 w 112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1" name="Rectangle 117"/>
            <p:cNvSpPr>
              <a:spLocks noChangeArrowheads="1"/>
            </p:cNvSpPr>
            <p:nvPr/>
          </p:nvSpPr>
          <p:spPr bwMode="auto">
            <a:xfrm>
              <a:off x="49916" y="114806"/>
              <a:ext cx="109814" cy="17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12" name="Rectangle 118"/>
            <p:cNvSpPr>
              <a:spLocks noChangeArrowheads="1"/>
            </p:cNvSpPr>
            <p:nvPr/>
          </p:nvSpPr>
          <p:spPr bwMode="auto">
            <a:xfrm>
              <a:off x="49916" y="154738"/>
              <a:ext cx="109814" cy="17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13" name="Rectangle 119"/>
            <p:cNvSpPr>
              <a:spLocks noChangeArrowheads="1"/>
            </p:cNvSpPr>
            <p:nvPr/>
          </p:nvSpPr>
          <p:spPr bwMode="auto">
            <a:xfrm>
              <a:off x="49916" y="199662"/>
              <a:ext cx="109814" cy="14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14" name="Rectangle 120"/>
            <p:cNvSpPr>
              <a:spLocks noChangeArrowheads="1"/>
            </p:cNvSpPr>
            <p:nvPr/>
          </p:nvSpPr>
          <p:spPr bwMode="auto">
            <a:xfrm>
              <a:off x="49916" y="242091"/>
              <a:ext cx="109814" cy="17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</p:grpSp>
      <p:grpSp>
        <p:nvGrpSpPr>
          <p:cNvPr id="15" name="Group 35"/>
          <p:cNvGrpSpPr/>
          <p:nvPr/>
        </p:nvGrpSpPr>
        <p:grpSpPr bwMode="auto">
          <a:xfrm>
            <a:off x="4590812" y="1252463"/>
            <a:ext cx="379809" cy="376238"/>
            <a:chOff x="0" y="0"/>
            <a:chExt cx="379359" cy="376864"/>
          </a:xfrm>
        </p:grpSpPr>
        <p:sp>
          <p:nvSpPr>
            <p:cNvPr id="16" name="Freeform 150"/>
            <p:cNvSpPr>
              <a:spLocks noEditPoints="1" noChangeArrowheads="1"/>
            </p:cNvSpPr>
            <p:nvPr/>
          </p:nvSpPr>
          <p:spPr bwMode="auto">
            <a:xfrm>
              <a:off x="0" y="0"/>
              <a:ext cx="379359" cy="376864"/>
            </a:xfrm>
            <a:custGeom>
              <a:avLst/>
              <a:gdLst>
                <a:gd name="T0" fmla="*/ 189680 w 114"/>
                <a:gd name="T1" fmla="*/ 0 h 114"/>
                <a:gd name="T2" fmla="*/ 0 w 114"/>
                <a:gd name="T3" fmla="*/ 188432 h 114"/>
                <a:gd name="T4" fmla="*/ 189680 w 114"/>
                <a:gd name="T5" fmla="*/ 376864 h 114"/>
                <a:gd name="T6" fmla="*/ 379359 w 114"/>
                <a:gd name="T7" fmla="*/ 188432 h 114"/>
                <a:gd name="T8" fmla="*/ 189680 w 114"/>
                <a:gd name="T9" fmla="*/ 0 h 114"/>
                <a:gd name="T10" fmla="*/ 189680 w 114"/>
                <a:gd name="T11" fmla="*/ 357029 h 114"/>
                <a:gd name="T12" fmla="*/ 19966 w 114"/>
                <a:gd name="T13" fmla="*/ 188432 h 114"/>
                <a:gd name="T14" fmla="*/ 189680 w 114"/>
                <a:gd name="T15" fmla="*/ 19835 h 114"/>
                <a:gd name="T16" fmla="*/ 359393 w 114"/>
                <a:gd name="T17" fmla="*/ 188432 h 114"/>
                <a:gd name="T18" fmla="*/ 189680 w 114"/>
                <a:gd name="T19" fmla="*/ 357029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4"/>
                <a:gd name="T31" fmla="*/ 0 h 114"/>
                <a:gd name="T32" fmla="*/ 114 w 114"/>
                <a:gd name="T33" fmla="*/ 114 h 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Rectangle 151"/>
            <p:cNvSpPr>
              <a:spLocks noChangeArrowheads="1"/>
            </p:cNvSpPr>
            <p:nvPr/>
          </p:nvSpPr>
          <p:spPr bwMode="auto">
            <a:xfrm>
              <a:off x="144756" y="272040"/>
              <a:ext cx="22463" cy="42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18" name="Rectangle 152"/>
            <p:cNvSpPr>
              <a:spLocks noChangeArrowheads="1"/>
            </p:cNvSpPr>
            <p:nvPr/>
          </p:nvSpPr>
          <p:spPr bwMode="auto">
            <a:xfrm>
              <a:off x="179697" y="272040"/>
              <a:ext cx="19966" cy="42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19" name="Rectangle 153"/>
            <p:cNvSpPr>
              <a:spLocks noChangeArrowheads="1"/>
            </p:cNvSpPr>
            <p:nvPr/>
          </p:nvSpPr>
          <p:spPr bwMode="auto">
            <a:xfrm>
              <a:off x="214638" y="272040"/>
              <a:ext cx="19966" cy="42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20" name="Freeform 154"/>
            <p:cNvSpPr>
              <a:spLocks noChangeArrowheads="1"/>
            </p:cNvSpPr>
            <p:nvPr/>
          </p:nvSpPr>
          <p:spPr bwMode="auto">
            <a:xfrm>
              <a:off x="117303" y="107318"/>
              <a:ext cx="82362" cy="84857"/>
            </a:xfrm>
            <a:custGeom>
              <a:avLst/>
              <a:gdLst>
                <a:gd name="T0" fmla="*/ 62595 w 25"/>
                <a:gd name="T1" fmla="*/ 74674 h 25"/>
                <a:gd name="T2" fmla="*/ 72479 w 25"/>
                <a:gd name="T3" fmla="*/ 84857 h 25"/>
                <a:gd name="T4" fmla="*/ 82362 w 25"/>
                <a:gd name="T5" fmla="*/ 74674 h 25"/>
                <a:gd name="T6" fmla="*/ 72479 w 25"/>
                <a:gd name="T7" fmla="*/ 64491 h 25"/>
                <a:gd name="T8" fmla="*/ 69184 w 25"/>
                <a:gd name="T9" fmla="*/ 64491 h 25"/>
                <a:gd name="T10" fmla="*/ 0 w 25"/>
                <a:gd name="T11" fmla="*/ 0 h 25"/>
                <a:gd name="T12" fmla="*/ 62595 w 25"/>
                <a:gd name="T13" fmla="*/ 74674 h 25"/>
                <a:gd name="T14" fmla="*/ 62595 w 25"/>
                <a:gd name="T15" fmla="*/ 74674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25"/>
                <a:gd name="T26" fmla="*/ 25 w 25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" name="Freeform 155"/>
            <p:cNvSpPr>
              <a:spLocks noChangeArrowheads="1"/>
            </p:cNvSpPr>
            <p:nvPr/>
          </p:nvSpPr>
          <p:spPr bwMode="auto">
            <a:xfrm>
              <a:off x="67387" y="272040"/>
              <a:ext cx="22463" cy="19966"/>
            </a:xfrm>
            <a:custGeom>
              <a:avLst/>
              <a:gdLst>
                <a:gd name="T0" fmla="*/ 0 w 9"/>
                <a:gd name="T1" fmla="*/ 14975 h 8"/>
                <a:gd name="T2" fmla="*/ 7488 w 9"/>
                <a:gd name="T3" fmla="*/ 19966 h 8"/>
                <a:gd name="T4" fmla="*/ 22463 w 9"/>
                <a:gd name="T5" fmla="*/ 2496 h 8"/>
                <a:gd name="T6" fmla="*/ 17471 w 9"/>
                <a:gd name="T7" fmla="*/ 0 h 8"/>
                <a:gd name="T8" fmla="*/ 0 w 9"/>
                <a:gd name="T9" fmla="*/ 1497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2" name="Freeform 156"/>
            <p:cNvSpPr>
              <a:spLocks noChangeArrowheads="1"/>
            </p:cNvSpPr>
            <p:nvPr/>
          </p:nvSpPr>
          <p:spPr bwMode="auto">
            <a:xfrm>
              <a:off x="47421" y="227116"/>
              <a:ext cx="27454" cy="14975"/>
            </a:xfrm>
            <a:custGeom>
              <a:avLst/>
              <a:gdLst>
                <a:gd name="T0" fmla="*/ 22462 w 11"/>
                <a:gd name="T1" fmla="*/ 0 h 6"/>
                <a:gd name="T2" fmla="*/ 0 w 11"/>
                <a:gd name="T3" fmla="*/ 7488 h 6"/>
                <a:gd name="T4" fmla="*/ 2496 w 11"/>
                <a:gd name="T5" fmla="*/ 14975 h 6"/>
                <a:gd name="T6" fmla="*/ 27454 w 11"/>
                <a:gd name="T7" fmla="*/ 7488 h 6"/>
                <a:gd name="T8" fmla="*/ 22462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Freeform 157"/>
            <p:cNvSpPr>
              <a:spLocks noChangeArrowheads="1"/>
            </p:cNvSpPr>
            <p:nvPr/>
          </p:nvSpPr>
          <p:spPr bwMode="auto">
            <a:xfrm>
              <a:off x="79865" y="74874"/>
              <a:ext cx="19966" cy="22463"/>
            </a:xfrm>
            <a:custGeom>
              <a:avLst/>
              <a:gdLst>
                <a:gd name="T0" fmla="*/ 0 w 8"/>
                <a:gd name="T1" fmla="*/ 7488 h 9"/>
                <a:gd name="T2" fmla="*/ 17470 w 8"/>
                <a:gd name="T3" fmla="*/ 22463 h 9"/>
                <a:gd name="T4" fmla="*/ 19966 w 8"/>
                <a:gd name="T5" fmla="*/ 17471 h 9"/>
                <a:gd name="T6" fmla="*/ 4992 w 8"/>
                <a:gd name="T7" fmla="*/ 0 h 9"/>
                <a:gd name="T8" fmla="*/ 0 w 8"/>
                <a:gd name="T9" fmla="*/ 748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9"/>
                <a:gd name="T17" fmla="*/ 8 w 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4" name="Freeform 158"/>
            <p:cNvSpPr>
              <a:spLocks noChangeArrowheads="1"/>
            </p:cNvSpPr>
            <p:nvPr/>
          </p:nvSpPr>
          <p:spPr bwMode="auto">
            <a:xfrm>
              <a:off x="49916" y="124789"/>
              <a:ext cx="27454" cy="12480"/>
            </a:xfrm>
            <a:custGeom>
              <a:avLst/>
              <a:gdLst>
                <a:gd name="T0" fmla="*/ 27454 w 11"/>
                <a:gd name="T1" fmla="*/ 7488 h 5"/>
                <a:gd name="T2" fmla="*/ 4992 w 11"/>
                <a:gd name="T3" fmla="*/ 0 h 5"/>
                <a:gd name="T4" fmla="*/ 0 w 11"/>
                <a:gd name="T5" fmla="*/ 7488 h 5"/>
                <a:gd name="T6" fmla="*/ 24958 w 11"/>
                <a:gd name="T7" fmla="*/ 12480 h 5"/>
                <a:gd name="T8" fmla="*/ 27454 w 11"/>
                <a:gd name="T9" fmla="*/ 7488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5" name="Rectangle 159"/>
            <p:cNvSpPr>
              <a:spLocks noChangeArrowheads="1"/>
            </p:cNvSpPr>
            <p:nvPr/>
          </p:nvSpPr>
          <p:spPr bwMode="auto">
            <a:xfrm>
              <a:off x="187185" y="34941"/>
              <a:ext cx="7488" cy="22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26" name="Freeform 160"/>
            <p:cNvSpPr>
              <a:spLocks noChangeArrowheads="1"/>
            </p:cNvSpPr>
            <p:nvPr/>
          </p:nvSpPr>
          <p:spPr bwMode="auto">
            <a:xfrm>
              <a:off x="119798" y="44924"/>
              <a:ext cx="17471" cy="22463"/>
            </a:xfrm>
            <a:custGeom>
              <a:avLst/>
              <a:gdLst>
                <a:gd name="T0" fmla="*/ 17471 w 7"/>
                <a:gd name="T1" fmla="*/ 19967 h 9"/>
                <a:gd name="T2" fmla="*/ 7488 w 7"/>
                <a:gd name="T3" fmla="*/ 0 h 9"/>
                <a:gd name="T4" fmla="*/ 0 w 7"/>
                <a:gd name="T5" fmla="*/ 4992 h 9"/>
                <a:gd name="T6" fmla="*/ 9983 w 7"/>
                <a:gd name="T7" fmla="*/ 22463 h 9"/>
                <a:gd name="T8" fmla="*/ 17471 w 7"/>
                <a:gd name="T9" fmla="*/ 1996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9"/>
                <a:gd name="T17" fmla="*/ 7 w 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Freeform 161"/>
            <p:cNvSpPr>
              <a:spLocks noChangeArrowheads="1"/>
            </p:cNvSpPr>
            <p:nvPr/>
          </p:nvSpPr>
          <p:spPr bwMode="auto">
            <a:xfrm>
              <a:off x="234604" y="44924"/>
              <a:ext cx="12480" cy="27454"/>
            </a:xfrm>
            <a:custGeom>
              <a:avLst/>
              <a:gdLst>
                <a:gd name="T0" fmla="*/ 0 w 5"/>
                <a:gd name="T1" fmla="*/ 22462 h 11"/>
                <a:gd name="T2" fmla="*/ 4992 w 5"/>
                <a:gd name="T3" fmla="*/ 27454 h 11"/>
                <a:gd name="T4" fmla="*/ 12480 w 5"/>
                <a:gd name="T5" fmla="*/ 4992 h 11"/>
                <a:gd name="T6" fmla="*/ 4992 w 5"/>
                <a:gd name="T7" fmla="*/ 0 h 11"/>
                <a:gd name="T8" fmla="*/ 0 w 5"/>
                <a:gd name="T9" fmla="*/ 2246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1"/>
                <a:gd name="T17" fmla="*/ 5 w 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" name="Freeform 162"/>
            <p:cNvSpPr>
              <a:spLocks noChangeArrowheads="1"/>
            </p:cNvSpPr>
            <p:nvPr/>
          </p:nvSpPr>
          <p:spPr bwMode="auto">
            <a:xfrm>
              <a:off x="277033" y="272040"/>
              <a:ext cx="22463" cy="19966"/>
            </a:xfrm>
            <a:custGeom>
              <a:avLst/>
              <a:gdLst>
                <a:gd name="T0" fmla="*/ 0 w 9"/>
                <a:gd name="T1" fmla="*/ 2496 h 8"/>
                <a:gd name="T2" fmla="*/ 19967 w 9"/>
                <a:gd name="T3" fmla="*/ 19966 h 8"/>
                <a:gd name="T4" fmla="*/ 22463 w 9"/>
                <a:gd name="T5" fmla="*/ 14975 h 8"/>
                <a:gd name="T6" fmla="*/ 7488 w 9"/>
                <a:gd name="T7" fmla="*/ 0 h 8"/>
                <a:gd name="T8" fmla="*/ 0 w 9"/>
                <a:gd name="T9" fmla="*/ 249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9" name="Freeform 163"/>
            <p:cNvSpPr>
              <a:spLocks noChangeArrowheads="1"/>
            </p:cNvSpPr>
            <p:nvPr/>
          </p:nvSpPr>
          <p:spPr bwMode="auto">
            <a:xfrm>
              <a:off x="304486" y="227116"/>
              <a:ext cx="24958" cy="14975"/>
            </a:xfrm>
            <a:custGeom>
              <a:avLst/>
              <a:gdLst>
                <a:gd name="T0" fmla="*/ 0 w 10"/>
                <a:gd name="T1" fmla="*/ 7488 h 6"/>
                <a:gd name="T2" fmla="*/ 22462 w 10"/>
                <a:gd name="T3" fmla="*/ 14975 h 6"/>
                <a:gd name="T4" fmla="*/ 24958 w 10"/>
                <a:gd name="T5" fmla="*/ 7488 h 6"/>
                <a:gd name="T6" fmla="*/ 2496 w 10"/>
                <a:gd name="T7" fmla="*/ 0 h 6"/>
                <a:gd name="T8" fmla="*/ 0 w 10"/>
                <a:gd name="T9" fmla="*/ 7488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0" name="Freeform 164"/>
            <p:cNvSpPr>
              <a:spLocks noChangeArrowheads="1"/>
            </p:cNvSpPr>
            <p:nvPr/>
          </p:nvSpPr>
          <p:spPr bwMode="auto">
            <a:xfrm>
              <a:off x="274536" y="74874"/>
              <a:ext cx="22463" cy="22463"/>
            </a:xfrm>
            <a:custGeom>
              <a:avLst/>
              <a:gdLst>
                <a:gd name="T0" fmla="*/ 22463 w 9"/>
                <a:gd name="T1" fmla="*/ 7488 h 9"/>
                <a:gd name="T2" fmla="*/ 19967 w 9"/>
                <a:gd name="T3" fmla="*/ 0 h 9"/>
                <a:gd name="T4" fmla="*/ 0 w 9"/>
                <a:gd name="T5" fmla="*/ 17471 h 9"/>
                <a:gd name="T6" fmla="*/ 4992 w 9"/>
                <a:gd name="T7" fmla="*/ 22463 h 9"/>
                <a:gd name="T8" fmla="*/ 22463 w 9"/>
                <a:gd name="T9" fmla="*/ 748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Freeform 165"/>
            <p:cNvSpPr>
              <a:spLocks noChangeArrowheads="1"/>
            </p:cNvSpPr>
            <p:nvPr/>
          </p:nvSpPr>
          <p:spPr bwMode="auto">
            <a:xfrm>
              <a:off x="299494" y="124789"/>
              <a:ext cx="27454" cy="12480"/>
            </a:xfrm>
            <a:custGeom>
              <a:avLst/>
              <a:gdLst>
                <a:gd name="T0" fmla="*/ 24958 w 11"/>
                <a:gd name="T1" fmla="*/ 0 h 5"/>
                <a:gd name="T2" fmla="*/ 0 w 11"/>
                <a:gd name="T3" fmla="*/ 7488 h 5"/>
                <a:gd name="T4" fmla="*/ 4992 w 11"/>
                <a:gd name="T5" fmla="*/ 12480 h 5"/>
                <a:gd name="T6" fmla="*/ 27454 w 11"/>
                <a:gd name="T7" fmla="*/ 7488 h 5"/>
                <a:gd name="T8" fmla="*/ 24958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2" name="Rectangle 166"/>
            <p:cNvSpPr>
              <a:spLocks noChangeArrowheads="1"/>
            </p:cNvSpPr>
            <p:nvPr/>
          </p:nvSpPr>
          <p:spPr bwMode="auto">
            <a:xfrm>
              <a:off x="39933" y="174705"/>
              <a:ext cx="24958" cy="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33" name="Rectangle 167"/>
            <p:cNvSpPr>
              <a:spLocks noChangeArrowheads="1"/>
            </p:cNvSpPr>
            <p:nvPr/>
          </p:nvSpPr>
          <p:spPr bwMode="auto">
            <a:xfrm>
              <a:off x="316965" y="177200"/>
              <a:ext cx="27454" cy="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</p:grpSp>
      <p:grpSp>
        <p:nvGrpSpPr>
          <p:cNvPr id="34" name="Group 35"/>
          <p:cNvGrpSpPr/>
          <p:nvPr/>
        </p:nvGrpSpPr>
        <p:grpSpPr bwMode="auto">
          <a:xfrm>
            <a:off x="6579632" y="1242303"/>
            <a:ext cx="379809" cy="376238"/>
            <a:chOff x="0" y="0"/>
            <a:chExt cx="379359" cy="376864"/>
          </a:xfrm>
        </p:grpSpPr>
        <p:sp>
          <p:nvSpPr>
            <p:cNvPr id="35" name="Freeform 150"/>
            <p:cNvSpPr>
              <a:spLocks noEditPoints="1" noChangeArrowheads="1"/>
            </p:cNvSpPr>
            <p:nvPr/>
          </p:nvSpPr>
          <p:spPr bwMode="auto">
            <a:xfrm>
              <a:off x="0" y="0"/>
              <a:ext cx="379359" cy="376864"/>
            </a:xfrm>
            <a:custGeom>
              <a:avLst/>
              <a:gdLst>
                <a:gd name="T0" fmla="*/ 189680 w 114"/>
                <a:gd name="T1" fmla="*/ 0 h 114"/>
                <a:gd name="T2" fmla="*/ 0 w 114"/>
                <a:gd name="T3" fmla="*/ 188432 h 114"/>
                <a:gd name="T4" fmla="*/ 189680 w 114"/>
                <a:gd name="T5" fmla="*/ 376864 h 114"/>
                <a:gd name="T6" fmla="*/ 379359 w 114"/>
                <a:gd name="T7" fmla="*/ 188432 h 114"/>
                <a:gd name="T8" fmla="*/ 189680 w 114"/>
                <a:gd name="T9" fmla="*/ 0 h 114"/>
                <a:gd name="T10" fmla="*/ 189680 w 114"/>
                <a:gd name="T11" fmla="*/ 357029 h 114"/>
                <a:gd name="T12" fmla="*/ 19966 w 114"/>
                <a:gd name="T13" fmla="*/ 188432 h 114"/>
                <a:gd name="T14" fmla="*/ 189680 w 114"/>
                <a:gd name="T15" fmla="*/ 19835 h 114"/>
                <a:gd name="T16" fmla="*/ 359393 w 114"/>
                <a:gd name="T17" fmla="*/ 188432 h 114"/>
                <a:gd name="T18" fmla="*/ 189680 w 114"/>
                <a:gd name="T19" fmla="*/ 357029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4"/>
                <a:gd name="T31" fmla="*/ 0 h 114"/>
                <a:gd name="T32" fmla="*/ 114 w 114"/>
                <a:gd name="T33" fmla="*/ 114 h 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6" name="Rectangle 151"/>
            <p:cNvSpPr>
              <a:spLocks noChangeArrowheads="1"/>
            </p:cNvSpPr>
            <p:nvPr/>
          </p:nvSpPr>
          <p:spPr bwMode="auto">
            <a:xfrm>
              <a:off x="144756" y="272040"/>
              <a:ext cx="22463" cy="42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37" name="Rectangle 152"/>
            <p:cNvSpPr>
              <a:spLocks noChangeArrowheads="1"/>
            </p:cNvSpPr>
            <p:nvPr/>
          </p:nvSpPr>
          <p:spPr bwMode="auto">
            <a:xfrm>
              <a:off x="179697" y="272040"/>
              <a:ext cx="19966" cy="42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38" name="Rectangle 153"/>
            <p:cNvSpPr>
              <a:spLocks noChangeArrowheads="1"/>
            </p:cNvSpPr>
            <p:nvPr/>
          </p:nvSpPr>
          <p:spPr bwMode="auto">
            <a:xfrm>
              <a:off x="214638" y="272040"/>
              <a:ext cx="19966" cy="42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39" name="Freeform 154"/>
            <p:cNvSpPr>
              <a:spLocks noChangeArrowheads="1"/>
            </p:cNvSpPr>
            <p:nvPr/>
          </p:nvSpPr>
          <p:spPr bwMode="auto">
            <a:xfrm>
              <a:off x="117303" y="107318"/>
              <a:ext cx="82362" cy="84857"/>
            </a:xfrm>
            <a:custGeom>
              <a:avLst/>
              <a:gdLst>
                <a:gd name="T0" fmla="*/ 62595 w 25"/>
                <a:gd name="T1" fmla="*/ 74674 h 25"/>
                <a:gd name="T2" fmla="*/ 72479 w 25"/>
                <a:gd name="T3" fmla="*/ 84857 h 25"/>
                <a:gd name="T4" fmla="*/ 82362 w 25"/>
                <a:gd name="T5" fmla="*/ 74674 h 25"/>
                <a:gd name="T6" fmla="*/ 72479 w 25"/>
                <a:gd name="T7" fmla="*/ 64491 h 25"/>
                <a:gd name="T8" fmla="*/ 69184 w 25"/>
                <a:gd name="T9" fmla="*/ 64491 h 25"/>
                <a:gd name="T10" fmla="*/ 0 w 25"/>
                <a:gd name="T11" fmla="*/ 0 h 25"/>
                <a:gd name="T12" fmla="*/ 62595 w 25"/>
                <a:gd name="T13" fmla="*/ 74674 h 25"/>
                <a:gd name="T14" fmla="*/ 62595 w 25"/>
                <a:gd name="T15" fmla="*/ 74674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25"/>
                <a:gd name="T26" fmla="*/ 25 w 25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0" name="Freeform 155"/>
            <p:cNvSpPr>
              <a:spLocks noChangeArrowheads="1"/>
            </p:cNvSpPr>
            <p:nvPr/>
          </p:nvSpPr>
          <p:spPr bwMode="auto">
            <a:xfrm>
              <a:off x="67387" y="272040"/>
              <a:ext cx="22463" cy="19966"/>
            </a:xfrm>
            <a:custGeom>
              <a:avLst/>
              <a:gdLst>
                <a:gd name="T0" fmla="*/ 0 w 9"/>
                <a:gd name="T1" fmla="*/ 14975 h 8"/>
                <a:gd name="T2" fmla="*/ 7488 w 9"/>
                <a:gd name="T3" fmla="*/ 19966 h 8"/>
                <a:gd name="T4" fmla="*/ 22463 w 9"/>
                <a:gd name="T5" fmla="*/ 2496 h 8"/>
                <a:gd name="T6" fmla="*/ 17471 w 9"/>
                <a:gd name="T7" fmla="*/ 0 h 8"/>
                <a:gd name="T8" fmla="*/ 0 w 9"/>
                <a:gd name="T9" fmla="*/ 1497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1" name="Freeform 156"/>
            <p:cNvSpPr>
              <a:spLocks noChangeArrowheads="1"/>
            </p:cNvSpPr>
            <p:nvPr/>
          </p:nvSpPr>
          <p:spPr bwMode="auto">
            <a:xfrm>
              <a:off x="47421" y="227116"/>
              <a:ext cx="27454" cy="14975"/>
            </a:xfrm>
            <a:custGeom>
              <a:avLst/>
              <a:gdLst>
                <a:gd name="T0" fmla="*/ 22462 w 11"/>
                <a:gd name="T1" fmla="*/ 0 h 6"/>
                <a:gd name="T2" fmla="*/ 0 w 11"/>
                <a:gd name="T3" fmla="*/ 7488 h 6"/>
                <a:gd name="T4" fmla="*/ 2496 w 11"/>
                <a:gd name="T5" fmla="*/ 14975 h 6"/>
                <a:gd name="T6" fmla="*/ 27454 w 11"/>
                <a:gd name="T7" fmla="*/ 7488 h 6"/>
                <a:gd name="T8" fmla="*/ 22462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2" name="Freeform 157"/>
            <p:cNvSpPr>
              <a:spLocks noChangeArrowheads="1"/>
            </p:cNvSpPr>
            <p:nvPr/>
          </p:nvSpPr>
          <p:spPr bwMode="auto">
            <a:xfrm>
              <a:off x="79865" y="74874"/>
              <a:ext cx="19966" cy="22463"/>
            </a:xfrm>
            <a:custGeom>
              <a:avLst/>
              <a:gdLst>
                <a:gd name="T0" fmla="*/ 0 w 8"/>
                <a:gd name="T1" fmla="*/ 7488 h 9"/>
                <a:gd name="T2" fmla="*/ 17470 w 8"/>
                <a:gd name="T3" fmla="*/ 22463 h 9"/>
                <a:gd name="T4" fmla="*/ 19966 w 8"/>
                <a:gd name="T5" fmla="*/ 17471 h 9"/>
                <a:gd name="T6" fmla="*/ 4992 w 8"/>
                <a:gd name="T7" fmla="*/ 0 h 9"/>
                <a:gd name="T8" fmla="*/ 0 w 8"/>
                <a:gd name="T9" fmla="*/ 748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9"/>
                <a:gd name="T17" fmla="*/ 8 w 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3" name="Freeform 158"/>
            <p:cNvSpPr>
              <a:spLocks noChangeArrowheads="1"/>
            </p:cNvSpPr>
            <p:nvPr/>
          </p:nvSpPr>
          <p:spPr bwMode="auto">
            <a:xfrm>
              <a:off x="49916" y="124789"/>
              <a:ext cx="27454" cy="12480"/>
            </a:xfrm>
            <a:custGeom>
              <a:avLst/>
              <a:gdLst>
                <a:gd name="T0" fmla="*/ 27454 w 11"/>
                <a:gd name="T1" fmla="*/ 7488 h 5"/>
                <a:gd name="T2" fmla="*/ 4992 w 11"/>
                <a:gd name="T3" fmla="*/ 0 h 5"/>
                <a:gd name="T4" fmla="*/ 0 w 11"/>
                <a:gd name="T5" fmla="*/ 7488 h 5"/>
                <a:gd name="T6" fmla="*/ 24958 w 11"/>
                <a:gd name="T7" fmla="*/ 12480 h 5"/>
                <a:gd name="T8" fmla="*/ 27454 w 11"/>
                <a:gd name="T9" fmla="*/ 7488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4" name="Rectangle 159"/>
            <p:cNvSpPr>
              <a:spLocks noChangeArrowheads="1"/>
            </p:cNvSpPr>
            <p:nvPr/>
          </p:nvSpPr>
          <p:spPr bwMode="auto">
            <a:xfrm>
              <a:off x="187185" y="34941"/>
              <a:ext cx="7488" cy="22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45" name="Freeform 160"/>
            <p:cNvSpPr>
              <a:spLocks noChangeArrowheads="1"/>
            </p:cNvSpPr>
            <p:nvPr/>
          </p:nvSpPr>
          <p:spPr bwMode="auto">
            <a:xfrm>
              <a:off x="119798" y="44924"/>
              <a:ext cx="17471" cy="22463"/>
            </a:xfrm>
            <a:custGeom>
              <a:avLst/>
              <a:gdLst>
                <a:gd name="T0" fmla="*/ 17471 w 7"/>
                <a:gd name="T1" fmla="*/ 19967 h 9"/>
                <a:gd name="T2" fmla="*/ 7488 w 7"/>
                <a:gd name="T3" fmla="*/ 0 h 9"/>
                <a:gd name="T4" fmla="*/ 0 w 7"/>
                <a:gd name="T5" fmla="*/ 4992 h 9"/>
                <a:gd name="T6" fmla="*/ 9983 w 7"/>
                <a:gd name="T7" fmla="*/ 22463 h 9"/>
                <a:gd name="T8" fmla="*/ 17471 w 7"/>
                <a:gd name="T9" fmla="*/ 1996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9"/>
                <a:gd name="T17" fmla="*/ 7 w 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6" name="Freeform 161"/>
            <p:cNvSpPr>
              <a:spLocks noChangeArrowheads="1"/>
            </p:cNvSpPr>
            <p:nvPr/>
          </p:nvSpPr>
          <p:spPr bwMode="auto">
            <a:xfrm>
              <a:off x="234604" y="44924"/>
              <a:ext cx="12480" cy="27454"/>
            </a:xfrm>
            <a:custGeom>
              <a:avLst/>
              <a:gdLst>
                <a:gd name="T0" fmla="*/ 0 w 5"/>
                <a:gd name="T1" fmla="*/ 22462 h 11"/>
                <a:gd name="T2" fmla="*/ 4992 w 5"/>
                <a:gd name="T3" fmla="*/ 27454 h 11"/>
                <a:gd name="T4" fmla="*/ 12480 w 5"/>
                <a:gd name="T5" fmla="*/ 4992 h 11"/>
                <a:gd name="T6" fmla="*/ 4992 w 5"/>
                <a:gd name="T7" fmla="*/ 0 h 11"/>
                <a:gd name="T8" fmla="*/ 0 w 5"/>
                <a:gd name="T9" fmla="*/ 2246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1"/>
                <a:gd name="T17" fmla="*/ 5 w 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7" name="Freeform 162"/>
            <p:cNvSpPr>
              <a:spLocks noChangeArrowheads="1"/>
            </p:cNvSpPr>
            <p:nvPr/>
          </p:nvSpPr>
          <p:spPr bwMode="auto">
            <a:xfrm>
              <a:off x="277033" y="272040"/>
              <a:ext cx="22463" cy="19966"/>
            </a:xfrm>
            <a:custGeom>
              <a:avLst/>
              <a:gdLst>
                <a:gd name="T0" fmla="*/ 0 w 9"/>
                <a:gd name="T1" fmla="*/ 2496 h 8"/>
                <a:gd name="T2" fmla="*/ 19967 w 9"/>
                <a:gd name="T3" fmla="*/ 19966 h 8"/>
                <a:gd name="T4" fmla="*/ 22463 w 9"/>
                <a:gd name="T5" fmla="*/ 14975 h 8"/>
                <a:gd name="T6" fmla="*/ 7488 w 9"/>
                <a:gd name="T7" fmla="*/ 0 h 8"/>
                <a:gd name="T8" fmla="*/ 0 w 9"/>
                <a:gd name="T9" fmla="*/ 249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8" name="Freeform 163"/>
            <p:cNvSpPr>
              <a:spLocks noChangeArrowheads="1"/>
            </p:cNvSpPr>
            <p:nvPr/>
          </p:nvSpPr>
          <p:spPr bwMode="auto">
            <a:xfrm>
              <a:off x="304486" y="227116"/>
              <a:ext cx="24958" cy="14975"/>
            </a:xfrm>
            <a:custGeom>
              <a:avLst/>
              <a:gdLst>
                <a:gd name="T0" fmla="*/ 0 w 10"/>
                <a:gd name="T1" fmla="*/ 7488 h 6"/>
                <a:gd name="T2" fmla="*/ 22462 w 10"/>
                <a:gd name="T3" fmla="*/ 14975 h 6"/>
                <a:gd name="T4" fmla="*/ 24958 w 10"/>
                <a:gd name="T5" fmla="*/ 7488 h 6"/>
                <a:gd name="T6" fmla="*/ 2496 w 10"/>
                <a:gd name="T7" fmla="*/ 0 h 6"/>
                <a:gd name="T8" fmla="*/ 0 w 10"/>
                <a:gd name="T9" fmla="*/ 7488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9" name="Freeform 164"/>
            <p:cNvSpPr>
              <a:spLocks noChangeArrowheads="1"/>
            </p:cNvSpPr>
            <p:nvPr/>
          </p:nvSpPr>
          <p:spPr bwMode="auto">
            <a:xfrm>
              <a:off x="274536" y="74874"/>
              <a:ext cx="22463" cy="22463"/>
            </a:xfrm>
            <a:custGeom>
              <a:avLst/>
              <a:gdLst>
                <a:gd name="T0" fmla="*/ 22463 w 9"/>
                <a:gd name="T1" fmla="*/ 7488 h 9"/>
                <a:gd name="T2" fmla="*/ 19967 w 9"/>
                <a:gd name="T3" fmla="*/ 0 h 9"/>
                <a:gd name="T4" fmla="*/ 0 w 9"/>
                <a:gd name="T5" fmla="*/ 17471 h 9"/>
                <a:gd name="T6" fmla="*/ 4992 w 9"/>
                <a:gd name="T7" fmla="*/ 22463 h 9"/>
                <a:gd name="T8" fmla="*/ 22463 w 9"/>
                <a:gd name="T9" fmla="*/ 748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0" name="Freeform 165"/>
            <p:cNvSpPr>
              <a:spLocks noChangeArrowheads="1"/>
            </p:cNvSpPr>
            <p:nvPr/>
          </p:nvSpPr>
          <p:spPr bwMode="auto">
            <a:xfrm>
              <a:off x="299494" y="124789"/>
              <a:ext cx="27454" cy="12480"/>
            </a:xfrm>
            <a:custGeom>
              <a:avLst/>
              <a:gdLst>
                <a:gd name="T0" fmla="*/ 24958 w 11"/>
                <a:gd name="T1" fmla="*/ 0 h 5"/>
                <a:gd name="T2" fmla="*/ 0 w 11"/>
                <a:gd name="T3" fmla="*/ 7488 h 5"/>
                <a:gd name="T4" fmla="*/ 4992 w 11"/>
                <a:gd name="T5" fmla="*/ 12480 h 5"/>
                <a:gd name="T6" fmla="*/ 27454 w 11"/>
                <a:gd name="T7" fmla="*/ 7488 h 5"/>
                <a:gd name="T8" fmla="*/ 24958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1" name="Rectangle 166"/>
            <p:cNvSpPr>
              <a:spLocks noChangeArrowheads="1"/>
            </p:cNvSpPr>
            <p:nvPr/>
          </p:nvSpPr>
          <p:spPr bwMode="auto">
            <a:xfrm>
              <a:off x="39933" y="174705"/>
              <a:ext cx="24958" cy="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  <p:sp>
          <p:nvSpPr>
            <p:cNvPr id="52" name="Rectangle 167"/>
            <p:cNvSpPr>
              <a:spLocks noChangeArrowheads="1"/>
            </p:cNvSpPr>
            <p:nvPr/>
          </p:nvSpPr>
          <p:spPr bwMode="auto">
            <a:xfrm>
              <a:off x="316965" y="177200"/>
              <a:ext cx="27454" cy="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j-ea"/>
                <a:ea typeface="+mj-ea"/>
                <a:sym typeface="Calibri" panose="020F050202020403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4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 autoUpdateAnimBg="0"/>
      <p:bldP spid="84" grpId="0" bldLvl="0" animBg="1" autoUpdateAnimBg="0"/>
      <p:bldP spid="85" grpId="0" bldLvl="0" animBg="1" autoUpdateAnimBg="0"/>
      <p:bldP spid="126" grpId="0" bldLvl="0" autoUpdateAnimBg="0"/>
      <p:bldP spid="127" grpId="0" bldLvl="0" autoUpdateAnimBg="0"/>
      <p:bldP spid="128" grpId="0" bldLvl="0" autoUpdateAnimBg="0"/>
      <p:bldP spid="129" grpId="0" bldLvl="0" autoUpdateAnimBg="0"/>
      <p:bldP spid="132" grpId="0" bldLvl="0" autoUpdateAnimBg="0"/>
      <p:bldP spid="13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" y="0"/>
            <a:ext cx="9144000" cy="5143499"/>
          </a:xfrm>
          <a:prstGeom prst="rect">
            <a:avLst/>
          </a:prstGeom>
        </p:spPr>
      </p:pic>
      <p:sp>
        <p:nvSpPr>
          <p:cNvPr id="18" name="Oval 147"/>
          <p:cNvSpPr>
            <a:spLocks noChangeArrowheads="1"/>
          </p:cNvSpPr>
          <p:nvPr/>
        </p:nvSpPr>
        <p:spPr bwMode="auto">
          <a:xfrm rot="3518666">
            <a:off x="6500831" y="-1127678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itchFamily="34" charset="0"/>
            </a:endParaRPr>
          </a:p>
        </p:txBody>
      </p:sp>
      <p:sp>
        <p:nvSpPr>
          <p:cNvPr id="19" name="Oval 148"/>
          <p:cNvSpPr>
            <a:spLocks noChangeArrowheads="1"/>
          </p:cNvSpPr>
          <p:nvPr/>
        </p:nvSpPr>
        <p:spPr bwMode="auto">
          <a:xfrm rot="3518666">
            <a:off x="6558784" y="-899611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itchFamily="34" charset="0"/>
            </a:endParaRPr>
          </a:p>
        </p:txBody>
      </p:sp>
      <p:sp>
        <p:nvSpPr>
          <p:cNvPr id="20" name="Oval 149"/>
          <p:cNvSpPr>
            <a:spLocks noChangeArrowheads="1"/>
          </p:cNvSpPr>
          <p:nvPr/>
        </p:nvSpPr>
        <p:spPr bwMode="auto">
          <a:xfrm rot="3518666">
            <a:off x="3643488" y="-842908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itchFamily="34" charset="0"/>
            </a:endParaRPr>
          </a:p>
        </p:txBody>
      </p:sp>
      <p:sp>
        <p:nvSpPr>
          <p:cNvPr id="21" name="Oval 150"/>
          <p:cNvSpPr>
            <a:spLocks noChangeArrowheads="1"/>
          </p:cNvSpPr>
          <p:nvPr/>
        </p:nvSpPr>
        <p:spPr bwMode="auto">
          <a:xfrm rot="3518666">
            <a:off x="8100842" y="-1070977"/>
            <a:ext cx="28981" cy="800006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rot="10800000" vert="eaVert" wrap="none" lIns="72567" tIns="36283" rIns="72567" bIns="36283" anchor="ctr"/>
          <a:lstStyle/>
          <a:p>
            <a:pPr algn="ctr" eaLnBrk="0" hangingPunct="0"/>
            <a:endParaRPr lang="zh-CN" altLang="zh-CN" sz="1900" i="1" dirty="0">
              <a:latin typeface="Lucida Sans" pitchFamily="34" charset="0"/>
            </a:endParaRPr>
          </a:p>
        </p:txBody>
      </p:sp>
      <p:pic>
        <p:nvPicPr>
          <p:cNvPr id="27" name="Picture 20" descr="C:\Documents and Settings\Administrator\桌面\]-02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440526" y="903485"/>
            <a:ext cx="917633" cy="9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3095836" y="2296372"/>
            <a:ext cx="4105626" cy="646332"/>
            <a:chOff x="3224901" y="4242615"/>
            <a:chExt cx="2710786" cy="29350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224901" y="4253803"/>
              <a:ext cx="1987569" cy="271132"/>
            </a:xfrm>
            <a:prstGeom prst="roundRect">
              <a:avLst>
                <a:gd name="adj" fmla="val 0"/>
              </a:avLst>
            </a:prstGeom>
            <a:solidFill>
              <a:srgbClr val="0124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文本框 5"/>
            <p:cNvSpPr txBox="1"/>
            <p:nvPr/>
          </p:nvSpPr>
          <p:spPr>
            <a:xfrm>
              <a:off x="3224901" y="4242615"/>
              <a:ext cx="2710786" cy="293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600" b="1" dirty="0" smtClean="0">
                  <a:ln w="38100">
                    <a:noFill/>
                  </a:ln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谢谢您的聆听</a:t>
              </a:r>
              <a:endParaRPr lang="zh-CN" altLang="en-US" sz="3600" b="1" dirty="0">
                <a:ln w="38100">
                  <a:noFill/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7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868E-6 1.56863E-6 L -0.78762 0.75294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00" y="37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repeatCount="7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repeatCount="7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7971E-6 -1.17647E-6 L -0.86273 0.89755 " pathEditMode="relative" rAng="0" ptsTypes="AA">
                                      <p:cBhvr>
                                        <p:cTn id="11" dur="1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0" y="449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repeatCount="2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path" presetSubtype="0" repeatCount="7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69019E-6 -5.88235E-7 L -0.60005 0.58628 " pathEditMode="relative" rAng="0" ptsTypes="AA">
                                      <p:cBhvr>
                                        <p:cTn id="16" dur="1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29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repeatCount="7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9" presetClass="path" presetSubtype="0" repeatCount="7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7927E-7 3.13725E-6 L -1.00648 1.06666 " pathEditMode="relative" rAng="0" ptsTypes="AA">
                                      <p:cBhvr>
                                        <p:cTn id="21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00" y="533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10800000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24"/>
          <p:cNvSpPr>
            <a:spLocks noEditPoints="1" noChangeArrowheads="1"/>
          </p:cNvSpPr>
          <p:nvPr/>
        </p:nvSpPr>
        <p:spPr bwMode="auto">
          <a:xfrm>
            <a:off x="4185285" y="2181225"/>
            <a:ext cx="1245870" cy="1259205"/>
          </a:xfrm>
          <a:custGeom>
            <a:avLst/>
            <a:gdLst>
              <a:gd name="T0" fmla="*/ 50 w 100"/>
              <a:gd name="T1" fmla="*/ 101 h 101"/>
              <a:gd name="T2" fmla="*/ 0 w 100"/>
              <a:gd name="T3" fmla="*/ 50 h 101"/>
              <a:gd name="T4" fmla="*/ 50 w 100"/>
              <a:gd name="T5" fmla="*/ 0 h 101"/>
              <a:gd name="T6" fmla="*/ 100 w 100"/>
              <a:gd name="T7" fmla="*/ 50 h 101"/>
              <a:gd name="T8" fmla="*/ 50 w 100"/>
              <a:gd name="T9" fmla="*/ 101 h 101"/>
              <a:gd name="T10" fmla="*/ 50 w 100"/>
              <a:gd name="T11" fmla="*/ 3 h 101"/>
              <a:gd name="T12" fmla="*/ 2 w 100"/>
              <a:gd name="T13" fmla="*/ 50 h 101"/>
              <a:gd name="T14" fmla="*/ 50 w 100"/>
              <a:gd name="T15" fmla="*/ 98 h 101"/>
              <a:gd name="T16" fmla="*/ 98 w 100"/>
              <a:gd name="T17" fmla="*/ 50 h 101"/>
              <a:gd name="T18" fmla="*/ 50 w 100"/>
              <a:gd name="T19" fmla="*/ 3 h 1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0"/>
              <a:gd name="T31" fmla="*/ 0 h 101"/>
              <a:gd name="T32" fmla="*/ 100 w 100"/>
              <a:gd name="T33" fmla="*/ 101 h 1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0" h="101">
                <a:moveTo>
                  <a:pt x="50" y="101"/>
                </a:moveTo>
                <a:cubicBezTo>
                  <a:pt x="22" y="101"/>
                  <a:pt x="0" y="78"/>
                  <a:pt x="0" y="50"/>
                </a:cubicBezTo>
                <a:cubicBezTo>
                  <a:pt x="0" y="23"/>
                  <a:pt x="22" y="0"/>
                  <a:pt x="50" y="0"/>
                </a:cubicBezTo>
                <a:cubicBezTo>
                  <a:pt x="78" y="0"/>
                  <a:pt x="100" y="23"/>
                  <a:pt x="100" y="50"/>
                </a:cubicBezTo>
                <a:cubicBezTo>
                  <a:pt x="100" y="78"/>
                  <a:pt x="78" y="101"/>
                  <a:pt x="50" y="101"/>
                </a:cubicBezTo>
                <a:close/>
                <a:moveTo>
                  <a:pt x="50" y="3"/>
                </a:moveTo>
                <a:cubicBezTo>
                  <a:pt x="24" y="3"/>
                  <a:pt x="2" y="24"/>
                  <a:pt x="2" y="50"/>
                </a:cubicBezTo>
                <a:cubicBezTo>
                  <a:pt x="2" y="77"/>
                  <a:pt x="24" y="98"/>
                  <a:pt x="50" y="98"/>
                </a:cubicBezTo>
                <a:cubicBezTo>
                  <a:pt x="76" y="98"/>
                  <a:pt x="98" y="77"/>
                  <a:pt x="98" y="50"/>
                </a:cubicBezTo>
                <a:cubicBezTo>
                  <a:pt x="98" y="24"/>
                  <a:pt x="76" y="3"/>
                  <a:pt x="50" y="3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93" name="Freeform 25"/>
          <p:cNvSpPr>
            <a:spLocks noEditPoints="1" noChangeArrowheads="1"/>
          </p:cNvSpPr>
          <p:nvPr/>
        </p:nvSpPr>
        <p:spPr bwMode="auto">
          <a:xfrm>
            <a:off x="6192976" y="1428651"/>
            <a:ext cx="2031325" cy="719455"/>
          </a:xfrm>
          <a:custGeom>
            <a:avLst/>
            <a:gdLst>
              <a:gd name="T0" fmla="*/ 26 w 52"/>
              <a:gd name="T1" fmla="*/ 52 h 52"/>
              <a:gd name="T2" fmla="*/ 0 w 52"/>
              <a:gd name="T3" fmla="*/ 26 h 52"/>
              <a:gd name="T4" fmla="*/ 26 w 52"/>
              <a:gd name="T5" fmla="*/ 0 h 52"/>
              <a:gd name="T6" fmla="*/ 52 w 52"/>
              <a:gd name="T7" fmla="*/ 26 h 52"/>
              <a:gd name="T8" fmla="*/ 26 w 52"/>
              <a:gd name="T9" fmla="*/ 52 h 52"/>
              <a:gd name="T10" fmla="*/ 26 w 52"/>
              <a:gd name="T11" fmla="*/ 1 h 52"/>
              <a:gd name="T12" fmla="*/ 2 w 52"/>
              <a:gd name="T13" fmla="*/ 26 h 52"/>
              <a:gd name="T14" fmla="*/ 26 w 52"/>
              <a:gd name="T15" fmla="*/ 50 h 52"/>
              <a:gd name="T16" fmla="*/ 51 w 52"/>
              <a:gd name="T17" fmla="*/ 26 h 52"/>
              <a:gd name="T18" fmla="*/ 26 w 52"/>
              <a:gd name="T19" fmla="*/ 1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2"/>
              <a:gd name="T31" fmla="*/ 0 h 52"/>
              <a:gd name="T32" fmla="*/ 52 w 52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2" h="52">
                <a:moveTo>
                  <a:pt x="26" y="52"/>
                </a:moveTo>
                <a:cubicBezTo>
                  <a:pt x="12" y="52"/>
                  <a:pt x="0" y="40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41" y="0"/>
                  <a:pt x="52" y="11"/>
                  <a:pt x="52" y="26"/>
                </a:cubicBezTo>
                <a:cubicBezTo>
                  <a:pt x="52" y="40"/>
                  <a:pt x="41" y="52"/>
                  <a:pt x="26" y="52"/>
                </a:cubicBezTo>
                <a:close/>
                <a:moveTo>
                  <a:pt x="26" y="1"/>
                </a:moveTo>
                <a:cubicBezTo>
                  <a:pt x="13" y="1"/>
                  <a:pt x="2" y="12"/>
                  <a:pt x="2" y="26"/>
                </a:cubicBezTo>
                <a:cubicBezTo>
                  <a:pt x="2" y="39"/>
                  <a:pt x="13" y="50"/>
                  <a:pt x="26" y="50"/>
                </a:cubicBezTo>
                <a:cubicBezTo>
                  <a:pt x="40" y="50"/>
                  <a:pt x="51" y="39"/>
                  <a:pt x="51" y="26"/>
                </a:cubicBezTo>
                <a:cubicBezTo>
                  <a:pt x="51" y="12"/>
                  <a:pt x="40" y="1"/>
                  <a:pt x="26" y="1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95" name="Freeform 27"/>
          <p:cNvSpPr>
            <a:spLocks noEditPoints="1" noChangeArrowheads="1"/>
          </p:cNvSpPr>
          <p:nvPr/>
        </p:nvSpPr>
        <p:spPr bwMode="auto">
          <a:xfrm>
            <a:off x="5866130" y="3500755"/>
            <a:ext cx="1269365" cy="909955"/>
          </a:xfrm>
          <a:custGeom>
            <a:avLst/>
            <a:gdLst>
              <a:gd name="T0" fmla="*/ 34 w 68"/>
              <a:gd name="T1" fmla="*/ 68 h 68"/>
              <a:gd name="T2" fmla="*/ 0 w 68"/>
              <a:gd name="T3" fmla="*/ 34 h 68"/>
              <a:gd name="T4" fmla="*/ 34 w 68"/>
              <a:gd name="T5" fmla="*/ 0 h 68"/>
              <a:gd name="T6" fmla="*/ 68 w 68"/>
              <a:gd name="T7" fmla="*/ 34 h 68"/>
              <a:gd name="T8" fmla="*/ 34 w 68"/>
              <a:gd name="T9" fmla="*/ 68 h 68"/>
              <a:gd name="T10" fmla="*/ 34 w 68"/>
              <a:gd name="T11" fmla="*/ 3 h 68"/>
              <a:gd name="T12" fmla="*/ 2 w 68"/>
              <a:gd name="T13" fmla="*/ 34 h 68"/>
              <a:gd name="T14" fmla="*/ 34 w 68"/>
              <a:gd name="T15" fmla="*/ 66 h 68"/>
              <a:gd name="T16" fmla="*/ 65 w 68"/>
              <a:gd name="T17" fmla="*/ 34 h 68"/>
              <a:gd name="T18" fmla="*/ 34 w 68"/>
              <a:gd name="T19" fmla="*/ 3 h 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68"/>
              <a:gd name="T32" fmla="*/ 68 w 68"/>
              <a:gd name="T33" fmla="*/ 68 h 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68">
                <a:moveTo>
                  <a:pt x="34" y="68"/>
                </a:move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ubicBezTo>
                  <a:pt x="53" y="0"/>
                  <a:pt x="68" y="16"/>
                  <a:pt x="68" y="34"/>
                </a:cubicBezTo>
                <a:cubicBezTo>
                  <a:pt x="68" y="53"/>
                  <a:pt x="53" y="68"/>
                  <a:pt x="34" y="68"/>
                </a:cubicBezTo>
                <a:close/>
                <a:moveTo>
                  <a:pt x="34" y="3"/>
                </a:moveTo>
                <a:cubicBezTo>
                  <a:pt x="17" y="3"/>
                  <a:pt x="2" y="17"/>
                  <a:pt x="2" y="34"/>
                </a:cubicBezTo>
                <a:cubicBezTo>
                  <a:pt x="2" y="52"/>
                  <a:pt x="17" y="66"/>
                  <a:pt x="34" y="66"/>
                </a:cubicBezTo>
                <a:cubicBezTo>
                  <a:pt x="51" y="66"/>
                  <a:pt x="65" y="52"/>
                  <a:pt x="65" y="34"/>
                </a:cubicBezTo>
                <a:cubicBezTo>
                  <a:pt x="65" y="17"/>
                  <a:pt x="51" y="3"/>
                  <a:pt x="34" y="3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96" name="Freeform 28"/>
          <p:cNvSpPr>
            <a:spLocks noEditPoints="1" noChangeArrowheads="1"/>
          </p:cNvSpPr>
          <p:nvPr/>
        </p:nvSpPr>
        <p:spPr bwMode="auto">
          <a:xfrm>
            <a:off x="1649882" y="3500754"/>
            <a:ext cx="1373946" cy="909531"/>
          </a:xfrm>
          <a:custGeom>
            <a:avLst/>
            <a:gdLst>
              <a:gd name="T0" fmla="*/ 37 w 75"/>
              <a:gd name="T1" fmla="*/ 75 h 75"/>
              <a:gd name="T2" fmla="*/ 0 w 75"/>
              <a:gd name="T3" fmla="*/ 38 h 75"/>
              <a:gd name="T4" fmla="*/ 37 w 75"/>
              <a:gd name="T5" fmla="*/ 0 h 75"/>
              <a:gd name="T6" fmla="*/ 75 w 75"/>
              <a:gd name="T7" fmla="*/ 38 h 75"/>
              <a:gd name="T8" fmla="*/ 37 w 75"/>
              <a:gd name="T9" fmla="*/ 75 h 75"/>
              <a:gd name="T10" fmla="*/ 37 w 75"/>
              <a:gd name="T11" fmla="*/ 3 h 75"/>
              <a:gd name="T12" fmla="*/ 2 w 75"/>
              <a:gd name="T13" fmla="*/ 38 h 75"/>
              <a:gd name="T14" fmla="*/ 37 w 75"/>
              <a:gd name="T15" fmla="*/ 73 h 75"/>
              <a:gd name="T16" fmla="*/ 72 w 75"/>
              <a:gd name="T17" fmla="*/ 38 h 75"/>
              <a:gd name="T18" fmla="*/ 37 w 75"/>
              <a:gd name="T19" fmla="*/ 3 h 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5"/>
              <a:gd name="T31" fmla="*/ 0 h 75"/>
              <a:gd name="T32" fmla="*/ 75 w 75"/>
              <a:gd name="T33" fmla="*/ 75 h 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5" h="75">
                <a:moveTo>
                  <a:pt x="37" y="75"/>
                </a:moveTo>
                <a:cubicBezTo>
                  <a:pt x="17" y="75"/>
                  <a:pt x="0" y="59"/>
                  <a:pt x="0" y="38"/>
                </a:cubicBezTo>
                <a:cubicBezTo>
                  <a:pt x="0" y="17"/>
                  <a:pt x="17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9"/>
                  <a:pt x="58" y="75"/>
                  <a:pt x="37" y="75"/>
                </a:cubicBezTo>
                <a:close/>
                <a:moveTo>
                  <a:pt x="37" y="3"/>
                </a:moveTo>
                <a:cubicBezTo>
                  <a:pt x="18" y="3"/>
                  <a:pt x="2" y="18"/>
                  <a:pt x="2" y="38"/>
                </a:cubicBezTo>
                <a:cubicBezTo>
                  <a:pt x="2" y="57"/>
                  <a:pt x="18" y="73"/>
                  <a:pt x="37" y="73"/>
                </a:cubicBezTo>
                <a:cubicBezTo>
                  <a:pt x="57" y="73"/>
                  <a:pt x="72" y="57"/>
                  <a:pt x="72" y="38"/>
                </a:cubicBezTo>
                <a:cubicBezTo>
                  <a:pt x="72" y="18"/>
                  <a:pt x="57" y="3"/>
                  <a:pt x="37" y="3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98" name="Freeform 30"/>
          <p:cNvSpPr>
            <a:spLocks noEditPoints="1" noChangeArrowheads="1"/>
          </p:cNvSpPr>
          <p:nvPr/>
        </p:nvSpPr>
        <p:spPr bwMode="auto">
          <a:xfrm>
            <a:off x="1551305" y="1181735"/>
            <a:ext cx="1201420" cy="999490"/>
          </a:xfrm>
          <a:custGeom>
            <a:avLst/>
            <a:gdLst>
              <a:gd name="T0" fmla="*/ 33 w 62"/>
              <a:gd name="T1" fmla="*/ 58 h 58"/>
              <a:gd name="T2" fmla="*/ 14 w 62"/>
              <a:gd name="T3" fmla="*/ 51 h 58"/>
              <a:gd name="T4" fmla="*/ 11 w 62"/>
              <a:gd name="T5" fmla="*/ 10 h 58"/>
              <a:gd name="T6" fmla="*/ 33 w 62"/>
              <a:gd name="T7" fmla="*/ 0 h 58"/>
              <a:gd name="T8" fmla="*/ 51 w 62"/>
              <a:gd name="T9" fmla="*/ 7 h 58"/>
              <a:gd name="T10" fmla="*/ 61 w 62"/>
              <a:gd name="T11" fmla="*/ 26 h 58"/>
              <a:gd name="T12" fmla="*/ 55 w 62"/>
              <a:gd name="T13" fmla="*/ 47 h 58"/>
              <a:gd name="T14" fmla="*/ 33 w 62"/>
              <a:gd name="T15" fmla="*/ 58 h 58"/>
              <a:gd name="T16" fmla="*/ 33 w 62"/>
              <a:gd name="T17" fmla="*/ 2 h 58"/>
              <a:gd name="T18" fmla="*/ 12 w 62"/>
              <a:gd name="T19" fmla="*/ 11 h 58"/>
              <a:gd name="T20" fmla="*/ 15 w 62"/>
              <a:gd name="T21" fmla="*/ 50 h 58"/>
              <a:gd name="T22" fmla="*/ 33 w 62"/>
              <a:gd name="T23" fmla="*/ 56 h 58"/>
              <a:gd name="T24" fmla="*/ 53 w 62"/>
              <a:gd name="T25" fmla="*/ 46 h 58"/>
              <a:gd name="T26" fmla="*/ 60 w 62"/>
              <a:gd name="T27" fmla="*/ 26 h 58"/>
              <a:gd name="T28" fmla="*/ 50 w 62"/>
              <a:gd name="T29" fmla="*/ 8 h 58"/>
              <a:gd name="T30" fmla="*/ 33 w 62"/>
              <a:gd name="T31" fmla="*/ 2 h 5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2"/>
              <a:gd name="T49" fmla="*/ 0 h 58"/>
              <a:gd name="T50" fmla="*/ 62 w 62"/>
              <a:gd name="T51" fmla="*/ 58 h 5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2" h="58">
                <a:moveTo>
                  <a:pt x="33" y="58"/>
                </a:moveTo>
                <a:cubicBezTo>
                  <a:pt x="26" y="58"/>
                  <a:pt x="19" y="55"/>
                  <a:pt x="14" y="51"/>
                </a:cubicBezTo>
                <a:cubicBezTo>
                  <a:pt x="2" y="41"/>
                  <a:pt x="0" y="22"/>
                  <a:pt x="11" y="10"/>
                </a:cubicBezTo>
                <a:cubicBezTo>
                  <a:pt x="16" y="4"/>
                  <a:pt x="24" y="0"/>
                  <a:pt x="33" y="0"/>
                </a:cubicBezTo>
                <a:cubicBezTo>
                  <a:pt x="39" y="0"/>
                  <a:pt x="46" y="2"/>
                  <a:pt x="51" y="7"/>
                </a:cubicBezTo>
                <a:cubicBezTo>
                  <a:pt x="57" y="12"/>
                  <a:pt x="61" y="19"/>
                  <a:pt x="61" y="26"/>
                </a:cubicBezTo>
                <a:cubicBezTo>
                  <a:pt x="62" y="34"/>
                  <a:pt x="60" y="41"/>
                  <a:pt x="55" y="47"/>
                </a:cubicBezTo>
                <a:cubicBezTo>
                  <a:pt x="49" y="54"/>
                  <a:pt x="41" y="58"/>
                  <a:pt x="33" y="58"/>
                </a:cubicBezTo>
                <a:close/>
                <a:moveTo>
                  <a:pt x="33" y="2"/>
                </a:moveTo>
                <a:cubicBezTo>
                  <a:pt x="25" y="2"/>
                  <a:pt x="17" y="5"/>
                  <a:pt x="12" y="11"/>
                </a:cubicBezTo>
                <a:cubicBezTo>
                  <a:pt x="2" y="23"/>
                  <a:pt x="4" y="40"/>
                  <a:pt x="15" y="50"/>
                </a:cubicBezTo>
                <a:cubicBezTo>
                  <a:pt x="20" y="54"/>
                  <a:pt x="26" y="56"/>
                  <a:pt x="33" y="56"/>
                </a:cubicBezTo>
                <a:cubicBezTo>
                  <a:pt x="41" y="56"/>
                  <a:pt x="48" y="52"/>
                  <a:pt x="53" y="46"/>
                </a:cubicBezTo>
                <a:cubicBezTo>
                  <a:pt x="58" y="41"/>
                  <a:pt x="60" y="34"/>
                  <a:pt x="60" y="26"/>
                </a:cubicBezTo>
                <a:cubicBezTo>
                  <a:pt x="59" y="19"/>
                  <a:pt x="56" y="13"/>
                  <a:pt x="50" y="8"/>
                </a:cubicBezTo>
                <a:cubicBezTo>
                  <a:pt x="45" y="4"/>
                  <a:pt x="39" y="2"/>
                  <a:pt x="33" y="2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99" name="Freeform 31"/>
          <p:cNvSpPr>
            <a:spLocks noEditPoints="1" noChangeArrowheads="1"/>
          </p:cNvSpPr>
          <p:nvPr/>
        </p:nvSpPr>
        <p:spPr bwMode="auto">
          <a:xfrm>
            <a:off x="4031198" y="1181735"/>
            <a:ext cx="1125587" cy="796501"/>
          </a:xfrm>
          <a:custGeom>
            <a:avLst/>
            <a:gdLst>
              <a:gd name="T0" fmla="*/ 22 w 44"/>
              <a:gd name="T1" fmla="*/ 40 h 40"/>
              <a:gd name="T2" fmla="*/ 9 w 44"/>
              <a:gd name="T3" fmla="*/ 36 h 40"/>
              <a:gd name="T4" fmla="*/ 7 w 44"/>
              <a:gd name="T5" fmla="*/ 7 h 40"/>
              <a:gd name="T6" fmla="*/ 22 w 44"/>
              <a:gd name="T7" fmla="*/ 0 h 40"/>
              <a:gd name="T8" fmla="*/ 35 w 44"/>
              <a:gd name="T9" fmla="*/ 5 h 40"/>
              <a:gd name="T10" fmla="*/ 37 w 44"/>
              <a:gd name="T11" fmla="*/ 33 h 40"/>
              <a:gd name="T12" fmla="*/ 22 w 44"/>
              <a:gd name="T13" fmla="*/ 40 h 40"/>
              <a:gd name="T14" fmla="*/ 22 w 44"/>
              <a:gd name="T15" fmla="*/ 3 h 40"/>
              <a:gd name="T16" fmla="*/ 9 w 44"/>
              <a:gd name="T17" fmla="*/ 9 h 40"/>
              <a:gd name="T18" fmla="*/ 11 w 44"/>
              <a:gd name="T19" fmla="*/ 34 h 40"/>
              <a:gd name="T20" fmla="*/ 22 w 44"/>
              <a:gd name="T21" fmla="*/ 38 h 40"/>
              <a:gd name="T22" fmla="*/ 35 w 44"/>
              <a:gd name="T23" fmla="*/ 32 h 40"/>
              <a:gd name="T24" fmla="*/ 33 w 44"/>
              <a:gd name="T25" fmla="*/ 7 h 40"/>
              <a:gd name="T26" fmla="*/ 22 w 44"/>
              <a:gd name="T27" fmla="*/ 3 h 4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4"/>
              <a:gd name="T43" fmla="*/ 0 h 40"/>
              <a:gd name="T44" fmla="*/ 44 w 44"/>
              <a:gd name="T45" fmla="*/ 40 h 4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4" h="40">
                <a:moveTo>
                  <a:pt x="22" y="40"/>
                </a:moveTo>
                <a:cubicBezTo>
                  <a:pt x="17" y="40"/>
                  <a:pt x="13" y="39"/>
                  <a:pt x="9" y="36"/>
                </a:cubicBezTo>
                <a:cubicBezTo>
                  <a:pt x="1" y="28"/>
                  <a:pt x="0" y="16"/>
                  <a:pt x="7" y="7"/>
                </a:cubicBezTo>
                <a:cubicBezTo>
                  <a:pt x="10" y="3"/>
                  <a:pt x="16" y="0"/>
                  <a:pt x="22" y="0"/>
                </a:cubicBezTo>
                <a:cubicBezTo>
                  <a:pt x="27" y="0"/>
                  <a:pt x="31" y="2"/>
                  <a:pt x="35" y="5"/>
                </a:cubicBezTo>
                <a:cubicBezTo>
                  <a:pt x="43" y="12"/>
                  <a:pt x="44" y="25"/>
                  <a:pt x="37" y="33"/>
                </a:cubicBezTo>
                <a:cubicBezTo>
                  <a:pt x="33" y="38"/>
                  <a:pt x="28" y="40"/>
                  <a:pt x="22" y="40"/>
                </a:cubicBezTo>
                <a:close/>
                <a:moveTo>
                  <a:pt x="22" y="3"/>
                </a:moveTo>
                <a:cubicBezTo>
                  <a:pt x="17" y="3"/>
                  <a:pt x="12" y="5"/>
                  <a:pt x="9" y="9"/>
                </a:cubicBezTo>
                <a:cubicBezTo>
                  <a:pt x="2" y="16"/>
                  <a:pt x="3" y="27"/>
                  <a:pt x="11" y="34"/>
                </a:cubicBezTo>
                <a:cubicBezTo>
                  <a:pt x="14" y="36"/>
                  <a:pt x="18" y="38"/>
                  <a:pt x="22" y="38"/>
                </a:cubicBezTo>
                <a:cubicBezTo>
                  <a:pt x="27" y="38"/>
                  <a:pt x="32" y="35"/>
                  <a:pt x="35" y="32"/>
                </a:cubicBezTo>
                <a:cubicBezTo>
                  <a:pt x="41" y="24"/>
                  <a:pt x="41" y="13"/>
                  <a:pt x="33" y="7"/>
                </a:cubicBezTo>
                <a:cubicBezTo>
                  <a:pt x="30" y="4"/>
                  <a:pt x="26" y="3"/>
                  <a:pt x="22" y="3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00" name="Freeform 32"/>
          <p:cNvSpPr>
            <a:spLocks noChangeArrowheads="1"/>
          </p:cNvSpPr>
          <p:nvPr/>
        </p:nvSpPr>
        <p:spPr bwMode="auto">
          <a:xfrm>
            <a:off x="4683710" y="1956011"/>
            <a:ext cx="74613" cy="261937"/>
          </a:xfrm>
          <a:custGeom>
            <a:avLst/>
            <a:gdLst>
              <a:gd name="T0" fmla="*/ 39 w 47"/>
              <a:gd name="T1" fmla="*/ 165 h 165"/>
              <a:gd name="T2" fmla="*/ 0 w 47"/>
              <a:gd name="T3" fmla="*/ 8 h 165"/>
              <a:gd name="T4" fmla="*/ 8 w 47"/>
              <a:gd name="T5" fmla="*/ 0 h 165"/>
              <a:gd name="T6" fmla="*/ 47 w 47"/>
              <a:gd name="T7" fmla="*/ 165 h 165"/>
              <a:gd name="T8" fmla="*/ 39 w 47"/>
              <a:gd name="T9" fmla="*/ 16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65"/>
              <a:gd name="T17" fmla="*/ 47 w 47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65">
                <a:moveTo>
                  <a:pt x="39" y="165"/>
                </a:moveTo>
                <a:lnTo>
                  <a:pt x="0" y="8"/>
                </a:lnTo>
                <a:lnTo>
                  <a:pt x="8" y="0"/>
                </a:lnTo>
                <a:lnTo>
                  <a:pt x="47" y="165"/>
                </a:lnTo>
                <a:lnTo>
                  <a:pt x="39" y="165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01" name="Freeform 33"/>
          <p:cNvSpPr>
            <a:spLocks noChangeArrowheads="1"/>
          </p:cNvSpPr>
          <p:nvPr/>
        </p:nvSpPr>
        <p:spPr bwMode="auto">
          <a:xfrm>
            <a:off x="5293310" y="2067694"/>
            <a:ext cx="1161015" cy="348691"/>
          </a:xfrm>
          <a:custGeom>
            <a:avLst/>
            <a:gdLst>
              <a:gd name="T0" fmla="*/ 8 w 1005"/>
              <a:gd name="T1" fmla="*/ 329 h 329"/>
              <a:gd name="T2" fmla="*/ 0 w 1005"/>
              <a:gd name="T3" fmla="*/ 321 h 329"/>
              <a:gd name="T4" fmla="*/ 1005 w 1005"/>
              <a:gd name="T5" fmla="*/ 0 h 329"/>
              <a:gd name="T6" fmla="*/ 1005 w 1005"/>
              <a:gd name="T7" fmla="*/ 8 h 329"/>
              <a:gd name="T8" fmla="*/ 8 w 1005"/>
              <a:gd name="T9" fmla="*/ 329 h 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5"/>
              <a:gd name="T16" fmla="*/ 0 h 329"/>
              <a:gd name="T17" fmla="*/ 1005 w 1005"/>
              <a:gd name="T18" fmla="*/ 329 h 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5" h="329">
                <a:moveTo>
                  <a:pt x="8" y="329"/>
                </a:moveTo>
                <a:lnTo>
                  <a:pt x="0" y="321"/>
                </a:lnTo>
                <a:lnTo>
                  <a:pt x="1005" y="0"/>
                </a:lnTo>
                <a:lnTo>
                  <a:pt x="1005" y="8"/>
                </a:lnTo>
                <a:lnTo>
                  <a:pt x="8" y="329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02" name="Freeform 34"/>
          <p:cNvSpPr>
            <a:spLocks noChangeArrowheads="1"/>
          </p:cNvSpPr>
          <p:nvPr/>
        </p:nvSpPr>
        <p:spPr bwMode="auto">
          <a:xfrm>
            <a:off x="5156785" y="3338723"/>
            <a:ext cx="735013" cy="473075"/>
          </a:xfrm>
          <a:custGeom>
            <a:avLst/>
            <a:gdLst>
              <a:gd name="T0" fmla="*/ 455 w 463"/>
              <a:gd name="T1" fmla="*/ 298 h 298"/>
              <a:gd name="T2" fmla="*/ 0 w 463"/>
              <a:gd name="T3" fmla="*/ 8 h 298"/>
              <a:gd name="T4" fmla="*/ 8 w 463"/>
              <a:gd name="T5" fmla="*/ 0 h 298"/>
              <a:gd name="T6" fmla="*/ 463 w 463"/>
              <a:gd name="T7" fmla="*/ 282 h 298"/>
              <a:gd name="T8" fmla="*/ 455 w 463"/>
              <a:gd name="T9" fmla="*/ 298 h 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"/>
              <a:gd name="T16" fmla="*/ 0 h 298"/>
              <a:gd name="T17" fmla="*/ 463 w 463"/>
              <a:gd name="T18" fmla="*/ 298 h 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" h="298">
                <a:moveTo>
                  <a:pt x="455" y="298"/>
                </a:moveTo>
                <a:lnTo>
                  <a:pt x="0" y="8"/>
                </a:lnTo>
                <a:lnTo>
                  <a:pt x="8" y="0"/>
                </a:lnTo>
                <a:lnTo>
                  <a:pt x="463" y="282"/>
                </a:lnTo>
                <a:lnTo>
                  <a:pt x="455" y="298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939048" y="3264111"/>
            <a:ext cx="1495425" cy="522287"/>
          </a:xfrm>
          <a:custGeom>
            <a:avLst/>
            <a:gdLst>
              <a:gd name="T0" fmla="*/ 0 w 942"/>
              <a:gd name="T1" fmla="*/ 329 h 329"/>
              <a:gd name="T2" fmla="*/ 0 w 942"/>
              <a:gd name="T3" fmla="*/ 321 h 329"/>
              <a:gd name="T4" fmla="*/ 942 w 942"/>
              <a:gd name="T5" fmla="*/ 0 h 329"/>
              <a:gd name="T6" fmla="*/ 942 w 942"/>
              <a:gd name="T7" fmla="*/ 8 h 329"/>
              <a:gd name="T8" fmla="*/ 0 w 942"/>
              <a:gd name="T9" fmla="*/ 329 h 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2"/>
              <a:gd name="T16" fmla="*/ 0 h 329"/>
              <a:gd name="T17" fmla="*/ 942 w 942"/>
              <a:gd name="T18" fmla="*/ 329 h 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2" h="329">
                <a:moveTo>
                  <a:pt x="0" y="329"/>
                </a:moveTo>
                <a:lnTo>
                  <a:pt x="0" y="321"/>
                </a:lnTo>
                <a:lnTo>
                  <a:pt x="942" y="0"/>
                </a:lnTo>
                <a:lnTo>
                  <a:pt x="942" y="8"/>
                </a:lnTo>
                <a:lnTo>
                  <a:pt x="0" y="329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06" name="Freeform 38"/>
          <p:cNvSpPr>
            <a:spLocks noChangeArrowheads="1"/>
          </p:cNvSpPr>
          <p:nvPr/>
        </p:nvSpPr>
        <p:spPr bwMode="auto">
          <a:xfrm>
            <a:off x="2692985" y="1894098"/>
            <a:ext cx="1539827" cy="590880"/>
          </a:xfrm>
          <a:custGeom>
            <a:avLst/>
            <a:gdLst>
              <a:gd name="T0" fmla="*/ 1012 w 1020"/>
              <a:gd name="T1" fmla="*/ 392 h 392"/>
              <a:gd name="T2" fmla="*/ 0 w 1020"/>
              <a:gd name="T3" fmla="*/ 7 h 392"/>
              <a:gd name="T4" fmla="*/ 8 w 1020"/>
              <a:gd name="T5" fmla="*/ 0 h 392"/>
              <a:gd name="T6" fmla="*/ 1020 w 1020"/>
              <a:gd name="T7" fmla="*/ 376 h 392"/>
              <a:gd name="T8" fmla="*/ 1012 w 102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0"/>
              <a:gd name="T16" fmla="*/ 0 h 392"/>
              <a:gd name="T17" fmla="*/ 1020 w 102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0" h="392">
                <a:moveTo>
                  <a:pt x="1012" y="392"/>
                </a:moveTo>
                <a:lnTo>
                  <a:pt x="0" y="7"/>
                </a:lnTo>
                <a:lnTo>
                  <a:pt x="8" y="0"/>
                </a:lnTo>
                <a:lnTo>
                  <a:pt x="1020" y="376"/>
                </a:lnTo>
                <a:lnTo>
                  <a:pt x="1012" y="39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2" name="Freeform 18"/>
          <p:cNvSpPr>
            <a:spLocks noChangeArrowheads="1"/>
          </p:cNvSpPr>
          <p:nvPr/>
        </p:nvSpPr>
        <p:spPr bwMode="auto">
          <a:xfrm>
            <a:off x="4521835" y="2529205"/>
            <a:ext cx="572770" cy="558165"/>
          </a:xfrm>
          <a:custGeom>
            <a:avLst/>
            <a:gdLst>
              <a:gd name="T0" fmla="*/ 19 w 29"/>
              <a:gd name="T1" fmla="*/ 14 h 31"/>
              <a:gd name="T2" fmla="*/ 22 w 29"/>
              <a:gd name="T3" fmla="*/ 8 h 31"/>
              <a:gd name="T4" fmla="*/ 15 w 29"/>
              <a:gd name="T5" fmla="*/ 0 h 31"/>
              <a:gd name="T6" fmla="*/ 7 w 29"/>
              <a:gd name="T7" fmla="*/ 8 h 31"/>
              <a:gd name="T8" fmla="*/ 11 w 29"/>
              <a:gd name="T9" fmla="*/ 14 h 31"/>
              <a:gd name="T10" fmla="*/ 0 w 29"/>
              <a:gd name="T11" fmla="*/ 31 h 31"/>
              <a:gd name="T12" fmla="*/ 29 w 29"/>
              <a:gd name="T13" fmla="*/ 31 h 31"/>
              <a:gd name="T14" fmla="*/ 19 w 29"/>
              <a:gd name="T15" fmla="*/ 1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"/>
              <a:gd name="T25" fmla="*/ 0 h 31"/>
              <a:gd name="T26" fmla="*/ 29 w 29"/>
              <a:gd name="T27" fmla="*/ 31 h 3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" h="31">
                <a:moveTo>
                  <a:pt x="19" y="14"/>
                </a:moveTo>
                <a:cubicBezTo>
                  <a:pt x="21" y="12"/>
                  <a:pt x="22" y="10"/>
                  <a:pt x="22" y="8"/>
                </a:cubicBezTo>
                <a:cubicBezTo>
                  <a:pt x="22" y="4"/>
                  <a:pt x="19" y="0"/>
                  <a:pt x="15" y="0"/>
                </a:cubicBezTo>
                <a:cubicBezTo>
                  <a:pt x="11" y="0"/>
                  <a:pt x="7" y="4"/>
                  <a:pt x="7" y="8"/>
                </a:cubicBezTo>
                <a:cubicBezTo>
                  <a:pt x="7" y="10"/>
                  <a:pt x="9" y="12"/>
                  <a:pt x="11" y="14"/>
                </a:cubicBezTo>
                <a:cubicBezTo>
                  <a:pt x="5" y="16"/>
                  <a:pt x="1" y="23"/>
                  <a:pt x="0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8" y="23"/>
                  <a:pt x="24" y="16"/>
                  <a:pt x="19" y="14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3" name="TextBox 63"/>
          <p:cNvSpPr>
            <a:spLocks noChangeArrowheads="1"/>
          </p:cNvSpPr>
          <p:nvPr/>
        </p:nvSpPr>
        <p:spPr bwMode="auto">
          <a:xfrm>
            <a:off x="4133212" y="139848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林志育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63"/>
          <p:cNvSpPr>
            <a:spLocks noChangeArrowheads="1"/>
          </p:cNvSpPr>
          <p:nvPr/>
        </p:nvSpPr>
        <p:spPr bwMode="auto">
          <a:xfrm>
            <a:off x="6179955" y="1609936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厦门大学嘉庚学院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63"/>
          <p:cNvSpPr>
            <a:spLocks noChangeArrowheads="1"/>
          </p:cNvSpPr>
          <p:nvPr/>
        </p:nvSpPr>
        <p:spPr bwMode="auto">
          <a:xfrm>
            <a:off x="1694605" y="377085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物联网工程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63"/>
          <p:cNvSpPr>
            <a:spLocks noChangeArrowheads="1"/>
          </p:cNvSpPr>
          <p:nvPr/>
        </p:nvSpPr>
        <p:spPr bwMode="auto">
          <a:xfrm>
            <a:off x="5831511" y="3772111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交付七总部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63"/>
          <p:cNvSpPr>
            <a:spLocks noChangeArrowheads="1"/>
          </p:cNvSpPr>
          <p:nvPr/>
        </p:nvSpPr>
        <p:spPr bwMode="auto">
          <a:xfrm>
            <a:off x="1649882" y="152611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福建漳州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ldLvl="0" animBg="1"/>
      <p:bldP spid="95" grpId="0" bldLvl="0" animBg="1"/>
      <p:bldP spid="96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4" grpId="0" bldLvl="0" animBg="1"/>
      <p:bldP spid="106" grpId="0" bldLvl="0" animBg="1"/>
      <p:bldP spid="2" grpId="0" bldLvl="0" animBg="1"/>
      <p:bldP spid="3" grpId="0"/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9252520" y="-38057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291"/>
          <p:cNvSpPr>
            <a:spLocks noChangeArrowheads="1"/>
          </p:cNvSpPr>
          <p:nvPr/>
        </p:nvSpPr>
        <p:spPr bwMode="auto">
          <a:xfrm flipV="1">
            <a:off x="7391400" y="1959546"/>
            <a:ext cx="5181600" cy="1295400"/>
          </a:xfrm>
          <a:prstGeom prst="parallelogram">
            <a:avLst>
              <a:gd name="adj" fmla="val 55111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wrap="none" anchor="ctr"/>
          <a:lstStyle/>
          <a:p>
            <a:endParaRPr lang="zh-CN" altLang="en-US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utoShape 292"/>
          <p:cNvSpPr>
            <a:spLocks noChangeArrowheads="1"/>
          </p:cNvSpPr>
          <p:nvPr/>
        </p:nvSpPr>
        <p:spPr bwMode="auto">
          <a:xfrm flipV="1">
            <a:off x="-989013" y="1959546"/>
            <a:ext cx="5180013" cy="1295400"/>
          </a:xfrm>
          <a:prstGeom prst="parallelogram">
            <a:avLst>
              <a:gd name="adj" fmla="val 55094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wrap="none" anchor="ctr"/>
          <a:lstStyle/>
          <a:p>
            <a:endParaRPr lang="zh-CN" altLang="en-US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WordArt 293"/>
          <p:cNvSpPr>
            <a:spLocks noChangeArrowheads="1" noChangeShapeType="1" noTextEdit="1"/>
          </p:cNvSpPr>
          <p:nvPr/>
        </p:nvSpPr>
        <p:spPr bwMode="auto">
          <a:xfrm>
            <a:off x="1752600" y="2183383"/>
            <a:ext cx="11430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zh-CN" altLang="en-US" sz="3600" dirty="0"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+mj-ea"/>
                <a:ea typeface="+mj-ea"/>
              </a:rPr>
              <a:t>目录</a:t>
            </a:r>
          </a:p>
        </p:txBody>
      </p:sp>
      <p:sp>
        <p:nvSpPr>
          <p:cNvPr id="20" name="WordArt 294"/>
          <p:cNvSpPr>
            <a:spLocks noChangeArrowheads="1" noChangeShapeType="1" noTextEdit="1"/>
          </p:cNvSpPr>
          <p:nvPr/>
        </p:nvSpPr>
        <p:spPr bwMode="auto">
          <a:xfrm>
            <a:off x="1828800" y="2788221"/>
            <a:ext cx="11430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+mj-ea"/>
                <a:ea typeface="+mj-ea"/>
              </a:rPr>
              <a:t>MU  LU   </a:t>
            </a:r>
            <a:endParaRPr lang="zh-CN" altLang="en-US" sz="3600">
              <a:blipFill dpi="0" rotWithShape="1">
                <a:blip r:embed="rId3"/>
                <a:srcRect/>
                <a:tile tx="0" ty="0" sx="100000" sy="100000" flip="none" algn="tl"/>
              </a:blipFill>
              <a:latin typeface="+mj-ea"/>
              <a:ea typeface="+mj-ea"/>
            </a:endParaRPr>
          </a:p>
        </p:txBody>
      </p:sp>
      <p:sp>
        <p:nvSpPr>
          <p:cNvPr id="21" name="WordArt 20"/>
          <p:cNvSpPr>
            <a:spLocks noChangeArrowheads="1" noChangeShapeType="1" noTextEdit="1"/>
          </p:cNvSpPr>
          <p:nvPr/>
        </p:nvSpPr>
        <p:spPr bwMode="auto">
          <a:xfrm>
            <a:off x="3733815" y="1383625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191015" y="1312188"/>
            <a:ext cx="297180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工作回顾</a:t>
            </a:r>
          </a:p>
        </p:txBody>
      </p:sp>
      <p:sp>
        <p:nvSpPr>
          <p:cNvPr id="24" name="WordArt 20"/>
          <p:cNvSpPr>
            <a:spLocks noChangeArrowheads="1" noChangeShapeType="1" noTextEdit="1"/>
          </p:cNvSpPr>
          <p:nvPr/>
        </p:nvSpPr>
        <p:spPr bwMode="auto">
          <a:xfrm>
            <a:off x="4074619" y="2069425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zh-CN" altLang="en-US" sz="36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540709" y="2069743"/>
            <a:ext cx="297180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  <a:ea typeface="微软雅黑" panose="020B0503020204020204" pitchFamily="34" charset="-122"/>
              </a:rPr>
              <a:t>自我剖析</a:t>
            </a:r>
          </a:p>
        </p:txBody>
      </p:sp>
      <p:sp>
        <p:nvSpPr>
          <p:cNvPr id="26" name="WordArt 20"/>
          <p:cNvSpPr>
            <a:spLocks noChangeArrowheads="1" noChangeShapeType="1" noTextEdit="1"/>
          </p:cNvSpPr>
          <p:nvPr/>
        </p:nvSpPr>
        <p:spPr bwMode="auto">
          <a:xfrm>
            <a:off x="4455619" y="275046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zh-CN" altLang="en-US" sz="36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836619" y="2750145"/>
            <a:ext cx="297180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工作感悟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WordArt 20"/>
          <p:cNvSpPr>
            <a:spLocks noChangeArrowheads="1" noChangeShapeType="1" noTextEdit="1"/>
          </p:cNvSpPr>
          <p:nvPr/>
        </p:nvSpPr>
        <p:spPr bwMode="auto">
          <a:xfrm>
            <a:off x="4836619" y="344578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 b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4</a:t>
            </a:r>
            <a:endParaRPr lang="zh-CN" altLang="en-US" sz="3600" b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258894" y="3445470"/>
            <a:ext cx="297180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未来规划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bldLvl="0" animBg="1" autoUpdateAnimBg="0"/>
      <p:bldP spid="18" grpId="0" bldLvl="0" animBg="1" autoUpdateAnimBg="0"/>
      <p:bldP spid="19" grpId="0" animBg="1"/>
      <p:bldP spid="20" grpId="0" animBg="1"/>
      <p:bldP spid="21" grpId="0"/>
      <p:bldP spid="21" grpId="1"/>
      <p:bldP spid="22" grpId="0" bldLvl="0" autoUpdateAnimBg="0"/>
      <p:bldP spid="22" grpId="1"/>
      <p:bldP spid="24" grpId="0"/>
      <p:bldP spid="25" grpId="0" bldLvl="0" autoUpdateAnimBg="0"/>
      <p:bldP spid="26" grpId="0"/>
      <p:bldP spid="27" grpId="0" bldLvl="0" autoUpdateAnimBg="0"/>
      <p:bldP spid="28" grpId="0"/>
      <p:bldP spid="29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724128" y="1878708"/>
            <a:ext cx="1215715" cy="461693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ctr" defTabSz="1600835"/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联合银行风险查询系统</a:t>
            </a:r>
            <a:endParaRPr lang="en-US" altLang="zh-CN" sz="12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Freeform 6"/>
          <p:cNvSpPr/>
          <p:nvPr/>
        </p:nvSpPr>
        <p:spPr bwMode="auto">
          <a:xfrm>
            <a:off x="1493981" y="1210908"/>
            <a:ext cx="1679867" cy="1655707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67" tIns="45734" rIns="91467" bIns="4573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95462" y="3327834"/>
            <a:ext cx="2332422" cy="461693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培训内容：</a:t>
            </a:r>
            <a:r>
              <a:rPr lang="en-US" altLang="zh-CN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A3web</a:t>
            </a: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ALS757</a:t>
            </a: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信贷系统，</a:t>
            </a:r>
            <a:r>
              <a:rPr lang="en-US" altLang="zh-CN" sz="12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AmarOSF</a:t>
            </a: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AmarTask</a:t>
            </a: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Freeform 6"/>
          <p:cNvSpPr/>
          <p:nvPr/>
        </p:nvSpPr>
        <p:spPr bwMode="auto">
          <a:xfrm>
            <a:off x="5508104" y="1275606"/>
            <a:ext cx="1679867" cy="1655707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67" tIns="45734" rIns="91467" bIns="4573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26055" y="1971042"/>
            <a:ext cx="1215715" cy="277027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ctr" defTabSz="1600835"/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线上培训</a:t>
            </a:r>
            <a:endParaRPr lang="en-US" altLang="zh-CN" sz="12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6076" y="3342548"/>
            <a:ext cx="2332422" cy="461693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工作内容：完成指定需求，及学习业务知识。</a:t>
            </a: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bldLvl="0" animBg="1"/>
      <p:bldP spid="19" grpId="1" bldLvl="0" animBg="1"/>
      <p:bldP spid="28" grpId="0"/>
      <p:bldP spid="29" grpId="0" bldLvl="0" animBg="1"/>
      <p:bldP spid="29" grpId="1" bldLvl="0" animBg="1"/>
      <p:bldP spid="3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624915" y="1593642"/>
            <a:ext cx="1800313" cy="332427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工商外部数据落地</a:t>
            </a:r>
            <a:endParaRPr lang="en-US" altLang="zh-CN" sz="12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962" y="2702762"/>
            <a:ext cx="2015778" cy="332427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浙江省内政府负面信息汇总</a:t>
            </a: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497" y="3818330"/>
            <a:ext cx="2330300" cy="332427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对拒贷客户补录信息进行完善</a:t>
            </a: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2441838" y="1787374"/>
            <a:ext cx="854306" cy="1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441838" y="2844297"/>
            <a:ext cx="471654" cy="1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41838" y="3978689"/>
            <a:ext cx="877170" cy="1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786938" y="1633631"/>
            <a:ext cx="1800313" cy="30748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修改客户的风险报告</a:t>
            </a: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78312" y="2656019"/>
            <a:ext cx="1800313" cy="572493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市公积金，省公积金，同盾接口的编写</a:t>
            </a: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 flipV="1">
            <a:off x="5849444" y="1787374"/>
            <a:ext cx="854306" cy="1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6232096" y="2844297"/>
            <a:ext cx="471654" cy="1"/>
          </a:xfrm>
          <a:prstGeom prst="line">
            <a:avLst/>
          </a:prstGeom>
          <a:ln w="12700">
            <a:solidFill>
              <a:schemeClr val="bg1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2917036" y="1227956"/>
            <a:ext cx="3311517" cy="3184194"/>
            <a:chOff x="-6342501" y="-5158"/>
            <a:chExt cx="5559791" cy="5342006"/>
          </a:xfrm>
          <a:solidFill>
            <a:srgbClr val="FFFFFF">
              <a:alpha val="40000"/>
            </a:srgb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6" name="Freeform 14"/>
            <p:cNvSpPr/>
            <p:nvPr/>
          </p:nvSpPr>
          <p:spPr bwMode="auto">
            <a:xfrm rot="800062">
              <a:off x="-3459023" y="483115"/>
              <a:ext cx="1892300" cy="1016000"/>
            </a:xfrm>
            <a:custGeom>
              <a:avLst/>
              <a:gdLst>
                <a:gd name="T0" fmla="*/ 1122 w 1192"/>
                <a:gd name="T1" fmla="*/ 84 h 640"/>
                <a:gd name="T2" fmla="*/ 1114 w 1192"/>
                <a:gd name="T3" fmla="*/ 62 h 640"/>
                <a:gd name="T4" fmla="*/ 1086 w 1192"/>
                <a:gd name="T5" fmla="*/ 28 h 640"/>
                <a:gd name="T6" fmla="*/ 1050 w 1192"/>
                <a:gd name="T7" fmla="*/ 6 h 640"/>
                <a:gd name="T8" fmla="*/ 1006 w 1192"/>
                <a:gd name="T9" fmla="*/ 0 h 640"/>
                <a:gd name="T10" fmla="*/ 982 w 1192"/>
                <a:gd name="T11" fmla="*/ 4 h 640"/>
                <a:gd name="T12" fmla="*/ 942 w 1192"/>
                <a:gd name="T13" fmla="*/ 24 h 640"/>
                <a:gd name="T14" fmla="*/ 914 w 1192"/>
                <a:gd name="T15" fmla="*/ 58 h 640"/>
                <a:gd name="T16" fmla="*/ 900 w 1192"/>
                <a:gd name="T17" fmla="*/ 100 h 640"/>
                <a:gd name="T18" fmla="*/ 902 w 1192"/>
                <a:gd name="T19" fmla="*/ 144 h 640"/>
                <a:gd name="T20" fmla="*/ 918 w 1192"/>
                <a:gd name="T21" fmla="*/ 200 h 640"/>
                <a:gd name="T22" fmla="*/ 824 w 1192"/>
                <a:gd name="T23" fmla="*/ 152 h 640"/>
                <a:gd name="T24" fmla="*/ 728 w 1192"/>
                <a:gd name="T25" fmla="*/ 112 h 640"/>
                <a:gd name="T26" fmla="*/ 628 w 1192"/>
                <a:gd name="T27" fmla="*/ 78 h 640"/>
                <a:gd name="T28" fmla="*/ 526 w 1192"/>
                <a:gd name="T29" fmla="*/ 50 h 640"/>
                <a:gd name="T30" fmla="*/ 422 w 1192"/>
                <a:gd name="T31" fmla="*/ 32 h 640"/>
                <a:gd name="T32" fmla="*/ 318 w 1192"/>
                <a:gd name="T33" fmla="*/ 20 h 640"/>
                <a:gd name="T34" fmla="*/ 212 w 1192"/>
                <a:gd name="T35" fmla="*/ 14 h 640"/>
                <a:gd name="T36" fmla="*/ 106 w 1192"/>
                <a:gd name="T37" fmla="*/ 18 h 640"/>
                <a:gd name="T38" fmla="*/ 84 w 1192"/>
                <a:gd name="T39" fmla="*/ 22 h 640"/>
                <a:gd name="T40" fmla="*/ 44 w 1192"/>
                <a:gd name="T41" fmla="*/ 42 h 640"/>
                <a:gd name="T42" fmla="*/ 16 w 1192"/>
                <a:gd name="T43" fmla="*/ 74 h 640"/>
                <a:gd name="T44" fmla="*/ 2 w 1192"/>
                <a:gd name="T45" fmla="*/ 116 h 640"/>
                <a:gd name="T46" fmla="*/ 0 w 1192"/>
                <a:gd name="T47" fmla="*/ 138 h 640"/>
                <a:gd name="T48" fmla="*/ 12 w 1192"/>
                <a:gd name="T49" fmla="*/ 182 h 640"/>
                <a:gd name="T50" fmla="*/ 40 w 1192"/>
                <a:gd name="T51" fmla="*/ 216 h 640"/>
                <a:gd name="T52" fmla="*/ 76 w 1192"/>
                <a:gd name="T53" fmla="*/ 238 h 640"/>
                <a:gd name="T54" fmla="*/ 122 w 1192"/>
                <a:gd name="T55" fmla="*/ 244 h 640"/>
                <a:gd name="T56" fmla="*/ 166 w 1192"/>
                <a:gd name="T57" fmla="*/ 242 h 640"/>
                <a:gd name="T58" fmla="*/ 256 w 1192"/>
                <a:gd name="T59" fmla="*/ 244 h 640"/>
                <a:gd name="T60" fmla="*/ 346 w 1192"/>
                <a:gd name="T61" fmla="*/ 250 h 640"/>
                <a:gd name="T62" fmla="*/ 434 w 1192"/>
                <a:gd name="T63" fmla="*/ 264 h 640"/>
                <a:gd name="T64" fmla="*/ 520 w 1192"/>
                <a:gd name="T65" fmla="*/ 284 h 640"/>
                <a:gd name="T66" fmla="*/ 606 w 1192"/>
                <a:gd name="T67" fmla="*/ 310 h 640"/>
                <a:gd name="T68" fmla="*/ 690 w 1192"/>
                <a:gd name="T69" fmla="*/ 342 h 640"/>
                <a:gd name="T70" fmla="*/ 770 w 1192"/>
                <a:gd name="T71" fmla="*/ 380 h 640"/>
                <a:gd name="T72" fmla="*/ 746 w 1192"/>
                <a:gd name="T73" fmla="*/ 418 h 640"/>
                <a:gd name="T74" fmla="*/ 726 w 1192"/>
                <a:gd name="T75" fmla="*/ 426 h 640"/>
                <a:gd name="T76" fmla="*/ 690 w 1192"/>
                <a:gd name="T77" fmla="*/ 452 h 640"/>
                <a:gd name="T78" fmla="*/ 668 w 1192"/>
                <a:gd name="T79" fmla="*/ 490 h 640"/>
                <a:gd name="T80" fmla="*/ 664 w 1192"/>
                <a:gd name="T81" fmla="*/ 534 h 640"/>
                <a:gd name="T82" fmla="*/ 666 w 1192"/>
                <a:gd name="T83" fmla="*/ 556 h 640"/>
                <a:gd name="T84" fmla="*/ 682 w 1192"/>
                <a:gd name="T85" fmla="*/ 592 h 640"/>
                <a:gd name="T86" fmla="*/ 708 w 1192"/>
                <a:gd name="T87" fmla="*/ 618 h 640"/>
                <a:gd name="T88" fmla="*/ 742 w 1192"/>
                <a:gd name="T89" fmla="*/ 636 h 640"/>
                <a:gd name="T90" fmla="*/ 778 w 1192"/>
                <a:gd name="T91" fmla="*/ 640 h 640"/>
                <a:gd name="T92" fmla="*/ 792 w 1192"/>
                <a:gd name="T93" fmla="*/ 640 h 640"/>
                <a:gd name="T94" fmla="*/ 1034 w 1192"/>
                <a:gd name="T95" fmla="*/ 574 h 640"/>
                <a:gd name="T96" fmla="*/ 1054 w 1192"/>
                <a:gd name="T97" fmla="*/ 568 h 640"/>
                <a:gd name="T98" fmla="*/ 1092 w 1192"/>
                <a:gd name="T99" fmla="*/ 550 h 640"/>
                <a:gd name="T100" fmla="*/ 1124 w 1192"/>
                <a:gd name="T101" fmla="*/ 524 h 640"/>
                <a:gd name="T102" fmla="*/ 1152 w 1192"/>
                <a:gd name="T103" fmla="*/ 492 h 640"/>
                <a:gd name="T104" fmla="*/ 1164 w 1192"/>
                <a:gd name="T105" fmla="*/ 474 h 640"/>
                <a:gd name="T106" fmla="*/ 1180 w 1192"/>
                <a:gd name="T107" fmla="*/ 436 h 640"/>
                <a:gd name="T108" fmla="*/ 1190 w 1192"/>
                <a:gd name="T109" fmla="*/ 396 h 640"/>
                <a:gd name="T110" fmla="*/ 1192 w 1192"/>
                <a:gd name="T111" fmla="*/ 354 h 640"/>
                <a:gd name="T112" fmla="*/ 1184 w 1192"/>
                <a:gd name="T113" fmla="*/ 312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92" h="640">
                  <a:moveTo>
                    <a:pt x="1184" y="312"/>
                  </a:moveTo>
                  <a:lnTo>
                    <a:pt x="1122" y="84"/>
                  </a:lnTo>
                  <a:lnTo>
                    <a:pt x="1122" y="84"/>
                  </a:lnTo>
                  <a:lnTo>
                    <a:pt x="1114" y="62"/>
                  </a:lnTo>
                  <a:lnTo>
                    <a:pt x="1102" y="44"/>
                  </a:lnTo>
                  <a:lnTo>
                    <a:pt x="1086" y="28"/>
                  </a:lnTo>
                  <a:lnTo>
                    <a:pt x="1068" y="16"/>
                  </a:lnTo>
                  <a:lnTo>
                    <a:pt x="1050" y="6"/>
                  </a:lnTo>
                  <a:lnTo>
                    <a:pt x="1028" y="2"/>
                  </a:lnTo>
                  <a:lnTo>
                    <a:pt x="1006" y="0"/>
                  </a:lnTo>
                  <a:lnTo>
                    <a:pt x="982" y="4"/>
                  </a:lnTo>
                  <a:lnTo>
                    <a:pt x="982" y="4"/>
                  </a:lnTo>
                  <a:lnTo>
                    <a:pt x="962" y="12"/>
                  </a:lnTo>
                  <a:lnTo>
                    <a:pt x="942" y="24"/>
                  </a:lnTo>
                  <a:lnTo>
                    <a:pt x="926" y="40"/>
                  </a:lnTo>
                  <a:lnTo>
                    <a:pt x="914" y="58"/>
                  </a:lnTo>
                  <a:lnTo>
                    <a:pt x="904" y="78"/>
                  </a:lnTo>
                  <a:lnTo>
                    <a:pt x="900" y="100"/>
                  </a:lnTo>
                  <a:lnTo>
                    <a:pt x="900" y="122"/>
                  </a:lnTo>
                  <a:lnTo>
                    <a:pt x="902" y="144"/>
                  </a:lnTo>
                  <a:lnTo>
                    <a:pt x="918" y="200"/>
                  </a:lnTo>
                  <a:lnTo>
                    <a:pt x="918" y="200"/>
                  </a:lnTo>
                  <a:lnTo>
                    <a:pt x="872" y="176"/>
                  </a:lnTo>
                  <a:lnTo>
                    <a:pt x="824" y="152"/>
                  </a:lnTo>
                  <a:lnTo>
                    <a:pt x="776" y="132"/>
                  </a:lnTo>
                  <a:lnTo>
                    <a:pt x="728" y="112"/>
                  </a:lnTo>
                  <a:lnTo>
                    <a:pt x="678" y="94"/>
                  </a:lnTo>
                  <a:lnTo>
                    <a:pt x="628" y="78"/>
                  </a:lnTo>
                  <a:lnTo>
                    <a:pt x="578" y="64"/>
                  </a:lnTo>
                  <a:lnTo>
                    <a:pt x="526" y="50"/>
                  </a:lnTo>
                  <a:lnTo>
                    <a:pt x="474" y="40"/>
                  </a:lnTo>
                  <a:lnTo>
                    <a:pt x="422" y="32"/>
                  </a:lnTo>
                  <a:lnTo>
                    <a:pt x="370" y="24"/>
                  </a:lnTo>
                  <a:lnTo>
                    <a:pt x="318" y="20"/>
                  </a:lnTo>
                  <a:lnTo>
                    <a:pt x="266" y="16"/>
                  </a:lnTo>
                  <a:lnTo>
                    <a:pt x="212" y="14"/>
                  </a:lnTo>
                  <a:lnTo>
                    <a:pt x="160" y="16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84" y="22"/>
                  </a:lnTo>
                  <a:lnTo>
                    <a:pt x="62" y="30"/>
                  </a:lnTo>
                  <a:lnTo>
                    <a:pt x="44" y="42"/>
                  </a:lnTo>
                  <a:lnTo>
                    <a:pt x="28" y="56"/>
                  </a:lnTo>
                  <a:lnTo>
                    <a:pt x="16" y="74"/>
                  </a:lnTo>
                  <a:lnTo>
                    <a:pt x="6" y="94"/>
                  </a:lnTo>
                  <a:lnTo>
                    <a:pt x="2" y="11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4" y="162"/>
                  </a:lnTo>
                  <a:lnTo>
                    <a:pt x="12" y="182"/>
                  </a:lnTo>
                  <a:lnTo>
                    <a:pt x="24" y="200"/>
                  </a:lnTo>
                  <a:lnTo>
                    <a:pt x="40" y="216"/>
                  </a:lnTo>
                  <a:lnTo>
                    <a:pt x="56" y="230"/>
                  </a:lnTo>
                  <a:lnTo>
                    <a:pt x="76" y="238"/>
                  </a:lnTo>
                  <a:lnTo>
                    <a:pt x="98" y="244"/>
                  </a:lnTo>
                  <a:lnTo>
                    <a:pt x="122" y="244"/>
                  </a:lnTo>
                  <a:lnTo>
                    <a:pt x="122" y="244"/>
                  </a:lnTo>
                  <a:lnTo>
                    <a:pt x="166" y="242"/>
                  </a:lnTo>
                  <a:lnTo>
                    <a:pt x="212" y="242"/>
                  </a:lnTo>
                  <a:lnTo>
                    <a:pt x="256" y="244"/>
                  </a:lnTo>
                  <a:lnTo>
                    <a:pt x="300" y="246"/>
                  </a:lnTo>
                  <a:lnTo>
                    <a:pt x="346" y="250"/>
                  </a:lnTo>
                  <a:lnTo>
                    <a:pt x="390" y="256"/>
                  </a:lnTo>
                  <a:lnTo>
                    <a:pt x="434" y="264"/>
                  </a:lnTo>
                  <a:lnTo>
                    <a:pt x="478" y="272"/>
                  </a:lnTo>
                  <a:lnTo>
                    <a:pt x="520" y="284"/>
                  </a:lnTo>
                  <a:lnTo>
                    <a:pt x="564" y="296"/>
                  </a:lnTo>
                  <a:lnTo>
                    <a:pt x="606" y="310"/>
                  </a:lnTo>
                  <a:lnTo>
                    <a:pt x="648" y="324"/>
                  </a:lnTo>
                  <a:lnTo>
                    <a:pt x="690" y="342"/>
                  </a:lnTo>
                  <a:lnTo>
                    <a:pt x="730" y="360"/>
                  </a:lnTo>
                  <a:lnTo>
                    <a:pt x="770" y="380"/>
                  </a:lnTo>
                  <a:lnTo>
                    <a:pt x="810" y="400"/>
                  </a:lnTo>
                  <a:lnTo>
                    <a:pt x="746" y="418"/>
                  </a:lnTo>
                  <a:lnTo>
                    <a:pt x="746" y="418"/>
                  </a:lnTo>
                  <a:lnTo>
                    <a:pt x="726" y="426"/>
                  </a:lnTo>
                  <a:lnTo>
                    <a:pt x="706" y="438"/>
                  </a:lnTo>
                  <a:lnTo>
                    <a:pt x="690" y="452"/>
                  </a:lnTo>
                  <a:lnTo>
                    <a:pt x="678" y="470"/>
                  </a:lnTo>
                  <a:lnTo>
                    <a:pt x="668" y="490"/>
                  </a:lnTo>
                  <a:lnTo>
                    <a:pt x="664" y="512"/>
                  </a:lnTo>
                  <a:lnTo>
                    <a:pt x="664" y="534"/>
                  </a:lnTo>
                  <a:lnTo>
                    <a:pt x="666" y="556"/>
                  </a:lnTo>
                  <a:lnTo>
                    <a:pt x="666" y="556"/>
                  </a:lnTo>
                  <a:lnTo>
                    <a:pt x="674" y="576"/>
                  </a:lnTo>
                  <a:lnTo>
                    <a:pt x="682" y="592"/>
                  </a:lnTo>
                  <a:lnTo>
                    <a:pt x="694" y="606"/>
                  </a:lnTo>
                  <a:lnTo>
                    <a:pt x="708" y="618"/>
                  </a:lnTo>
                  <a:lnTo>
                    <a:pt x="724" y="628"/>
                  </a:lnTo>
                  <a:lnTo>
                    <a:pt x="742" y="636"/>
                  </a:lnTo>
                  <a:lnTo>
                    <a:pt x="760" y="640"/>
                  </a:lnTo>
                  <a:lnTo>
                    <a:pt x="778" y="640"/>
                  </a:lnTo>
                  <a:lnTo>
                    <a:pt x="778" y="640"/>
                  </a:lnTo>
                  <a:lnTo>
                    <a:pt x="792" y="640"/>
                  </a:lnTo>
                  <a:lnTo>
                    <a:pt x="806" y="636"/>
                  </a:lnTo>
                  <a:lnTo>
                    <a:pt x="1034" y="574"/>
                  </a:lnTo>
                  <a:lnTo>
                    <a:pt x="1034" y="574"/>
                  </a:lnTo>
                  <a:lnTo>
                    <a:pt x="1054" y="568"/>
                  </a:lnTo>
                  <a:lnTo>
                    <a:pt x="1074" y="560"/>
                  </a:lnTo>
                  <a:lnTo>
                    <a:pt x="1092" y="550"/>
                  </a:lnTo>
                  <a:lnTo>
                    <a:pt x="1108" y="538"/>
                  </a:lnTo>
                  <a:lnTo>
                    <a:pt x="1124" y="524"/>
                  </a:lnTo>
                  <a:lnTo>
                    <a:pt x="1138" y="508"/>
                  </a:lnTo>
                  <a:lnTo>
                    <a:pt x="1152" y="492"/>
                  </a:lnTo>
                  <a:lnTo>
                    <a:pt x="1164" y="474"/>
                  </a:lnTo>
                  <a:lnTo>
                    <a:pt x="1164" y="474"/>
                  </a:lnTo>
                  <a:lnTo>
                    <a:pt x="1174" y="456"/>
                  </a:lnTo>
                  <a:lnTo>
                    <a:pt x="1180" y="436"/>
                  </a:lnTo>
                  <a:lnTo>
                    <a:pt x="1186" y="416"/>
                  </a:lnTo>
                  <a:lnTo>
                    <a:pt x="1190" y="396"/>
                  </a:lnTo>
                  <a:lnTo>
                    <a:pt x="1192" y="374"/>
                  </a:lnTo>
                  <a:lnTo>
                    <a:pt x="1192" y="354"/>
                  </a:lnTo>
                  <a:lnTo>
                    <a:pt x="1188" y="332"/>
                  </a:lnTo>
                  <a:lnTo>
                    <a:pt x="1184" y="312"/>
                  </a:lnTo>
                  <a:lnTo>
                    <a:pt x="1184" y="312"/>
                  </a:lnTo>
                  <a:close/>
                </a:path>
              </a:pathLst>
            </a:custGeom>
            <a:grpFill/>
            <a:ln w="28575">
              <a:noFill/>
              <a:prstDash val="solid"/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5"/>
            <p:cNvSpPr/>
            <p:nvPr/>
          </p:nvSpPr>
          <p:spPr bwMode="auto">
            <a:xfrm rot="800062">
              <a:off x="-5558121" y="3832618"/>
              <a:ext cx="1892300" cy="1016000"/>
            </a:xfrm>
            <a:custGeom>
              <a:avLst/>
              <a:gdLst>
                <a:gd name="T0" fmla="*/ 70 w 1192"/>
                <a:gd name="T1" fmla="*/ 556 h 640"/>
                <a:gd name="T2" fmla="*/ 78 w 1192"/>
                <a:gd name="T3" fmla="*/ 578 h 640"/>
                <a:gd name="T4" fmla="*/ 106 w 1192"/>
                <a:gd name="T5" fmla="*/ 612 h 640"/>
                <a:gd name="T6" fmla="*/ 142 w 1192"/>
                <a:gd name="T7" fmla="*/ 634 h 640"/>
                <a:gd name="T8" fmla="*/ 186 w 1192"/>
                <a:gd name="T9" fmla="*/ 640 h 640"/>
                <a:gd name="T10" fmla="*/ 210 w 1192"/>
                <a:gd name="T11" fmla="*/ 636 h 640"/>
                <a:gd name="T12" fmla="*/ 250 w 1192"/>
                <a:gd name="T13" fmla="*/ 616 h 640"/>
                <a:gd name="T14" fmla="*/ 278 w 1192"/>
                <a:gd name="T15" fmla="*/ 584 h 640"/>
                <a:gd name="T16" fmla="*/ 292 w 1192"/>
                <a:gd name="T17" fmla="*/ 542 h 640"/>
                <a:gd name="T18" fmla="*/ 288 w 1192"/>
                <a:gd name="T19" fmla="*/ 496 h 640"/>
                <a:gd name="T20" fmla="*/ 274 w 1192"/>
                <a:gd name="T21" fmla="*/ 440 h 640"/>
                <a:gd name="T22" fmla="*/ 368 w 1192"/>
                <a:gd name="T23" fmla="*/ 488 h 640"/>
                <a:gd name="T24" fmla="*/ 464 w 1192"/>
                <a:gd name="T25" fmla="*/ 530 h 640"/>
                <a:gd name="T26" fmla="*/ 564 w 1192"/>
                <a:gd name="T27" fmla="*/ 564 h 640"/>
                <a:gd name="T28" fmla="*/ 666 w 1192"/>
                <a:gd name="T29" fmla="*/ 590 h 640"/>
                <a:gd name="T30" fmla="*/ 768 w 1192"/>
                <a:gd name="T31" fmla="*/ 610 h 640"/>
                <a:gd name="T32" fmla="*/ 874 w 1192"/>
                <a:gd name="T33" fmla="*/ 622 h 640"/>
                <a:gd name="T34" fmla="*/ 980 w 1192"/>
                <a:gd name="T35" fmla="*/ 626 h 640"/>
                <a:gd name="T36" fmla="*/ 1086 w 1192"/>
                <a:gd name="T37" fmla="*/ 624 h 640"/>
                <a:gd name="T38" fmla="*/ 1108 w 1192"/>
                <a:gd name="T39" fmla="*/ 620 h 640"/>
                <a:gd name="T40" fmla="*/ 1148 w 1192"/>
                <a:gd name="T41" fmla="*/ 600 h 640"/>
                <a:gd name="T42" fmla="*/ 1176 w 1192"/>
                <a:gd name="T43" fmla="*/ 568 h 640"/>
                <a:gd name="T44" fmla="*/ 1190 w 1192"/>
                <a:gd name="T45" fmla="*/ 526 h 640"/>
                <a:gd name="T46" fmla="*/ 1192 w 1192"/>
                <a:gd name="T47" fmla="*/ 502 h 640"/>
                <a:gd name="T48" fmla="*/ 1180 w 1192"/>
                <a:gd name="T49" fmla="*/ 458 h 640"/>
                <a:gd name="T50" fmla="*/ 1152 w 1192"/>
                <a:gd name="T51" fmla="*/ 424 h 640"/>
                <a:gd name="T52" fmla="*/ 1114 w 1192"/>
                <a:gd name="T53" fmla="*/ 402 h 640"/>
                <a:gd name="T54" fmla="*/ 1070 w 1192"/>
                <a:gd name="T55" fmla="*/ 396 h 640"/>
                <a:gd name="T56" fmla="*/ 1026 w 1192"/>
                <a:gd name="T57" fmla="*/ 398 h 640"/>
                <a:gd name="T58" fmla="*/ 936 w 1192"/>
                <a:gd name="T59" fmla="*/ 398 h 640"/>
                <a:gd name="T60" fmla="*/ 846 w 1192"/>
                <a:gd name="T61" fmla="*/ 390 h 640"/>
                <a:gd name="T62" fmla="*/ 758 w 1192"/>
                <a:gd name="T63" fmla="*/ 378 h 640"/>
                <a:gd name="T64" fmla="*/ 672 w 1192"/>
                <a:gd name="T65" fmla="*/ 358 h 640"/>
                <a:gd name="T66" fmla="*/ 586 w 1192"/>
                <a:gd name="T67" fmla="*/ 332 h 640"/>
                <a:gd name="T68" fmla="*/ 502 w 1192"/>
                <a:gd name="T69" fmla="*/ 300 h 640"/>
                <a:gd name="T70" fmla="*/ 422 w 1192"/>
                <a:gd name="T71" fmla="*/ 262 h 640"/>
                <a:gd name="T72" fmla="*/ 446 w 1192"/>
                <a:gd name="T73" fmla="*/ 224 h 640"/>
                <a:gd name="T74" fmla="*/ 466 w 1192"/>
                <a:gd name="T75" fmla="*/ 216 h 640"/>
                <a:gd name="T76" fmla="*/ 502 w 1192"/>
                <a:gd name="T77" fmla="*/ 188 h 640"/>
                <a:gd name="T78" fmla="*/ 522 w 1192"/>
                <a:gd name="T79" fmla="*/ 150 h 640"/>
                <a:gd name="T80" fmla="*/ 528 w 1192"/>
                <a:gd name="T81" fmla="*/ 106 h 640"/>
                <a:gd name="T82" fmla="*/ 524 w 1192"/>
                <a:gd name="T83" fmla="*/ 84 h 640"/>
                <a:gd name="T84" fmla="*/ 508 w 1192"/>
                <a:gd name="T85" fmla="*/ 50 h 640"/>
                <a:gd name="T86" fmla="*/ 484 w 1192"/>
                <a:gd name="T87" fmla="*/ 22 h 640"/>
                <a:gd name="T88" fmla="*/ 450 w 1192"/>
                <a:gd name="T89" fmla="*/ 6 h 640"/>
                <a:gd name="T90" fmla="*/ 414 w 1192"/>
                <a:gd name="T91" fmla="*/ 0 h 640"/>
                <a:gd name="T92" fmla="*/ 400 w 1192"/>
                <a:gd name="T93" fmla="*/ 2 h 640"/>
                <a:gd name="T94" fmla="*/ 158 w 1192"/>
                <a:gd name="T95" fmla="*/ 66 h 640"/>
                <a:gd name="T96" fmla="*/ 138 w 1192"/>
                <a:gd name="T97" fmla="*/ 72 h 640"/>
                <a:gd name="T98" fmla="*/ 100 w 1192"/>
                <a:gd name="T99" fmla="*/ 92 h 640"/>
                <a:gd name="T100" fmla="*/ 68 w 1192"/>
                <a:gd name="T101" fmla="*/ 118 h 640"/>
                <a:gd name="T102" fmla="*/ 40 w 1192"/>
                <a:gd name="T103" fmla="*/ 148 h 640"/>
                <a:gd name="T104" fmla="*/ 28 w 1192"/>
                <a:gd name="T105" fmla="*/ 166 h 640"/>
                <a:gd name="T106" fmla="*/ 12 w 1192"/>
                <a:gd name="T107" fmla="*/ 206 h 640"/>
                <a:gd name="T108" fmla="*/ 2 w 1192"/>
                <a:gd name="T109" fmla="*/ 246 h 640"/>
                <a:gd name="T110" fmla="*/ 0 w 1192"/>
                <a:gd name="T111" fmla="*/ 288 h 640"/>
                <a:gd name="T112" fmla="*/ 8 w 1192"/>
                <a:gd name="T113" fmla="*/ 3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92" h="640">
                  <a:moveTo>
                    <a:pt x="8" y="330"/>
                  </a:moveTo>
                  <a:lnTo>
                    <a:pt x="70" y="556"/>
                  </a:lnTo>
                  <a:lnTo>
                    <a:pt x="70" y="556"/>
                  </a:lnTo>
                  <a:lnTo>
                    <a:pt x="78" y="578"/>
                  </a:lnTo>
                  <a:lnTo>
                    <a:pt x="90" y="598"/>
                  </a:lnTo>
                  <a:lnTo>
                    <a:pt x="106" y="612"/>
                  </a:lnTo>
                  <a:lnTo>
                    <a:pt x="122" y="626"/>
                  </a:lnTo>
                  <a:lnTo>
                    <a:pt x="142" y="634"/>
                  </a:lnTo>
                  <a:lnTo>
                    <a:pt x="164" y="640"/>
                  </a:lnTo>
                  <a:lnTo>
                    <a:pt x="186" y="640"/>
                  </a:lnTo>
                  <a:lnTo>
                    <a:pt x="210" y="636"/>
                  </a:lnTo>
                  <a:lnTo>
                    <a:pt x="210" y="636"/>
                  </a:lnTo>
                  <a:lnTo>
                    <a:pt x="230" y="628"/>
                  </a:lnTo>
                  <a:lnTo>
                    <a:pt x="250" y="616"/>
                  </a:lnTo>
                  <a:lnTo>
                    <a:pt x="266" y="602"/>
                  </a:lnTo>
                  <a:lnTo>
                    <a:pt x="278" y="584"/>
                  </a:lnTo>
                  <a:lnTo>
                    <a:pt x="286" y="564"/>
                  </a:lnTo>
                  <a:lnTo>
                    <a:pt x="292" y="542"/>
                  </a:lnTo>
                  <a:lnTo>
                    <a:pt x="292" y="520"/>
                  </a:lnTo>
                  <a:lnTo>
                    <a:pt x="288" y="496"/>
                  </a:lnTo>
                  <a:lnTo>
                    <a:pt x="274" y="440"/>
                  </a:lnTo>
                  <a:lnTo>
                    <a:pt x="274" y="440"/>
                  </a:lnTo>
                  <a:lnTo>
                    <a:pt x="320" y="466"/>
                  </a:lnTo>
                  <a:lnTo>
                    <a:pt x="368" y="488"/>
                  </a:lnTo>
                  <a:lnTo>
                    <a:pt x="416" y="510"/>
                  </a:lnTo>
                  <a:lnTo>
                    <a:pt x="464" y="530"/>
                  </a:lnTo>
                  <a:lnTo>
                    <a:pt x="514" y="548"/>
                  </a:lnTo>
                  <a:lnTo>
                    <a:pt x="564" y="564"/>
                  </a:lnTo>
                  <a:lnTo>
                    <a:pt x="614" y="578"/>
                  </a:lnTo>
                  <a:lnTo>
                    <a:pt x="666" y="590"/>
                  </a:lnTo>
                  <a:lnTo>
                    <a:pt x="718" y="602"/>
                  </a:lnTo>
                  <a:lnTo>
                    <a:pt x="768" y="610"/>
                  </a:lnTo>
                  <a:lnTo>
                    <a:pt x="822" y="616"/>
                  </a:lnTo>
                  <a:lnTo>
                    <a:pt x="874" y="622"/>
                  </a:lnTo>
                  <a:lnTo>
                    <a:pt x="926" y="626"/>
                  </a:lnTo>
                  <a:lnTo>
                    <a:pt x="980" y="626"/>
                  </a:lnTo>
                  <a:lnTo>
                    <a:pt x="1032" y="626"/>
                  </a:lnTo>
                  <a:lnTo>
                    <a:pt x="1086" y="624"/>
                  </a:lnTo>
                  <a:lnTo>
                    <a:pt x="1086" y="624"/>
                  </a:lnTo>
                  <a:lnTo>
                    <a:pt x="1108" y="620"/>
                  </a:lnTo>
                  <a:lnTo>
                    <a:pt x="1128" y="612"/>
                  </a:lnTo>
                  <a:lnTo>
                    <a:pt x="1148" y="600"/>
                  </a:lnTo>
                  <a:lnTo>
                    <a:pt x="1164" y="584"/>
                  </a:lnTo>
                  <a:lnTo>
                    <a:pt x="1176" y="568"/>
                  </a:lnTo>
                  <a:lnTo>
                    <a:pt x="1186" y="548"/>
                  </a:lnTo>
                  <a:lnTo>
                    <a:pt x="1190" y="526"/>
                  </a:lnTo>
                  <a:lnTo>
                    <a:pt x="1192" y="502"/>
                  </a:lnTo>
                  <a:lnTo>
                    <a:pt x="1192" y="502"/>
                  </a:lnTo>
                  <a:lnTo>
                    <a:pt x="1188" y="480"/>
                  </a:lnTo>
                  <a:lnTo>
                    <a:pt x="1180" y="458"/>
                  </a:lnTo>
                  <a:lnTo>
                    <a:pt x="1168" y="440"/>
                  </a:lnTo>
                  <a:lnTo>
                    <a:pt x="1152" y="424"/>
                  </a:lnTo>
                  <a:lnTo>
                    <a:pt x="1134" y="412"/>
                  </a:lnTo>
                  <a:lnTo>
                    <a:pt x="1114" y="402"/>
                  </a:lnTo>
                  <a:lnTo>
                    <a:pt x="1094" y="398"/>
                  </a:lnTo>
                  <a:lnTo>
                    <a:pt x="1070" y="396"/>
                  </a:lnTo>
                  <a:lnTo>
                    <a:pt x="1070" y="396"/>
                  </a:lnTo>
                  <a:lnTo>
                    <a:pt x="1026" y="398"/>
                  </a:lnTo>
                  <a:lnTo>
                    <a:pt x="980" y="400"/>
                  </a:lnTo>
                  <a:lnTo>
                    <a:pt x="936" y="398"/>
                  </a:lnTo>
                  <a:lnTo>
                    <a:pt x="890" y="396"/>
                  </a:lnTo>
                  <a:lnTo>
                    <a:pt x="846" y="390"/>
                  </a:lnTo>
                  <a:lnTo>
                    <a:pt x="802" y="384"/>
                  </a:lnTo>
                  <a:lnTo>
                    <a:pt x="758" y="378"/>
                  </a:lnTo>
                  <a:lnTo>
                    <a:pt x="714" y="368"/>
                  </a:lnTo>
                  <a:lnTo>
                    <a:pt x="672" y="358"/>
                  </a:lnTo>
                  <a:lnTo>
                    <a:pt x="628" y="346"/>
                  </a:lnTo>
                  <a:lnTo>
                    <a:pt x="586" y="332"/>
                  </a:lnTo>
                  <a:lnTo>
                    <a:pt x="544" y="316"/>
                  </a:lnTo>
                  <a:lnTo>
                    <a:pt x="502" y="300"/>
                  </a:lnTo>
                  <a:lnTo>
                    <a:pt x="462" y="282"/>
                  </a:lnTo>
                  <a:lnTo>
                    <a:pt x="422" y="262"/>
                  </a:lnTo>
                  <a:lnTo>
                    <a:pt x="382" y="240"/>
                  </a:lnTo>
                  <a:lnTo>
                    <a:pt x="446" y="224"/>
                  </a:lnTo>
                  <a:lnTo>
                    <a:pt x="446" y="224"/>
                  </a:lnTo>
                  <a:lnTo>
                    <a:pt x="466" y="216"/>
                  </a:lnTo>
                  <a:lnTo>
                    <a:pt x="486" y="204"/>
                  </a:lnTo>
                  <a:lnTo>
                    <a:pt x="502" y="188"/>
                  </a:lnTo>
                  <a:lnTo>
                    <a:pt x="514" y="170"/>
                  </a:lnTo>
                  <a:lnTo>
                    <a:pt x="522" y="150"/>
                  </a:lnTo>
                  <a:lnTo>
                    <a:pt x="528" y="130"/>
                  </a:lnTo>
                  <a:lnTo>
                    <a:pt x="528" y="106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18" y="66"/>
                  </a:lnTo>
                  <a:lnTo>
                    <a:pt x="508" y="50"/>
                  </a:lnTo>
                  <a:lnTo>
                    <a:pt x="496" y="34"/>
                  </a:lnTo>
                  <a:lnTo>
                    <a:pt x="484" y="22"/>
                  </a:lnTo>
                  <a:lnTo>
                    <a:pt x="468" y="14"/>
                  </a:lnTo>
                  <a:lnTo>
                    <a:pt x="450" y="6"/>
                  </a:lnTo>
                  <a:lnTo>
                    <a:pt x="432" y="2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0" y="2"/>
                  </a:lnTo>
                  <a:lnTo>
                    <a:pt x="386" y="4"/>
                  </a:lnTo>
                  <a:lnTo>
                    <a:pt x="158" y="66"/>
                  </a:lnTo>
                  <a:lnTo>
                    <a:pt x="158" y="66"/>
                  </a:lnTo>
                  <a:lnTo>
                    <a:pt x="138" y="72"/>
                  </a:lnTo>
                  <a:lnTo>
                    <a:pt x="118" y="82"/>
                  </a:lnTo>
                  <a:lnTo>
                    <a:pt x="100" y="92"/>
                  </a:lnTo>
                  <a:lnTo>
                    <a:pt x="84" y="104"/>
                  </a:lnTo>
                  <a:lnTo>
                    <a:pt x="68" y="118"/>
                  </a:lnTo>
                  <a:lnTo>
                    <a:pt x="52" y="132"/>
                  </a:lnTo>
                  <a:lnTo>
                    <a:pt x="40" y="148"/>
                  </a:lnTo>
                  <a:lnTo>
                    <a:pt x="28" y="166"/>
                  </a:lnTo>
                  <a:lnTo>
                    <a:pt x="28" y="166"/>
                  </a:lnTo>
                  <a:lnTo>
                    <a:pt x="18" y="186"/>
                  </a:lnTo>
                  <a:lnTo>
                    <a:pt x="12" y="206"/>
                  </a:lnTo>
                  <a:lnTo>
                    <a:pt x="6" y="226"/>
                  </a:lnTo>
                  <a:lnTo>
                    <a:pt x="2" y="246"/>
                  </a:lnTo>
                  <a:lnTo>
                    <a:pt x="0" y="266"/>
                  </a:lnTo>
                  <a:lnTo>
                    <a:pt x="0" y="288"/>
                  </a:lnTo>
                  <a:lnTo>
                    <a:pt x="4" y="308"/>
                  </a:lnTo>
                  <a:lnTo>
                    <a:pt x="8" y="330"/>
                  </a:lnTo>
                  <a:lnTo>
                    <a:pt x="8" y="330"/>
                  </a:lnTo>
                  <a:close/>
                </a:path>
              </a:pathLst>
            </a:custGeom>
            <a:grpFill/>
            <a:ln w="28575">
              <a:noFill/>
              <a:prstDash val="solid"/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16"/>
            <p:cNvSpPr/>
            <p:nvPr/>
          </p:nvSpPr>
          <p:spPr bwMode="auto">
            <a:xfrm rot="800062">
              <a:off x="-1897135" y="1781484"/>
              <a:ext cx="1114425" cy="1889125"/>
            </a:xfrm>
            <a:custGeom>
              <a:avLst/>
              <a:gdLst>
                <a:gd name="T0" fmla="*/ 670 w 702"/>
                <a:gd name="T1" fmla="*/ 956 h 1190"/>
                <a:gd name="T2" fmla="*/ 684 w 702"/>
                <a:gd name="T3" fmla="*/ 938 h 1190"/>
                <a:gd name="T4" fmla="*/ 700 w 702"/>
                <a:gd name="T5" fmla="*/ 898 h 1190"/>
                <a:gd name="T6" fmla="*/ 700 w 702"/>
                <a:gd name="T7" fmla="*/ 854 h 1190"/>
                <a:gd name="T8" fmla="*/ 682 w 702"/>
                <a:gd name="T9" fmla="*/ 814 h 1190"/>
                <a:gd name="T10" fmla="*/ 668 w 702"/>
                <a:gd name="T11" fmla="*/ 796 h 1190"/>
                <a:gd name="T12" fmla="*/ 630 w 702"/>
                <a:gd name="T13" fmla="*/ 772 h 1190"/>
                <a:gd name="T14" fmla="*/ 586 w 702"/>
                <a:gd name="T15" fmla="*/ 764 h 1190"/>
                <a:gd name="T16" fmla="*/ 544 w 702"/>
                <a:gd name="T17" fmla="*/ 772 h 1190"/>
                <a:gd name="T18" fmla="*/ 506 w 702"/>
                <a:gd name="T19" fmla="*/ 798 h 1190"/>
                <a:gd name="T20" fmla="*/ 466 w 702"/>
                <a:gd name="T21" fmla="*/ 840 h 1190"/>
                <a:gd name="T22" fmla="*/ 458 w 702"/>
                <a:gd name="T23" fmla="*/ 736 h 1190"/>
                <a:gd name="T24" fmla="*/ 444 w 702"/>
                <a:gd name="T25" fmla="*/ 630 h 1190"/>
                <a:gd name="T26" fmla="*/ 424 w 702"/>
                <a:gd name="T27" fmla="*/ 528 h 1190"/>
                <a:gd name="T28" fmla="*/ 394 w 702"/>
                <a:gd name="T29" fmla="*/ 426 h 1190"/>
                <a:gd name="T30" fmla="*/ 358 w 702"/>
                <a:gd name="T31" fmla="*/ 328 h 1190"/>
                <a:gd name="T32" fmla="*/ 316 w 702"/>
                <a:gd name="T33" fmla="*/ 232 h 1190"/>
                <a:gd name="T34" fmla="*/ 266 w 702"/>
                <a:gd name="T35" fmla="*/ 138 h 1190"/>
                <a:gd name="T36" fmla="*/ 208 w 702"/>
                <a:gd name="T37" fmla="*/ 48 h 1190"/>
                <a:gd name="T38" fmla="*/ 194 w 702"/>
                <a:gd name="T39" fmla="*/ 32 h 1190"/>
                <a:gd name="T40" fmla="*/ 156 w 702"/>
                <a:gd name="T41" fmla="*/ 8 h 1190"/>
                <a:gd name="T42" fmla="*/ 114 w 702"/>
                <a:gd name="T43" fmla="*/ 0 h 1190"/>
                <a:gd name="T44" fmla="*/ 70 w 702"/>
                <a:gd name="T45" fmla="*/ 8 h 1190"/>
                <a:gd name="T46" fmla="*/ 50 w 702"/>
                <a:gd name="T47" fmla="*/ 20 h 1190"/>
                <a:gd name="T48" fmla="*/ 20 w 702"/>
                <a:gd name="T49" fmla="*/ 52 h 1190"/>
                <a:gd name="T50" fmla="*/ 4 w 702"/>
                <a:gd name="T51" fmla="*/ 92 h 1190"/>
                <a:gd name="T52" fmla="*/ 4 w 702"/>
                <a:gd name="T53" fmla="*/ 136 h 1190"/>
                <a:gd name="T54" fmla="*/ 22 w 702"/>
                <a:gd name="T55" fmla="*/ 178 h 1190"/>
                <a:gd name="T56" fmla="*/ 46 w 702"/>
                <a:gd name="T57" fmla="*/ 214 h 1190"/>
                <a:gd name="T58" fmla="*/ 92 w 702"/>
                <a:gd name="T59" fmla="*/ 292 h 1190"/>
                <a:gd name="T60" fmla="*/ 130 w 702"/>
                <a:gd name="T61" fmla="*/ 372 h 1190"/>
                <a:gd name="T62" fmla="*/ 164 w 702"/>
                <a:gd name="T63" fmla="*/ 456 h 1190"/>
                <a:gd name="T64" fmla="*/ 192 w 702"/>
                <a:gd name="T65" fmla="*/ 540 h 1190"/>
                <a:gd name="T66" fmla="*/ 212 w 702"/>
                <a:gd name="T67" fmla="*/ 628 h 1190"/>
                <a:gd name="T68" fmla="*/ 228 w 702"/>
                <a:gd name="T69" fmla="*/ 714 h 1190"/>
                <a:gd name="T70" fmla="*/ 236 w 702"/>
                <a:gd name="T71" fmla="*/ 804 h 1190"/>
                <a:gd name="T72" fmla="*/ 192 w 702"/>
                <a:gd name="T73" fmla="*/ 804 h 1190"/>
                <a:gd name="T74" fmla="*/ 174 w 702"/>
                <a:gd name="T75" fmla="*/ 788 h 1190"/>
                <a:gd name="T76" fmla="*/ 132 w 702"/>
                <a:gd name="T77" fmla="*/ 772 h 1190"/>
                <a:gd name="T78" fmla="*/ 90 w 702"/>
                <a:gd name="T79" fmla="*/ 774 h 1190"/>
                <a:gd name="T80" fmla="*/ 48 w 702"/>
                <a:gd name="T81" fmla="*/ 790 h 1190"/>
                <a:gd name="T82" fmla="*/ 30 w 702"/>
                <a:gd name="T83" fmla="*/ 806 h 1190"/>
                <a:gd name="T84" fmla="*/ 10 w 702"/>
                <a:gd name="T85" fmla="*/ 838 h 1190"/>
                <a:gd name="T86" fmla="*/ 0 w 702"/>
                <a:gd name="T87" fmla="*/ 874 h 1190"/>
                <a:gd name="T88" fmla="*/ 2 w 702"/>
                <a:gd name="T89" fmla="*/ 910 h 1190"/>
                <a:gd name="T90" fmla="*/ 16 w 702"/>
                <a:gd name="T91" fmla="*/ 944 h 1190"/>
                <a:gd name="T92" fmla="*/ 24 w 702"/>
                <a:gd name="T93" fmla="*/ 956 h 1190"/>
                <a:gd name="T94" fmla="*/ 202 w 702"/>
                <a:gd name="T95" fmla="*/ 1130 h 1190"/>
                <a:gd name="T96" fmla="*/ 218 w 702"/>
                <a:gd name="T97" fmla="*/ 1144 h 1190"/>
                <a:gd name="T98" fmla="*/ 254 w 702"/>
                <a:gd name="T99" fmla="*/ 1168 h 1190"/>
                <a:gd name="T100" fmla="*/ 292 w 702"/>
                <a:gd name="T101" fmla="*/ 1182 h 1190"/>
                <a:gd name="T102" fmla="*/ 334 w 702"/>
                <a:gd name="T103" fmla="*/ 1190 h 1190"/>
                <a:gd name="T104" fmla="*/ 356 w 702"/>
                <a:gd name="T105" fmla="*/ 1190 h 1190"/>
                <a:gd name="T106" fmla="*/ 398 w 702"/>
                <a:gd name="T107" fmla="*/ 1186 h 1190"/>
                <a:gd name="T108" fmla="*/ 436 w 702"/>
                <a:gd name="T109" fmla="*/ 1174 h 1190"/>
                <a:gd name="T110" fmla="*/ 474 w 702"/>
                <a:gd name="T111" fmla="*/ 1152 h 1190"/>
                <a:gd name="T112" fmla="*/ 506 w 702"/>
                <a:gd name="T113" fmla="*/ 1126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" h="1190">
                  <a:moveTo>
                    <a:pt x="506" y="1126"/>
                  </a:moveTo>
                  <a:lnTo>
                    <a:pt x="670" y="956"/>
                  </a:lnTo>
                  <a:lnTo>
                    <a:pt x="670" y="956"/>
                  </a:lnTo>
                  <a:lnTo>
                    <a:pt x="684" y="938"/>
                  </a:lnTo>
                  <a:lnTo>
                    <a:pt x="694" y="918"/>
                  </a:lnTo>
                  <a:lnTo>
                    <a:pt x="700" y="898"/>
                  </a:lnTo>
                  <a:lnTo>
                    <a:pt x="702" y="876"/>
                  </a:lnTo>
                  <a:lnTo>
                    <a:pt x="700" y="854"/>
                  </a:lnTo>
                  <a:lnTo>
                    <a:pt x="692" y="832"/>
                  </a:lnTo>
                  <a:lnTo>
                    <a:pt x="682" y="814"/>
                  </a:lnTo>
                  <a:lnTo>
                    <a:pt x="668" y="796"/>
                  </a:lnTo>
                  <a:lnTo>
                    <a:pt x="668" y="796"/>
                  </a:lnTo>
                  <a:lnTo>
                    <a:pt x="648" y="782"/>
                  </a:lnTo>
                  <a:lnTo>
                    <a:pt x="630" y="772"/>
                  </a:lnTo>
                  <a:lnTo>
                    <a:pt x="608" y="766"/>
                  </a:lnTo>
                  <a:lnTo>
                    <a:pt x="586" y="764"/>
                  </a:lnTo>
                  <a:lnTo>
                    <a:pt x="564" y="766"/>
                  </a:lnTo>
                  <a:lnTo>
                    <a:pt x="544" y="772"/>
                  </a:lnTo>
                  <a:lnTo>
                    <a:pt x="524" y="784"/>
                  </a:lnTo>
                  <a:lnTo>
                    <a:pt x="506" y="798"/>
                  </a:lnTo>
                  <a:lnTo>
                    <a:pt x="466" y="840"/>
                  </a:lnTo>
                  <a:lnTo>
                    <a:pt x="466" y="840"/>
                  </a:lnTo>
                  <a:lnTo>
                    <a:pt x="464" y="788"/>
                  </a:lnTo>
                  <a:lnTo>
                    <a:pt x="458" y="736"/>
                  </a:lnTo>
                  <a:lnTo>
                    <a:pt x="452" y="682"/>
                  </a:lnTo>
                  <a:lnTo>
                    <a:pt x="444" y="630"/>
                  </a:lnTo>
                  <a:lnTo>
                    <a:pt x="436" y="580"/>
                  </a:lnTo>
                  <a:lnTo>
                    <a:pt x="424" y="528"/>
                  </a:lnTo>
                  <a:lnTo>
                    <a:pt x="410" y="476"/>
                  </a:lnTo>
                  <a:lnTo>
                    <a:pt x="394" y="426"/>
                  </a:lnTo>
                  <a:lnTo>
                    <a:pt x="378" y="376"/>
                  </a:lnTo>
                  <a:lnTo>
                    <a:pt x="358" y="328"/>
                  </a:lnTo>
                  <a:lnTo>
                    <a:pt x="338" y="280"/>
                  </a:lnTo>
                  <a:lnTo>
                    <a:pt x="316" y="232"/>
                  </a:lnTo>
                  <a:lnTo>
                    <a:pt x="292" y="184"/>
                  </a:lnTo>
                  <a:lnTo>
                    <a:pt x="266" y="138"/>
                  </a:lnTo>
                  <a:lnTo>
                    <a:pt x="238" y="94"/>
                  </a:lnTo>
                  <a:lnTo>
                    <a:pt x="208" y="48"/>
                  </a:lnTo>
                  <a:lnTo>
                    <a:pt x="208" y="48"/>
                  </a:lnTo>
                  <a:lnTo>
                    <a:pt x="194" y="32"/>
                  </a:lnTo>
                  <a:lnTo>
                    <a:pt x="176" y="18"/>
                  </a:lnTo>
                  <a:lnTo>
                    <a:pt x="156" y="8"/>
                  </a:lnTo>
                  <a:lnTo>
                    <a:pt x="136" y="2"/>
                  </a:lnTo>
                  <a:lnTo>
                    <a:pt x="114" y="0"/>
                  </a:lnTo>
                  <a:lnTo>
                    <a:pt x="92" y="2"/>
                  </a:lnTo>
                  <a:lnTo>
                    <a:pt x="70" y="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2"/>
                  </a:lnTo>
                  <a:lnTo>
                    <a:pt x="10" y="72"/>
                  </a:lnTo>
                  <a:lnTo>
                    <a:pt x="4" y="92"/>
                  </a:lnTo>
                  <a:lnTo>
                    <a:pt x="2" y="114"/>
                  </a:lnTo>
                  <a:lnTo>
                    <a:pt x="4" y="136"/>
                  </a:lnTo>
                  <a:lnTo>
                    <a:pt x="10" y="158"/>
                  </a:lnTo>
                  <a:lnTo>
                    <a:pt x="22" y="178"/>
                  </a:lnTo>
                  <a:lnTo>
                    <a:pt x="22" y="178"/>
                  </a:lnTo>
                  <a:lnTo>
                    <a:pt x="46" y="214"/>
                  </a:lnTo>
                  <a:lnTo>
                    <a:pt x="70" y="254"/>
                  </a:lnTo>
                  <a:lnTo>
                    <a:pt x="92" y="292"/>
                  </a:lnTo>
                  <a:lnTo>
                    <a:pt x="112" y="332"/>
                  </a:lnTo>
                  <a:lnTo>
                    <a:pt x="130" y="372"/>
                  </a:lnTo>
                  <a:lnTo>
                    <a:pt x="148" y="414"/>
                  </a:lnTo>
                  <a:lnTo>
                    <a:pt x="164" y="456"/>
                  </a:lnTo>
                  <a:lnTo>
                    <a:pt x="178" y="498"/>
                  </a:lnTo>
                  <a:lnTo>
                    <a:pt x="192" y="540"/>
                  </a:lnTo>
                  <a:lnTo>
                    <a:pt x="204" y="584"/>
                  </a:lnTo>
                  <a:lnTo>
                    <a:pt x="212" y="628"/>
                  </a:lnTo>
                  <a:lnTo>
                    <a:pt x="222" y="670"/>
                  </a:lnTo>
                  <a:lnTo>
                    <a:pt x="228" y="714"/>
                  </a:lnTo>
                  <a:lnTo>
                    <a:pt x="232" y="760"/>
                  </a:lnTo>
                  <a:lnTo>
                    <a:pt x="236" y="804"/>
                  </a:lnTo>
                  <a:lnTo>
                    <a:pt x="238" y="848"/>
                  </a:lnTo>
                  <a:lnTo>
                    <a:pt x="192" y="804"/>
                  </a:lnTo>
                  <a:lnTo>
                    <a:pt x="192" y="804"/>
                  </a:lnTo>
                  <a:lnTo>
                    <a:pt x="174" y="788"/>
                  </a:lnTo>
                  <a:lnTo>
                    <a:pt x="154" y="778"/>
                  </a:lnTo>
                  <a:lnTo>
                    <a:pt x="132" y="772"/>
                  </a:lnTo>
                  <a:lnTo>
                    <a:pt x="110" y="772"/>
                  </a:lnTo>
                  <a:lnTo>
                    <a:pt x="90" y="774"/>
                  </a:lnTo>
                  <a:lnTo>
                    <a:pt x="68" y="780"/>
                  </a:lnTo>
                  <a:lnTo>
                    <a:pt x="48" y="790"/>
                  </a:lnTo>
                  <a:lnTo>
                    <a:pt x="30" y="806"/>
                  </a:lnTo>
                  <a:lnTo>
                    <a:pt x="30" y="806"/>
                  </a:lnTo>
                  <a:lnTo>
                    <a:pt x="18" y="820"/>
                  </a:lnTo>
                  <a:lnTo>
                    <a:pt x="10" y="838"/>
                  </a:lnTo>
                  <a:lnTo>
                    <a:pt x="2" y="854"/>
                  </a:lnTo>
                  <a:lnTo>
                    <a:pt x="0" y="874"/>
                  </a:lnTo>
                  <a:lnTo>
                    <a:pt x="0" y="892"/>
                  </a:lnTo>
                  <a:lnTo>
                    <a:pt x="2" y="910"/>
                  </a:lnTo>
                  <a:lnTo>
                    <a:pt x="8" y="928"/>
                  </a:lnTo>
                  <a:lnTo>
                    <a:pt x="16" y="944"/>
                  </a:lnTo>
                  <a:lnTo>
                    <a:pt x="16" y="944"/>
                  </a:lnTo>
                  <a:lnTo>
                    <a:pt x="24" y="956"/>
                  </a:lnTo>
                  <a:lnTo>
                    <a:pt x="34" y="966"/>
                  </a:lnTo>
                  <a:lnTo>
                    <a:pt x="202" y="1130"/>
                  </a:lnTo>
                  <a:lnTo>
                    <a:pt x="202" y="1130"/>
                  </a:lnTo>
                  <a:lnTo>
                    <a:pt x="218" y="1144"/>
                  </a:lnTo>
                  <a:lnTo>
                    <a:pt x="236" y="1156"/>
                  </a:lnTo>
                  <a:lnTo>
                    <a:pt x="254" y="1168"/>
                  </a:lnTo>
                  <a:lnTo>
                    <a:pt x="272" y="1176"/>
                  </a:lnTo>
                  <a:lnTo>
                    <a:pt x="292" y="1182"/>
                  </a:lnTo>
                  <a:lnTo>
                    <a:pt x="312" y="1188"/>
                  </a:lnTo>
                  <a:lnTo>
                    <a:pt x="334" y="1190"/>
                  </a:lnTo>
                  <a:lnTo>
                    <a:pt x="356" y="1190"/>
                  </a:lnTo>
                  <a:lnTo>
                    <a:pt x="356" y="1190"/>
                  </a:lnTo>
                  <a:lnTo>
                    <a:pt x="376" y="1190"/>
                  </a:lnTo>
                  <a:lnTo>
                    <a:pt x="398" y="1186"/>
                  </a:lnTo>
                  <a:lnTo>
                    <a:pt x="418" y="1180"/>
                  </a:lnTo>
                  <a:lnTo>
                    <a:pt x="436" y="1174"/>
                  </a:lnTo>
                  <a:lnTo>
                    <a:pt x="456" y="1164"/>
                  </a:lnTo>
                  <a:lnTo>
                    <a:pt x="474" y="1152"/>
                  </a:lnTo>
                  <a:lnTo>
                    <a:pt x="490" y="1140"/>
                  </a:lnTo>
                  <a:lnTo>
                    <a:pt x="506" y="1126"/>
                  </a:lnTo>
                  <a:lnTo>
                    <a:pt x="506" y="1126"/>
                  </a:lnTo>
                  <a:close/>
                </a:path>
              </a:pathLst>
            </a:custGeom>
            <a:grpFill/>
            <a:ln w="28575">
              <a:noFill/>
              <a:prstDash val="solid"/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17"/>
            <p:cNvSpPr/>
            <p:nvPr/>
          </p:nvSpPr>
          <p:spPr bwMode="auto">
            <a:xfrm rot="800062">
              <a:off x="-6342501" y="1661081"/>
              <a:ext cx="1114425" cy="1892300"/>
            </a:xfrm>
            <a:custGeom>
              <a:avLst/>
              <a:gdLst>
                <a:gd name="T0" fmla="*/ 32 w 702"/>
                <a:gd name="T1" fmla="*/ 234 h 1192"/>
                <a:gd name="T2" fmla="*/ 18 w 702"/>
                <a:gd name="T3" fmla="*/ 252 h 1192"/>
                <a:gd name="T4" fmla="*/ 2 w 702"/>
                <a:gd name="T5" fmla="*/ 294 h 1192"/>
                <a:gd name="T6" fmla="*/ 2 w 702"/>
                <a:gd name="T7" fmla="*/ 338 h 1192"/>
                <a:gd name="T8" fmla="*/ 20 w 702"/>
                <a:gd name="T9" fmla="*/ 378 h 1192"/>
                <a:gd name="T10" fmla="*/ 34 w 702"/>
                <a:gd name="T11" fmla="*/ 396 h 1192"/>
                <a:gd name="T12" fmla="*/ 72 w 702"/>
                <a:gd name="T13" fmla="*/ 420 h 1192"/>
                <a:gd name="T14" fmla="*/ 116 w 702"/>
                <a:gd name="T15" fmla="*/ 428 h 1192"/>
                <a:gd name="T16" fmla="*/ 158 w 702"/>
                <a:gd name="T17" fmla="*/ 418 h 1192"/>
                <a:gd name="T18" fmla="*/ 196 w 702"/>
                <a:gd name="T19" fmla="*/ 392 h 1192"/>
                <a:gd name="T20" fmla="*/ 236 w 702"/>
                <a:gd name="T21" fmla="*/ 350 h 1192"/>
                <a:gd name="T22" fmla="*/ 242 w 702"/>
                <a:gd name="T23" fmla="*/ 456 h 1192"/>
                <a:gd name="T24" fmla="*/ 256 w 702"/>
                <a:gd name="T25" fmla="*/ 560 h 1192"/>
                <a:gd name="T26" fmla="*/ 278 w 702"/>
                <a:gd name="T27" fmla="*/ 664 h 1192"/>
                <a:gd name="T28" fmla="*/ 308 w 702"/>
                <a:gd name="T29" fmla="*/ 764 h 1192"/>
                <a:gd name="T30" fmla="*/ 344 w 702"/>
                <a:gd name="T31" fmla="*/ 864 h 1192"/>
                <a:gd name="T32" fmla="*/ 386 w 702"/>
                <a:gd name="T33" fmla="*/ 960 h 1192"/>
                <a:gd name="T34" fmla="*/ 436 w 702"/>
                <a:gd name="T35" fmla="*/ 1052 h 1192"/>
                <a:gd name="T36" fmla="*/ 494 w 702"/>
                <a:gd name="T37" fmla="*/ 1142 h 1192"/>
                <a:gd name="T38" fmla="*/ 508 w 702"/>
                <a:gd name="T39" fmla="*/ 1160 h 1192"/>
                <a:gd name="T40" fmla="*/ 544 w 702"/>
                <a:gd name="T41" fmla="*/ 1184 h 1192"/>
                <a:gd name="T42" fmla="*/ 588 w 702"/>
                <a:gd name="T43" fmla="*/ 1192 h 1192"/>
                <a:gd name="T44" fmla="*/ 630 w 702"/>
                <a:gd name="T45" fmla="*/ 1182 h 1192"/>
                <a:gd name="T46" fmla="*/ 652 w 702"/>
                <a:gd name="T47" fmla="*/ 1172 h 1192"/>
                <a:gd name="T48" fmla="*/ 682 w 702"/>
                <a:gd name="T49" fmla="*/ 1140 h 1192"/>
                <a:gd name="T50" fmla="*/ 698 w 702"/>
                <a:gd name="T51" fmla="*/ 1098 h 1192"/>
                <a:gd name="T52" fmla="*/ 698 w 702"/>
                <a:gd name="T53" fmla="*/ 1056 h 1192"/>
                <a:gd name="T54" fmla="*/ 680 w 702"/>
                <a:gd name="T55" fmla="*/ 1014 h 1192"/>
                <a:gd name="T56" fmla="*/ 656 w 702"/>
                <a:gd name="T57" fmla="*/ 976 h 1192"/>
                <a:gd name="T58" fmla="*/ 610 w 702"/>
                <a:gd name="T59" fmla="*/ 898 h 1192"/>
                <a:gd name="T60" fmla="*/ 570 w 702"/>
                <a:gd name="T61" fmla="*/ 818 h 1192"/>
                <a:gd name="T62" fmla="*/ 538 w 702"/>
                <a:gd name="T63" fmla="*/ 736 h 1192"/>
                <a:gd name="T64" fmla="*/ 510 w 702"/>
                <a:gd name="T65" fmla="*/ 650 h 1192"/>
                <a:gd name="T66" fmla="*/ 488 w 702"/>
                <a:gd name="T67" fmla="*/ 564 h 1192"/>
                <a:gd name="T68" fmla="*/ 474 w 702"/>
                <a:gd name="T69" fmla="*/ 476 h 1192"/>
                <a:gd name="T70" fmla="*/ 466 w 702"/>
                <a:gd name="T71" fmla="*/ 388 h 1192"/>
                <a:gd name="T72" fmla="*/ 510 w 702"/>
                <a:gd name="T73" fmla="*/ 388 h 1192"/>
                <a:gd name="T74" fmla="*/ 528 w 702"/>
                <a:gd name="T75" fmla="*/ 402 h 1192"/>
                <a:gd name="T76" fmla="*/ 570 w 702"/>
                <a:gd name="T77" fmla="*/ 418 h 1192"/>
                <a:gd name="T78" fmla="*/ 612 w 702"/>
                <a:gd name="T79" fmla="*/ 418 h 1192"/>
                <a:gd name="T80" fmla="*/ 654 w 702"/>
                <a:gd name="T81" fmla="*/ 400 h 1192"/>
                <a:gd name="T82" fmla="*/ 670 w 702"/>
                <a:gd name="T83" fmla="*/ 386 h 1192"/>
                <a:gd name="T84" fmla="*/ 692 w 702"/>
                <a:gd name="T85" fmla="*/ 354 h 1192"/>
                <a:gd name="T86" fmla="*/ 702 w 702"/>
                <a:gd name="T87" fmla="*/ 318 h 1192"/>
                <a:gd name="T88" fmla="*/ 700 w 702"/>
                <a:gd name="T89" fmla="*/ 282 h 1192"/>
                <a:gd name="T90" fmla="*/ 686 w 702"/>
                <a:gd name="T91" fmla="*/ 246 h 1192"/>
                <a:gd name="T92" fmla="*/ 678 w 702"/>
                <a:gd name="T93" fmla="*/ 236 h 1192"/>
                <a:gd name="T94" fmla="*/ 500 w 702"/>
                <a:gd name="T95" fmla="*/ 60 h 1192"/>
                <a:gd name="T96" fmla="*/ 484 w 702"/>
                <a:gd name="T97" fmla="*/ 46 h 1192"/>
                <a:gd name="T98" fmla="*/ 448 w 702"/>
                <a:gd name="T99" fmla="*/ 24 h 1192"/>
                <a:gd name="T100" fmla="*/ 410 w 702"/>
                <a:gd name="T101" fmla="*/ 8 h 1192"/>
                <a:gd name="T102" fmla="*/ 368 w 702"/>
                <a:gd name="T103" fmla="*/ 2 h 1192"/>
                <a:gd name="T104" fmla="*/ 346 w 702"/>
                <a:gd name="T105" fmla="*/ 0 h 1192"/>
                <a:gd name="T106" fmla="*/ 304 w 702"/>
                <a:gd name="T107" fmla="*/ 6 h 1192"/>
                <a:gd name="T108" fmla="*/ 264 w 702"/>
                <a:gd name="T109" fmla="*/ 18 h 1192"/>
                <a:gd name="T110" fmla="*/ 228 w 702"/>
                <a:gd name="T111" fmla="*/ 38 h 1192"/>
                <a:gd name="T112" fmla="*/ 196 w 702"/>
                <a:gd name="T113" fmla="*/ 66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" h="1192">
                  <a:moveTo>
                    <a:pt x="196" y="66"/>
                  </a:moveTo>
                  <a:lnTo>
                    <a:pt x="32" y="234"/>
                  </a:lnTo>
                  <a:lnTo>
                    <a:pt x="32" y="234"/>
                  </a:lnTo>
                  <a:lnTo>
                    <a:pt x="18" y="252"/>
                  </a:lnTo>
                  <a:lnTo>
                    <a:pt x="8" y="272"/>
                  </a:lnTo>
                  <a:lnTo>
                    <a:pt x="2" y="294"/>
                  </a:lnTo>
                  <a:lnTo>
                    <a:pt x="0" y="316"/>
                  </a:lnTo>
                  <a:lnTo>
                    <a:pt x="2" y="338"/>
                  </a:lnTo>
                  <a:lnTo>
                    <a:pt x="10" y="358"/>
                  </a:lnTo>
                  <a:lnTo>
                    <a:pt x="20" y="378"/>
                  </a:lnTo>
                  <a:lnTo>
                    <a:pt x="34" y="396"/>
                  </a:lnTo>
                  <a:lnTo>
                    <a:pt x="34" y="396"/>
                  </a:lnTo>
                  <a:lnTo>
                    <a:pt x="52" y="410"/>
                  </a:lnTo>
                  <a:lnTo>
                    <a:pt x="72" y="420"/>
                  </a:lnTo>
                  <a:lnTo>
                    <a:pt x="94" y="426"/>
                  </a:lnTo>
                  <a:lnTo>
                    <a:pt x="116" y="428"/>
                  </a:lnTo>
                  <a:lnTo>
                    <a:pt x="138" y="426"/>
                  </a:lnTo>
                  <a:lnTo>
                    <a:pt x="158" y="418"/>
                  </a:lnTo>
                  <a:lnTo>
                    <a:pt x="178" y="408"/>
                  </a:lnTo>
                  <a:lnTo>
                    <a:pt x="196" y="392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38" y="404"/>
                  </a:lnTo>
                  <a:lnTo>
                    <a:pt x="242" y="456"/>
                  </a:lnTo>
                  <a:lnTo>
                    <a:pt x="248" y="508"/>
                  </a:lnTo>
                  <a:lnTo>
                    <a:pt x="256" y="560"/>
                  </a:lnTo>
                  <a:lnTo>
                    <a:pt x="266" y="612"/>
                  </a:lnTo>
                  <a:lnTo>
                    <a:pt x="278" y="664"/>
                  </a:lnTo>
                  <a:lnTo>
                    <a:pt x="292" y="714"/>
                  </a:lnTo>
                  <a:lnTo>
                    <a:pt x="308" y="764"/>
                  </a:lnTo>
                  <a:lnTo>
                    <a:pt x="324" y="814"/>
                  </a:lnTo>
                  <a:lnTo>
                    <a:pt x="344" y="864"/>
                  </a:lnTo>
                  <a:lnTo>
                    <a:pt x="364" y="912"/>
                  </a:lnTo>
                  <a:lnTo>
                    <a:pt x="386" y="960"/>
                  </a:lnTo>
                  <a:lnTo>
                    <a:pt x="410" y="1006"/>
                  </a:lnTo>
                  <a:lnTo>
                    <a:pt x="436" y="1052"/>
                  </a:lnTo>
                  <a:lnTo>
                    <a:pt x="464" y="1098"/>
                  </a:lnTo>
                  <a:lnTo>
                    <a:pt x="494" y="1142"/>
                  </a:lnTo>
                  <a:lnTo>
                    <a:pt x="494" y="1142"/>
                  </a:lnTo>
                  <a:lnTo>
                    <a:pt x="508" y="1160"/>
                  </a:lnTo>
                  <a:lnTo>
                    <a:pt x="526" y="1174"/>
                  </a:lnTo>
                  <a:lnTo>
                    <a:pt x="544" y="1184"/>
                  </a:lnTo>
                  <a:lnTo>
                    <a:pt x="566" y="1190"/>
                  </a:lnTo>
                  <a:lnTo>
                    <a:pt x="588" y="1192"/>
                  </a:lnTo>
                  <a:lnTo>
                    <a:pt x="610" y="1190"/>
                  </a:lnTo>
                  <a:lnTo>
                    <a:pt x="630" y="1182"/>
                  </a:lnTo>
                  <a:lnTo>
                    <a:pt x="652" y="1172"/>
                  </a:lnTo>
                  <a:lnTo>
                    <a:pt x="652" y="1172"/>
                  </a:lnTo>
                  <a:lnTo>
                    <a:pt x="668" y="1156"/>
                  </a:lnTo>
                  <a:lnTo>
                    <a:pt x="682" y="1140"/>
                  </a:lnTo>
                  <a:lnTo>
                    <a:pt x="692" y="1120"/>
                  </a:lnTo>
                  <a:lnTo>
                    <a:pt x="698" y="1098"/>
                  </a:lnTo>
                  <a:lnTo>
                    <a:pt x="700" y="1078"/>
                  </a:lnTo>
                  <a:lnTo>
                    <a:pt x="698" y="1056"/>
                  </a:lnTo>
                  <a:lnTo>
                    <a:pt x="692" y="1034"/>
                  </a:lnTo>
                  <a:lnTo>
                    <a:pt x="680" y="1014"/>
                  </a:lnTo>
                  <a:lnTo>
                    <a:pt x="680" y="1014"/>
                  </a:lnTo>
                  <a:lnTo>
                    <a:pt x="656" y="976"/>
                  </a:lnTo>
                  <a:lnTo>
                    <a:pt x="632" y="938"/>
                  </a:lnTo>
                  <a:lnTo>
                    <a:pt x="610" y="898"/>
                  </a:lnTo>
                  <a:lnTo>
                    <a:pt x="590" y="858"/>
                  </a:lnTo>
                  <a:lnTo>
                    <a:pt x="570" y="818"/>
                  </a:lnTo>
                  <a:lnTo>
                    <a:pt x="554" y="778"/>
                  </a:lnTo>
                  <a:lnTo>
                    <a:pt x="538" y="736"/>
                  </a:lnTo>
                  <a:lnTo>
                    <a:pt x="524" y="694"/>
                  </a:lnTo>
                  <a:lnTo>
                    <a:pt x="510" y="650"/>
                  </a:lnTo>
                  <a:lnTo>
                    <a:pt x="498" y="608"/>
                  </a:lnTo>
                  <a:lnTo>
                    <a:pt x="488" y="564"/>
                  </a:lnTo>
                  <a:lnTo>
                    <a:pt x="480" y="520"/>
                  </a:lnTo>
                  <a:lnTo>
                    <a:pt x="474" y="476"/>
                  </a:lnTo>
                  <a:lnTo>
                    <a:pt x="468" y="432"/>
                  </a:lnTo>
                  <a:lnTo>
                    <a:pt x="466" y="388"/>
                  </a:lnTo>
                  <a:lnTo>
                    <a:pt x="464" y="342"/>
                  </a:lnTo>
                  <a:lnTo>
                    <a:pt x="510" y="388"/>
                  </a:lnTo>
                  <a:lnTo>
                    <a:pt x="510" y="388"/>
                  </a:lnTo>
                  <a:lnTo>
                    <a:pt x="528" y="402"/>
                  </a:lnTo>
                  <a:lnTo>
                    <a:pt x="548" y="412"/>
                  </a:lnTo>
                  <a:lnTo>
                    <a:pt x="570" y="418"/>
                  </a:lnTo>
                  <a:lnTo>
                    <a:pt x="592" y="420"/>
                  </a:lnTo>
                  <a:lnTo>
                    <a:pt x="612" y="418"/>
                  </a:lnTo>
                  <a:lnTo>
                    <a:pt x="634" y="410"/>
                  </a:lnTo>
                  <a:lnTo>
                    <a:pt x="654" y="400"/>
                  </a:lnTo>
                  <a:lnTo>
                    <a:pt x="670" y="386"/>
                  </a:lnTo>
                  <a:lnTo>
                    <a:pt x="670" y="386"/>
                  </a:lnTo>
                  <a:lnTo>
                    <a:pt x="684" y="370"/>
                  </a:lnTo>
                  <a:lnTo>
                    <a:pt x="692" y="354"/>
                  </a:lnTo>
                  <a:lnTo>
                    <a:pt x="698" y="336"/>
                  </a:lnTo>
                  <a:lnTo>
                    <a:pt x="702" y="318"/>
                  </a:lnTo>
                  <a:lnTo>
                    <a:pt x="702" y="300"/>
                  </a:lnTo>
                  <a:lnTo>
                    <a:pt x="700" y="282"/>
                  </a:lnTo>
                  <a:lnTo>
                    <a:pt x="694" y="264"/>
                  </a:lnTo>
                  <a:lnTo>
                    <a:pt x="686" y="246"/>
                  </a:lnTo>
                  <a:lnTo>
                    <a:pt x="686" y="246"/>
                  </a:lnTo>
                  <a:lnTo>
                    <a:pt x="678" y="236"/>
                  </a:lnTo>
                  <a:lnTo>
                    <a:pt x="668" y="224"/>
                  </a:lnTo>
                  <a:lnTo>
                    <a:pt x="500" y="60"/>
                  </a:lnTo>
                  <a:lnTo>
                    <a:pt x="500" y="60"/>
                  </a:lnTo>
                  <a:lnTo>
                    <a:pt x="484" y="46"/>
                  </a:lnTo>
                  <a:lnTo>
                    <a:pt x="466" y="34"/>
                  </a:lnTo>
                  <a:lnTo>
                    <a:pt x="448" y="24"/>
                  </a:lnTo>
                  <a:lnTo>
                    <a:pt x="428" y="16"/>
                  </a:lnTo>
                  <a:lnTo>
                    <a:pt x="410" y="8"/>
                  </a:lnTo>
                  <a:lnTo>
                    <a:pt x="388" y="4"/>
                  </a:lnTo>
                  <a:lnTo>
                    <a:pt x="368" y="2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26" y="2"/>
                  </a:lnTo>
                  <a:lnTo>
                    <a:pt x="304" y="6"/>
                  </a:lnTo>
                  <a:lnTo>
                    <a:pt x="284" y="10"/>
                  </a:lnTo>
                  <a:lnTo>
                    <a:pt x="264" y="18"/>
                  </a:lnTo>
                  <a:lnTo>
                    <a:pt x="246" y="28"/>
                  </a:lnTo>
                  <a:lnTo>
                    <a:pt x="228" y="38"/>
                  </a:lnTo>
                  <a:lnTo>
                    <a:pt x="212" y="50"/>
                  </a:lnTo>
                  <a:lnTo>
                    <a:pt x="196" y="66"/>
                  </a:lnTo>
                  <a:lnTo>
                    <a:pt x="196" y="66"/>
                  </a:lnTo>
                  <a:close/>
                </a:path>
              </a:pathLst>
            </a:custGeom>
            <a:grpFill/>
            <a:ln w="28575">
              <a:noFill/>
              <a:prstDash val="solid"/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18"/>
            <p:cNvSpPr/>
            <p:nvPr/>
          </p:nvSpPr>
          <p:spPr bwMode="auto">
            <a:xfrm rot="800062">
              <a:off x="-3363616" y="3727123"/>
              <a:ext cx="1527175" cy="1609725"/>
            </a:xfrm>
            <a:custGeom>
              <a:avLst/>
              <a:gdLst>
                <a:gd name="T0" fmla="*/ 388 w 962"/>
                <a:gd name="T1" fmla="*/ 1010 h 1014"/>
                <a:gd name="T2" fmla="*/ 410 w 962"/>
                <a:gd name="T3" fmla="*/ 1014 h 1014"/>
                <a:gd name="T4" fmla="*/ 454 w 962"/>
                <a:gd name="T5" fmla="*/ 1008 h 1014"/>
                <a:gd name="T6" fmla="*/ 492 w 962"/>
                <a:gd name="T7" fmla="*/ 986 h 1014"/>
                <a:gd name="T8" fmla="*/ 518 w 962"/>
                <a:gd name="T9" fmla="*/ 950 h 1014"/>
                <a:gd name="T10" fmla="*/ 526 w 962"/>
                <a:gd name="T11" fmla="*/ 930 h 1014"/>
                <a:gd name="T12" fmla="*/ 528 w 962"/>
                <a:gd name="T13" fmla="*/ 884 h 1014"/>
                <a:gd name="T14" fmla="*/ 514 w 962"/>
                <a:gd name="T15" fmla="*/ 844 h 1014"/>
                <a:gd name="T16" fmla="*/ 486 w 962"/>
                <a:gd name="T17" fmla="*/ 810 h 1014"/>
                <a:gd name="T18" fmla="*/ 444 w 962"/>
                <a:gd name="T19" fmla="*/ 790 h 1014"/>
                <a:gd name="T20" fmla="*/ 388 w 962"/>
                <a:gd name="T21" fmla="*/ 776 h 1014"/>
                <a:gd name="T22" fmla="*/ 476 w 962"/>
                <a:gd name="T23" fmla="*/ 718 h 1014"/>
                <a:gd name="T24" fmla="*/ 560 w 962"/>
                <a:gd name="T25" fmla="*/ 654 h 1014"/>
                <a:gd name="T26" fmla="*/ 640 w 962"/>
                <a:gd name="T27" fmla="*/ 586 h 1014"/>
                <a:gd name="T28" fmla="*/ 712 w 962"/>
                <a:gd name="T29" fmla="*/ 510 h 1014"/>
                <a:gd name="T30" fmla="*/ 782 w 962"/>
                <a:gd name="T31" fmla="*/ 430 h 1014"/>
                <a:gd name="T32" fmla="*/ 844 w 962"/>
                <a:gd name="T33" fmla="*/ 346 h 1014"/>
                <a:gd name="T34" fmla="*/ 900 w 962"/>
                <a:gd name="T35" fmla="*/ 256 h 1014"/>
                <a:gd name="T36" fmla="*/ 950 w 962"/>
                <a:gd name="T37" fmla="*/ 162 h 1014"/>
                <a:gd name="T38" fmla="*/ 958 w 962"/>
                <a:gd name="T39" fmla="*/ 140 h 1014"/>
                <a:gd name="T40" fmla="*/ 960 w 962"/>
                <a:gd name="T41" fmla="*/ 96 h 1014"/>
                <a:gd name="T42" fmla="*/ 946 w 962"/>
                <a:gd name="T43" fmla="*/ 56 h 1014"/>
                <a:gd name="T44" fmla="*/ 918 w 962"/>
                <a:gd name="T45" fmla="*/ 22 h 1014"/>
                <a:gd name="T46" fmla="*/ 898 w 962"/>
                <a:gd name="T47" fmla="*/ 10 h 1014"/>
                <a:gd name="T48" fmla="*/ 854 w 962"/>
                <a:gd name="T49" fmla="*/ 0 h 1014"/>
                <a:gd name="T50" fmla="*/ 810 w 962"/>
                <a:gd name="T51" fmla="*/ 6 h 1014"/>
                <a:gd name="T52" fmla="*/ 774 w 962"/>
                <a:gd name="T53" fmla="*/ 26 h 1014"/>
                <a:gd name="T54" fmla="*/ 746 w 962"/>
                <a:gd name="T55" fmla="*/ 62 h 1014"/>
                <a:gd name="T56" fmla="*/ 726 w 962"/>
                <a:gd name="T57" fmla="*/ 102 h 1014"/>
                <a:gd name="T58" fmla="*/ 680 w 962"/>
                <a:gd name="T59" fmla="*/ 180 h 1014"/>
                <a:gd name="T60" fmla="*/ 630 w 962"/>
                <a:gd name="T61" fmla="*/ 254 h 1014"/>
                <a:gd name="T62" fmla="*/ 574 w 962"/>
                <a:gd name="T63" fmla="*/ 324 h 1014"/>
                <a:gd name="T64" fmla="*/ 514 w 962"/>
                <a:gd name="T65" fmla="*/ 390 h 1014"/>
                <a:gd name="T66" fmla="*/ 448 w 962"/>
                <a:gd name="T67" fmla="*/ 452 h 1014"/>
                <a:gd name="T68" fmla="*/ 380 w 962"/>
                <a:gd name="T69" fmla="*/ 508 h 1014"/>
                <a:gd name="T70" fmla="*/ 306 w 962"/>
                <a:gd name="T71" fmla="*/ 558 h 1014"/>
                <a:gd name="T72" fmla="*/ 286 w 962"/>
                <a:gd name="T73" fmla="*/ 520 h 1014"/>
                <a:gd name="T74" fmla="*/ 288 w 962"/>
                <a:gd name="T75" fmla="*/ 496 h 1014"/>
                <a:gd name="T76" fmla="*/ 282 w 962"/>
                <a:gd name="T77" fmla="*/ 452 h 1014"/>
                <a:gd name="T78" fmla="*/ 260 w 962"/>
                <a:gd name="T79" fmla="*/ 416 h 1014"/>
                <a:gd name="T80" fmla="*/ 226 w 962"/>
                <a:gd name="T81" fmla="*/ 388 h 1014"/>
                <a:gd name="T82" fmla="*/ 204 w 962"/>
                <a:gd name="T83" fmla="*/ 380 h 1014"/>
                <a:gd name="T84" fmla="*/ 166 w 962"/>
                <a:gd name="T85" fmla="*/ 378 h 1014"/>
                <a:gd name="T86" fmla="*/ 130 w 962"/>
                <a:gd name="T87" fmla="*/ 386 h 1014"/>
                <a:gd name="T88" fmla="*/ 98 w 962"/>
                <a:gd name="T89" fmla="*/ 406 h 1014"/>
                <a:gd name="T90" fmla="*/ 76 w 962"/>
                <a:gd name="T91" fmla="*/ 436 h 1014"/>
                <a:gd name="T92" fmla="*/ 70 w 962"/>
                <a:gd name="T93" fmla="*/ 448 h 1014"/>
                <a:gd name="T94" fmla="*/ 6 w 962"/>
                <a:gd name="T95" fmla="*/ 690 h 1014"/>
                <a:gd name="T96" fmla="*/ 2 w 962"/>
                <a:gd name="T97" fmla="*/ 712 h 1014"/>
                <a:gd name="T98" fmla="*/ 0 w 962"/>
                <a:gd name="T99" fmla="*/ 752 h 1014"/>
                <a:gd name="T100" fmla="*/ 4 w 962"/>
                <a:gd name="T101" fmla="*/ 794 h 1014"/>
                <a:gd name="T102" fmla="*/ 18 w 962"/>
                <a:gd name="T103" fmla="*/ 834 h 1014"/>
                <a:gd name="T104" fmla="*/ 28 w 962"/>
                <a:gd name="T105" fmla="*/ 852 h 1014"/>
                <a:gd name="T106" fmla="*/ 54 w 962"/>
                <a:gd name="T107" fmla="*/ 886 h 1014"/>
                <a:gd name="T108" fmla="*/ 84 w 962"/>
                <a:gd name="T109" fmla="*/ 916 h 1014"/>
                <a:gd name="T110" fmla="*/ 120 w 962"/>
                <a:gd name="T111" fmla="*/ 936 h 1014"/>
                <a:gd name="T112" fmla="*/ 160 w 962"/>
                <a:gd name="T113" fmla="*/ 95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2" h="1014">
                  <a:moveTo>
                    <a:pt x="160" y="952"/>
                  </a:moveTo>
                  <a:lnTo>
                    <a:pt x="388" y="1010"/>
                  </a:lnTo>
                  <a:lnTo>
                    <a:pt x="388" y="1010"/>
                  </a:lnTo>
                  <a:lnTo>
                    <a:pt x="410" y="1014"/>
                  </a:lnTo>
                  <a:lnTo>
                    <a:pt x="432" y="1014"/>
                  </a:lnTo>
                  <a:lnTo>
                    <a:pt x="454" y="1008"/>
                  </a:lnTo>
                  <a:lnTo>
                    <a:pt x="474" y="998"/>
                  </a:lnTo>
                  <a:lnTo>
                    <a:pt x="492" y="986"/>
                  </a:lnTo>
                  <a:lnTo>
                    <a:pt x="506" y="970"/>
                  </a:lnTo>
                  <a:lnTo>
                    <a:pt x="518" y="950"/>
                  </a:lnTo>
                  <a:lnTo>
                    <a:pt x="526" y="930"/>
                  </a:lnTo>
                  <a:lnTo>
                    <a:pt x="526" y="930"/>
                  </a:lnTo>
                  <a:lnTo>
                    <a:pt x="530" y="906"/>
                  </a:lnTo>
                  <a:lnTo>
                    <a:pt x="528" y="884"/>
                  </a:lnTo>
                  <a:lnTo>
                    <a:pt x="524" y="862"/>
                  </a:lnTo>
                  <a:lnTo>
                    <a:pt x="514" y="844"/>
                  </a:lnTo>
                  <a:lnTo>
                    <a:pt x="502" y="826"/>
                  </a:lnTo>
                  <a:lnTo>
                    <a:pt x="486" y="810"/>
                  </a:lnTo>
                  <a:lnTo>
                    <a:pt x="466" y="798"/>
                  </a:lnTo>
                  <a:lnTo>
                    <a:pt x="444" y="790"/>
                  </a:lnTo>
                  <a:lnTo>
                    <a:pt x="388" y="776"/>
                  </a:lnTo>
                  <a:lnTo>
                    <a:pt x="388" y="776"/>
                  </a:lnTo>
                  <a:lnTo>
                    <a:pt x="432" y="748"/>
                  </a:lnTo>
                  <a:lnTo>
                    <a:pt x="476" y="718"/>
                  </a:lnTo>
                  <a:lnTo>
                    <a:pt x="518" y="688"/>
                  </a:lnTo>
                  <a:lnTo>
                    <a:pt x="560" y="654"/>
                  </a:lnTo>
                  <a:lnTo>
                    <a:pt x="600" y="620"/>
                  </a:lnTo>
                  <a:lnTo>
                    <a:pt x="640" y="586"/>
                  </a:lnTo>
                  <a:lnTo>
                    <a:pt x="676" y="548"/>
                  </a:lnTo>
                  <a:lnTo>
                    <a:pt x="712" y="510"/>
                  </a:lnTo>
                  <a:lnTo>
                    <a:pt x="748" y="470"/>
                  </a:lnTo>
                  <a:lnTo>
                    <a:pt x="782" y="430"/>
                  </a:lnTo>
                  <a:lnTo>
                    <a:pt x="814" y="388"/>
                  </a:lnTo>
                  <a:lnTo>
                    <a:pt x="844" y="346"/>
                  </a:lnTo>
                  <a:lnTo>
                    <a:pt x="872" y="302"/>
                  </a:lnTo>
                  <a:lnTo>
                    <a:pt x="900" y="256"/>
                  </a:lnTo>
                  <a:lnTo>
                    <a:pt x="926" y="210"/>
                  </a:lnTo>
                  <a:lnTo>
                    <a:pt x="950" y="162"/>
                  </a:lnTo>
                  <a:lnTo>
                    <a:pt x="950" y="162"/>
                  </a:lnTo>
                  <a:lnTo>
                    <a:pt x="958" y="140"/>
                  </a:lnTo>
                  <a:lnTo>
                    <a:pt x="962" y="118"/>
                  </a:lnTo>
                  <a:lnTo>
                    <a:pt x="960" y="96"/>
                  </a:lnTo>
                  <a:lnTo>
                    <a:pt x="956" y="76"/>
                  </a:lnTo>
                  <a:lnTo>
                    <a:pt x="946" y="56"/>
                  </a:lnTo>
                  <a:lnTo>
                    <a:pt x="934" y="38"/>
                  </a:lnTo>
                  <a:lnTo>
                    <a:pt x="918" y="22"/>
                  </a:lnTo>
                  <a:lnTo>
                    <a:pt x="898" y="10"/>
                  </a:lnTo>
                  <a:lnTo>
                    <a:pt x="898" y="10"/>
                  </a:lnTo>
                  <a:lnTo>
                    <a:pt x="876" y="2"/>
                  </a:lnTo>
                  <a:lnTo>
                    <a:pt x="854" y="0"/>
                  </a:lnTo>
                  <a:lnTo>
                    <a:pt x="832" y="0"/>
                  </a:lnTo>
                  <a:lnTo>
                    <a:pt x="810" y="6"/>
                  </a:lnTo>
                  <a:lnTo>
                    <a:pt x="792" y="14"/>
                  </a:lnTo>
                  <a:lnTo>
                    <a:pt x="774" y="26"/>
                  </a:lnTo>
                  <a:lnTo>
                    <a:pt x="758" y="44"/>
                  </a:lnTo>
                  <a:lnTo>
                    <a:pt x="746" y="62"/>
                  </a:lnTo>
                  <a:lnTo>
                    <a:pt x="746" y="62"/>
                  </a:lnTo>
                  <a:lnTo>
                    <a:pt x="726" y="102"/>
                  </a:lnTo>
                  <a:lnTo>
                    <a:pt x="704" y="142"/>
                  </a:lnTo>
                  <a:lnTo>
                    <a:pt x="680" y="180"/>
                  </a:lnTo>
                  <a:lnTo>
                    <a:pt x="656" y="218"/>
                  </a:lnTo>
                  <a:lnTo>
                    <a:pt x="630" y="254"/>
                  </a:lnTo>
                  <a:lnTo>
                    <a:pt x="602" y="290"/>
                  </a:lnTo>
                  <a:lnTo>
                    <a:pt x="574" y="324"/>
                  </a:lnTo>
                  <a:lnTo>
                    <a:pt x="544" y="358"/>
                  </a:lnTo>
                  <a:lnTo>
                    <a:pt x="514" y="390"/>
                  </a:lnTo>
                  <a:lnTo>
                    <a:pt x="482" y="422"/>
                  </a:lnTo>
                  <a:lnTo>
                    <a:pt x="448" y="452"/>
                  </a:lnTo>
                  <a:lnTo>
                    <a:pt x="414" y="480"/>
                  </a:lnTo>
                  <a:lnTo>
                    <a:pt x="380" y="508"/>
                  </a:lnTo>
                  <a:lnTo>
                    <a:pt x="344" y="534"/>
                  </a:lnTo>
                  <a:lnTo>
                    <a:pt x="306" y="558"/>
                  </a:lnTo>
                  <a:lnTo>
                    <a:pt x="268" y="582"/>
                  </a:lnTo>
                  <a:lnTo>
                    <a:pt x="286" y="520"/>
                  </a:lnTo>
                  <a:lnTo>
                    <a:pt x="286" y="520"/>
                  </a:lnTo>
                  <a:lnTo>
                    <a:pt x="288" y="496"/>
                  </a:lnTo>
                  <a:lnTo>
                    <a:pt x="288" y="474"/>
                  </a:lnTo>
                  <a:lnTo>
                    <a:pt x="282" y="452"/>
                  </a:lnTo>
                  <a:lnTo>
                    <a:pt x="274" y="434"/>
                  </a:lnTo>
                  <a:lnTo>
                    <a:pt x="260" y="416"/>
                  </a:lnTo>
                  <a:lnTo>
                    <a:pt x="244" y="400"/>
                  </a:lnTo>
                  <a:lnTo>
                    <a:pt x="226" y="388"/>
                  </a:lnTo>
                  <a:lnTo>
                    <a:pt x="204" y="380"/>
                  </a:lnTo>
                  <a:lnTo>
                    <a:pt x="204" y="380"/>
                  </a:lnTo>
                  <a:lnTo>
                    <a:pt x="184" y="378"/>
                  </a:lnTo>
                  <a:lnTo>
                    <a:pt x="166" y="378"/>
                  </a:lnTo>
                  <a:lnTo>
                    <a:pt x="148" y="380"/>
                  </a:lnTo>
                  <a:lnTo>
                    <a:pt x="130" y="386"/>
                  </a:lnTo>
                  <a:lnTo>
                    <a:pt x="114" y="396"/>
                  </a:lnTo>
                  <a:lnTo>
                    <a:pt x="98" y="406"/>
                  </a:lnTo>
                  <a:lnTo>
                    <a:pt x="86" y="420"/>
                  </a:lnTo>
                  <a:lnTo>
                    <a:pt x="76" y="436"/>
                  </a:lnTo>
                  <a:lnTo>
                    <a:pt x="76" y="436"/>
                  </a:lnTo>
                  <a:lnTo>
                    <a:pt x="70" y="448"/>
                  </a:lnTo>
                  <a:lnTo>
                    <a:pt x="66" y="462"/>
                  </a:lnTo>
                  <a:lnTo>
                    <a:pt x="6" y="690"/>
                  </a:lnTo>
                  <a:lnTo>
                    <a:pt x="6" y="690"/>
                  </a:lnTo>
                  <a:lnTo>
                    <a:pt x="2" y="712"/>
                  </a:lnTo>
                  <a:lnTo>
                    <a:pt x="0" y="732"/>
                  </a:lnTo>
                  <a:lnTo>
                    <a:pt x="0" y="752"/>
                  </a:lnTo>
                  <a:lnTo>
                    <a:pt x="0" y="774"/>
                  </a:lnTo>
                  <a:lnTo>
                    <a:pt x="4" y="794"/>
                  </a:lnTo>
                  <a:lnTo>
                    <a:pt x="10" y="814"/>
                  </a:lnTo>
                  <a:lnTo>
                    <a:pt x="18" y="834"/>
                  </a:lnTo>
                  <a:lnTo>
                    <a:pt x="28" y="852"/>
                  </a:lnTo>
                  <a:lnTo>
                    <a:pt x="28" y="852"/>
                  </a:lnTo>
                  <a:lnTo>
                    <a:pt x="40" y="870"/>
                  </a:lnTo>
                  <a:lnTo>
                    <a:pt x="54" y="886"/>
                  </a:lnTo>
                  <a:lnTo>
                    <a:pt x="68" y="902"/>
                  </a:lnTo>
                  <a:lnTo>
                    <a:pt x="84" y="916"/>
                  </a:lnTo>
                  <a:lnTo>
                    <a:pt x="102" y="926"/>
                  </a:lnTo>
                  <a:lnTo>
                    <a:pt x="120" y="936"/>
                  </a:lnTo>
                  <a:lnTo>
                    <a:pt x="140" y="946"/>
                  </a:lnTo>
                  <a:lnTo>
                    <a:pt x="160" y="952"/>
                  </a:lnTo>
                  <a:lnTo>
                    <a:pt x="160" y="952"/>
                  </a:lnTo>
                  <a:close/>
                </a:path>
              </a:pathLst>
            </a:custGeom>
            <a:grpFill/>
            <a:ln w="28575">
              <a:noFill/>
              <a:prstDash val="solid"/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9"/>
            <p:cNvSpPr/>
            <p:nvPr/>
          </p:nvSpPr>
          <p:spPr bwMode="auto">
            <a:xfrm rot="800062">
              <a:off x="-5288769" y="-5158"/>
              <a:ext cx="1527175" cy="1612900"/>
            </a:xfrm>
            <a:custGeom>
              <a:avLst/>
              <a:gdLst>
                <a:gd name="T0" fmla="*/ 574 w 962"/>
                <a:gd name="T1" fmla="*/ 4 h 1016"/>
                <a:gd name="T2" fmla="*/ 552 w 962"/>
                <a:gd name="T3" fmla="*/ 0 h 1016"/>
                <a:gd name="T4" fmla="*/ 508 w 962"/>
                <a:gd name="T5" fmla="*/ 8 h 1016"/>
                <a:gd name="T6" fmla="*/ 470 w 962"/>
                <a:gd name="T7" fmla="*/ 30 h 1016"/>
                <a:gd name="T8" fmla="*/ 444 w 962"/>
                <a:gd name="T9" fmla="*/ 64 h 1016"/>
                <a:gd name="T10" fmla="*/ 436 w 962"/>
                <a:gd name="T11" fmla="*/ 86 h 1016"/>
                <a:gd name="T12" fmla="*/ 434 w 962"/>
                <a:gd name="T13" fmla="*/ 130 h 1016"/>
                <a:gd name="T14" fmla="*/ 448 w 962"/>
                <a:gd name="T15" fmla="*/ 172 h 1016"/>
                <a:gd name="T16" fmla="*/ 476 w 962"/>
                <a:gd name="T17" fmla="*/ 204 h 1016"/>
                <a:gd name="T18" fmla="*/ 518 w 962"/>
                <a:gd name="T19" fmla="*/ 224 h 1016"/>
                <a:gd name="T20" fmla="*/ 574 w 962"/>
                <a:gd name="T21" fmla="*/ 240 h 1016"/>
                <a:gd name="T22" fmla="*/ 486 w 962"/>
                <a:gd name="T23" fmla="*/ 296 h 1016"/>
                <a:gd name="T24" fmla="*/ 402 w 962"/>
                <a:gd name="T25" fmla="*/ 360 h 1016"/>
                <a:gd name="T26" fmla="*/ 322 w 962"/>
                <a:gd name="T27" fmla="*/ 430 h 1016"/>
                <a:gd name="T28" fmla="*/ 248 w 962"/>
                <a:gd name="T29" fmla="*/ 504 h 1016"/>
                <a:gd name="T30" fmla="*/ 180 w 962"/>
                <a:gd name="T31" fmla="*/ 584 h 1016"/>
                <a:gd name="T32" fmla="*/ 118 w 962"/>
                <a:gd name="T33" fmla="*/ 670 h 1016"/>
                <a:gd name="T34" fmla="*/ 62 w 962"/>
                <a:gd name="T35" fmla="*/ 760 h 1016"/>
                <a:gd name="T36" fmla="*/ 12 w 962"/>
                <a:gd name="T37" fmla="*/ 852 h 1016"/>
                <a:gd name="T38" fmla="*/ 4 w 962"/>
                <a:gd name="T39" fmla="*/ 874 h 1016"/>
                <a:gd name="T40" fmla="*/ 2 w 962"/>
                <a:gd name="T41" fmla="*/ 918 h 1016"/>
                <a:gd name="T42" fmla="*/ 16 w 962"/>
                <a:gd name="T43" fmla="*/ 960 h 1016"/>
                <a:gd name="T44" fmla="*/ 44 w 962"/>
                <a:gd name="T45" fmla="*/ 992 h 1016"/>
                <a:gd name="T46" fmla="*/ 64 w 962"/>
                <a:gd name="T47" fmla="*/ 1004 h 1016"/>
                <a:gd name="T48" fmla="*/ 108 w 962"/>
                <a:gd name="T49" fmla="*/ 1016 h 1016"/>
                <a:gd name="T50" fmla="*/ 150 w 962"/>
                <a:gd name="T51" fmla="*/ 1010 h 1016"/>
                <a:gd name="T52" fmla="*/ 188 w 962"/>
                <a:gd name="T53" fmla="*/ 988 h 1016"/>
                <a:gd name="T54" fmla="*/ 216 w 962"/>
                <a:gd name="T55" fmla="*/ 952 h 1016"/>
                <a:gd name="T56" fmla="*/ 236 w 962"/>
                <a:gd name="T57" fmla="*/ 912 h 1016"/>
                <a:gd name="T58" fmla="*/ 282 w 962"/>
                <a:gd name="T59" fmla="*/ 834 h 1016"/>
                <a:gd name="T60" fmla="*/ 332 w 962"/>
                <a:gd name="T61" fmla="*/ 760 h 1016"/>
                <a:gd name="T62" fmla="*/ 388 w 962"/>
                <a:gd name="T63" fmla="*/ 690 h 1016"/>
                <a:gd name="T64" fmla="*/ 448 w 962"/>
                <a:gd name="T65" fmla="*/ 626 h 1016"/>
                <a:gd name="T66" fmla="*/ 512 w 962"/>
                <a:gd name="T67" fmla="*/ 564 h 1016"/>
                <a:gd name="T68" fmla="*/ 582 w 962"/>
                <a:gd name="T69" fmla="*/ 508 h 1016"/>
                <a:gd name="T70" fmla="*/ 656 w 962"/>
                <a:gd name="T71" fmla="*/ 456 h 1016"/>
                <a:gd name="T72" fmla="*/ 676 w 962"/>
                <a:gd name="T73" fmla="*/ 496 h 1016"/>
                <a:gd name="T74" fmla="*/ 674 w 962"/>
                <a:gd name="T75" fmla="*/ 518 h 1016"/>
                <a:gd name="T76" fmla="*/ 680 w 962"/>
                <a:gd name="T77" fmla="*/ 562 h 1016"/>
                <a:gd name="T78" fmla="*/ 702 w 962"/>
                <a:gd name="T79" fmla="*/ 600 h 1016"/>
                <a:gd name="T80" fmla="*/ 736 w 962"/>
                <a:gd name="T81" fmla="*/ 626 h 1016"/>
                <a:gd name="T82" fmla="*/ 758 w 962"/>
                <a:gd name="T83" fmla="*/ 634 h 1016"/>
                <a:gd name="T84" fmla="*/ 796 w 962"/>
                <a:gd name="T85" fmla="*/ 638 h 1016"/>
                <a:gd name="T86" fmla="*/ 832 w 962"/>
                <a:gd name="T87" fmla="*/ 628 h 1016"/>
                <a:gd name="T88" fmla="*/ 862 w 962"/>
                <a:gd name="T89" fmla="*/ 608 h 1016"/>
                <a:gd name="T90" fmla="*/ 886 w 962"/>
                <a:gd name="T91" fmla="*/ 580 h 1016"/>
                <a:gd name="T92" fmla="*/ 892 w 962"/>
                <a:gd name="T93" fmla="*/ 566 h 1016"/>
                <a:gd name="T94" fmla="*/ 956 w 962"/>
                <a:gd name="T95" fmla="*/ 324 h 1016"/>
                <a:gd name="T96" fmla="*/ 960 w 962"/>
                <a:gd name="T97" fmla="*/ 304 h 1016"/>
                <a:gd name="T98" fmla="*/ 962 w 962"/>
                <a:gd name="T99" fmla="*/ 262 h 1016"/>
                <a:gd name="T100" fmla="*/ 956 w 962"/>
                <a:gd name="T101" fmla="*/ 220 h 1016"/>
                <a:gd name="T102" fmla="*/ 944 w 962"/>
                <a:gd name="T103" fmla="*/ 182 h 1016"/>
                <a:gd name="T104" fmla="*/ 934 w 962"/>
                <a:gd name="T105" fmla="*/ 162 h 1016"/>
                <a:gd name="T106" fmla="*/ 908 w 962"/>
                <a:gd name="T107" fmla="*/ 128 h 1016"/>
                <a:gd name="T108" fmla="*/ 878 w 962"/>
                <a:gd name="T109" fmla="*/ 100 h 1016"/>
                <a:gd name="T110" fmla="*/ 842 w 962"/>
                <a:gd name="T111" fmla="*/ 78 h 1016"/>
                <a:gd name="T112" fmla="*/ 802 w 962"/>
                <a:gd name="T113" fmla="*/ 64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2" h="1016">
                  <a:moveTo>
                    <a:pt x="802" y="64"/>
                  </a:moveTo>
                  <a:lnTo>
                    <a:pt x="574" y="4"/>
                  </a:lnTo>
                  <a:lnTo>
                    <a:pt x="574" y="4"/>
                  </a:lnTo>
                  <a:lnTo>
                    <a:pt x="552" y="0"/>
                  </a:lnTo>
                  <a:lnTo>
                    <a:pt x="530" y="2"/>
                  </a:lnTo>
                  <a:lnTo>
                    <a:pt x="508" y="8"/>
                  </a:lnTo>
                  <a:lnTo>
                    <a:pt x="488" y="16"/>
                  </a:lnTo>
                  <a:lnTo>
                    <a:pt x="470" y="30"/>
                  </a:lnTo>
                  <a:lnTo>
                    <a:pt x="456" y="46"/>
                  </a:lnTo>
                  <a:lnTo>
                    <a:pt x="444" y="64"/>
                  </a:lnTo>
                  <a:lnTo>
                    <a:pt x="436" y="86"/>
                  </a:lnTo>
                  <a:lnTo>
                    <a:pt x="436" y="86"/>
                  </a:lnTo>
                  <a:lnTo>
                    <a:pt x="432" y="108"/>
                  </a:lnTo>
                  <a:lnTo>
                    <a:pt x="434" y="130"/>
                  </a:lnTo>
                  <a:lnTo>
                    <a:pt x="438" y="152"/>
                  </a:lnTo>
                  <a:lnTo>
                    <a:pt x="448" y="172"/>
                  </a:lnTo>
                  <a:lnTo>
                    <a:pt x="460" y="190"/>
                  </a:lnTo>
                  <a:lnTo>
                    <a:pt x="476" y="204"/>
                  </a:lnTo>
                  <a:lnTo>
                    <a:pt x="496" y="216"/>
                  </a:lnTo>
                  <a:lnTo>
                    <a:pt x="518" y="224"/>
                  </a:lnTo>
                  <a:lnTo>
                    <a:pt x="574" y="240"/>
                  </a:lnTo>
                  <a:lnTo>
                    <a:pt x="574" y="240"/>
                  </a:lnTo>
                  <a:lnTo>
                    <a:pt x="530" y="268"/>
                  </a:lnTo>
                  <a:lnTo>
                    <a:pt x="486" y="296"/>
                  </a:lnTo>
                  <a:lnTo>
                    <a:pt x="442" y="328"/>
                  </a:lnTo>
                  <a:lnTo>
                    <a:pt x="402" y="360"/>
                  </a:lnTo>
                  <a:lnTo>
                    <a:pt x="362" y="394"/>
                  </a:lnTo>
                  <a:lnTo>
                    <a:pt x="322" y="430"/>
                  </a:lnTo>
                  <a:lnTo>
                    <a:pt x="286" y="466"/>
                  </a:lnTo>
                  <a:lnTo>
                    <a:pt x="248" y="504"/>
                  </a:lnTo>
                  <a:lnTo>
                    <a:pt x="214" y="544"/>
                  </a:lnTo>
                  <a:lnTo>
                    <a:pt x="180" y="584"/>
                  </a:lnTo>
                  <a:lnTo>
                    <a:pt x="148" y="626"/>
                  </a:lnTo>
                  <a:lnTo>
                    <a:pt x="118" y="670"/>
                  </a:lnTo>
                  <a:lnTo>
                    <a:pt x="90" y="714"/>
                  </a:lnTo>
                  <a:lnTo>
                    <a:pt x="62" y="760"/>
                  </a:lnTo>
                  <a:lnTo>
                    <a:pt x="36" y="806"/>
                  </a:lnTo>
                  <a:lnTo>
                    <a:pt x="12" y="852"/>
                  </a:lnTo>
                  <a:lnTo>
                    <a:pt x="12" y="852"/>
                  </a:lnTo>
                  <a:lnTo>
                    <a:pt x="4" y="874"/>
                  </a:lnTo>
                  <a:lnTo>
                    <a:pt x="0" y="896"/>
                  </a:lnTo>
                  <a:lnTo>
                    <a:pt x="2" y="918"/>
                  </a:lnTo>
                  <a:lnTo>
                    <a:pt x="6" y="940"/>
                  </a:lnTo>
                  <a:lnTo>
                    <a:pt x="16" y="960"/>
                  </a:lnTo>
                  <a:lnTo>
                    <a:pt x="28" y="978"/>
                  </a:lnTo>
                  <a:lnTo>
                    <a:pt x="44" y="992"/>
                  </a:lnTo>
                  <a:lnTo>
                    <a:pt x="64" y="1004"/>
                  </a:lnTo>
                  <a:lnTo>
                    <a:pt x="64" y="1004"/>
                  </a:lnTo>
                  <a:lnTo>
                    <a:pt x="86" y="1012"/>
                  </a:lnTo>
                  <a:lnTo>
                    <a:pt x="108" y="1016"/>
                  </a:lnTo>
                  <a:lnTo>
                    <a:pt x="130" y="1016"/>
                  </a:lnTo>
                  <a:lnTo>
                    <a:pt x="150" y="1010"/>
                  </a:lnTo>
                  <a:lnTo>
                    <a:pt x="170" y="1000"/>
                  </a:lnTo>
                  <a:lnTo>
                    <a:pt x="188" y="988"/>
                  </a:lnTo>
                  <a:lnTo>
                    <a:pt x="204" y="972"/>
                  </a:lnTo>
                  <a:lnTo>
                    <a:pt x="216" y="952"/>
                  </a:lnTo>
                  <a:lnTo>
                    <a:pt x="216" y="952"/>
                  </a:lnTo>
                  <a:lnTo>
                    <a:pt x="236" y="912"/>
                  </a:lnTo>
                  <a:lnTo>
                    <a:pt x="258" y="872"/>
                  </a:lnTo>
                  <a:lnTo>
                    <a:pt x="282" y="834"/>
                  </a:lnTo>
                  <a:lnTo>
                    <a:pt x="306" y="798"/>
                  </a:lnTo>
                  <a:lnTo>
                    <a:pt x="332" y="760"/>
                  </a:lnTo>
                  <a:lnTo>
                    <a:pt x="360" y="726"/>
                  </a:lnTo>
                  <a:lnTo>
                    <a:pt x="388" y="690"/>
                  </a:lnTo>
                  <a:lnTo>
                    <a:pt x="418" y="658"/>
                  </a:lnTo>
                  <a:lnTo>
                    <a:pt x="448" y="626"/>
                  </a:lnTo>
                  <a:lnTo>
                    <a:pt x="480" y="594"/>
                  </a:lnTo>
                  <a:lnTo>
                    <a:pt x="512" y="564"/>
                  </a:lnTo>
                  <a:lnTo>
                    <a:pt x="546" y="536"/>
                  </a:lnTo>
                  <a:lnTo>
                    <a:pt x="582" y="508"/>
                  </a:lnTo>
                  <a:lnTo>
                    <a:pt x="618" y="482"/>
                  </a:lnTo>
                  <a:lnTo>
                    <a:pt x="656" y="456"/>
                  </a:lnTo>
                  <a:lnTo>
                    <a:pt x="692" y="432"/>
                  </a:lnTo>
                  <a:lnTo>
                    <a:pt x="676" y="496"/>
                  </a:lnTo>
                  <a:lnTo>
                    <a:pt x="676" y="496"/>
                  </a:lnTo>
                  <a:lnTo>
                    <a:pt x="674" y="518"/>
                  </a:lnTo>
                  <a:lnTo>
                    <a:pt x="674" y="540"/>
                  </a:lnTo>
                  <a:lnTo>
                    <a:pt x="680" y="562"/>
                  </a:lnTo>
                  <a:lnTo>
                    <a:pt x="688" y="582"/>
                  </a:lnTo>
                  <a:lnTo>
                    <a:pt x="702" y="600"/>
                  </a:lnTo>
                  <a:lnTo>
                    <a:pt x="718" y="614"/>
                  </a:lnTo>
                  <a:lnTo>
                    <a:pt x="736" y="626"/>
                  </a:lnTo>
                  <a:lnTo>
                    <a:pt x="758" y="634"/>
                  </a:lnTo>
                  <a:lnTo>
                    <a:pt x="758" y="634"/>
                  </a:lnTo>
                  <a:lnTo>
                    <a:pt x="778" y="638"/>
                  </a:lnTo>
                  <a:lnTo>
                    <a:pt x="796" y="638"/>
                  </a:lnTo>
                  <a:lnTo>
                    <a:pt x="814" y="634"/>
                  </a:lnTo>
                  <a:lnTo>
                    <a:pt x="832" y="628"/>
                  </a:lnTo>
                  <a:lnTo>
                    <a:pt x="848" y="620"/>
                  </a:lnTo>
                  <a:lnTo>
                    <a:pt x="862" y="608"/>
                  </a:lnTo>
                  <a:lnTo>
                    <a:pt x="876" y="596"/>
                  </a:lnTo>
                  <a:lnTo>
                    <a:pt x="886" y="580"/>
                  </a:lnTo>
                  <a:lnTo>
                    <a:pt x="886" y="580"/>
                  </a:lnTo>
                  <a:lnTo>
                    <a:pt x="892" y="566"/>
                  </a:lnTo>
                  <a:lnTo>
                    <a:pt x="896" y="552"/>
                  </a:lnTo>
                  <a:lnTo>
                    <a:pt x="956" y="324"/>
                  </a:lnTo>
                  <a:lnTo>
                    <a:pt x="956" y="324"/>
                  </a:lnTo>
                  <a:lnTo>
                    <a:pt x="960" y="304"/>
                  </a:lnTo>
                  <a:lnTo>
                    <a:pt x="962" y="284"/>
                  </a:lnTo>
                  <a:lnTo>
                    <a:pt x="962" y="262"/>
                  </a:lnTo>
                  <a:lnTo>
                    <a:pt x="960" y="242"/>
                  </a:lnTo>
                  <a:lnTo>
                    <a:pt x="956" y="220"/>
                  </a:lnTo>
                  <a:lnTo>
                    <a:pt x="950" y="200"/>
                  </a:lnTo>
                  <a:lnTo>
                    <a:pt x="944" y="182"/>
                  </a:lnTo>
                  <a:lnTo>
                    <a:pt x="934" y="162"/>
                  </a:lnTo>
                  <a:lnTo>
                    <a:pt x="934" y="162"/>
                  </a:lnTo>
                  <a:lnTo>
                    <a:pt x="922" y="144"/>
                  </a:lnTo>
                  <a:lnTo>
                    <a:pt x="908" y="128"/>
                  </a:lnTo>
                  <a:lnTo>
                    <a:pt x="894" y="114"/>
                  </a:lnTo>
                  <a:lnTo>
                    <a:pt x="878" y="100"/>
                  </a:lnTo>
                  <a:lnTo>
                    <a:pt x="860" y="88"/>
                  </a:lnTo>
                  <a:lnTo>
                    <a:pt x="842" y="78"/>
                  </a:lnTo>
                  <a:lnTo>
                    <a:pt x="822" y="70"/>
                  </a:lnTo>
                  <a:lnTo>
                    <a:pt x="802" y="64"/>
                  </a:lnTo>
                  <a:lnTo>
                    <a:pt x="802" y="64"/>
                  </a:lnTo>
                  <a:close/>
                </a:path>
              </a:pathLst>
            </a:custGeom>
            <a:grpFill/>
            <a:ln w="28575">
              <a:noFill/>
              <a:prstDash val="solid"/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701737" y="2359536"/>
            <a:ext cx="1800313" cy="330835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r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5295" y="2515559"/>
            <a:ext cx="1956382" cy="412449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联行风险查询系统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9" grpId="0"/>
      <p:bldP spid="50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163564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根据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  <a:sym typeface="+mn-ea"/>
              </a:rPr>
              <a:t>Vue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官方文档完成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  <a:sym typeface="+mn-ea"/>
              </a:rPr>
              <a:t>Vue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基础知识学习，并完成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demo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练习，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同时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做了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学习总结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笔记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组件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Component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、常用指令的学习等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总结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        1.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入门容易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，前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后端分离、代码复用性高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        2.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 页面复杂度较高、深入学习难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Freeform 6"/>
          <p:cNvSpPr/>
          <p:nvPr/>
        </p:nvSpPr>
        <p:spPr bwMode="auto">
          <a:xfrm>
            <a:off x="1259632" y="807554"/>
            <a:ext cx="1027732" cy="909873"/>
          </a:xfrm>
          <a:custGeom>
            <a:avLst/>
            <a:gdLst>
              <a:gd name="T0" fmla="*/ 836 w 1058"/>
              <a:gd name="T1" fmla="*/ 96 h 1042"/>
              <a:gd name="T2" fmla="*/ 848 w 1058"/>
              <a:gd name="T3" fmla="*/ 244 h 1042"/>
              <a:gd name="T4" fmla="*/ 876 w 1058"/>
              <a:gd name="T5" fmla="*/ 278 h 1042"/>
              <a:gd name="T6" fmla="*/ 918 w 1058"/>
              <a:gd name="T7" fmla="*/ 354 h 1042"/>
              <a:gd name="T8" fmla="*/ 1042 w 1058"/>
              <a:gd name="T9" fmla="*/ 394 h 1042"/>
              <a:gd name="T10" fmla="*/ 956 w 1058"/>
              <a:gd name="T11" fmla="*/ 518 h 1042"/>
              <a:gd name="T12" fmla="*/ 954 w 1058"/>
              <a:gd name="T13" fmla="*/ 560 h 1042"/>
              <a:gd name="T14" fmla="*/ 940 w 1058"/>
              <a:gd name="T15" fmla="*/ 646 h 1042"/>
              <a:gd name="T16" fmla="*/ 1008 w 1058"/>
              <a:gd name="T17" fmla="*/ 756 h 1042"/>
              <a:gd name="T18" fmla="*/ 864 w 1058"/>
              <a:gd name="T19" fmla="*/ 794 h 1042"/>
              <a:gd name="T20" fmla="*/ 834 w 1058"/>
              <a:gd name="T21" fmla="*/ 828 h 1042"/>
              <a:gd name="T22" fmla="*/ 768 w 1058"/>
              <a:gd name="T23" fmla="*/ 884 h 1042"/>
              <a:gd name="T24" fmla="*/ 750 w 1058"/>
              <a:gd name="T25" fmla="*/ 1012 h 1042"/>
              <a:gd name="T26" fmla="*/ 614 w 1058"/>
              <a:gd name="T27" fmla="*/ 948 h 1042"/>
              <a:gd name="T28" fmla="*/ 572 w 1058"/>
              <a:gd name="T29" fmla="*/ 954 h 1042"/>
              <a:gd name="T30" fmla="*/ 486 w 1058"/>
              <a:gd name="T31" fmla="*/ 954 h 1042"/>
              <a:gd name="T32" fmla="*/ 388 w 1058"/>
              <a:gd name="T33" fmla="*/ 1042 h 1042"/>
              <a:gd name="T34" fmla="*/ 326 w 1058"/>
              <a:gd name="T35" fmla="*/ 906 h 1042"/>
              <a:gd name="T36" fmla="*/ 288 w 1058"/>
              <a:gd name="T37" fmla="*/ 884 h 1042"/>
              <a:gd name="T38" fmla="*/ 222 w 1058"/>
              <a:gd name="T39" fmla="*/ 828 h 1042"/>
              <a:gd name="T40" fmla="*/ 92 w 1058"/>
              <a:gd name="T41" fmla="*/ 832 h 1042"/>
              <a:gd name="T42" fmla="*/ 132 w 1058"/>
              <a:gd name="T43" fmla="*/ 686 h 1042"/>
              <a:gd name="T44" fmla="*/ 118 w 1058"/>
              <a:gd name="T45" fmla="*/ 646 h 1042"/>
              <a:gd name="T46" fmla="*/ 102 w 1058"/>
              <a:gd name="T47" fmla="*/ 560 h 1042"/>
              <a:gd name="T48" fmla="*/ 0 w 1058"/>
              <a:gd name="T49" fmla="*/ 480 h 1042"/>
              <a:gd name="T50" fmla="*/ 122 w 1058"/>
              <a:gd name="T51" fmla="*/ 394 h 1042"/>
              <a:gd name="T52" fmla="*/ 138 w 1058"/>
              <a:gd name="T53" fmla="*/ 354 h 1042"/>
              <a:gd name="T54" fmla="*/ 182 w 1058"/>
              <a:gd name="T55" fmla="*/ 278 h 1042"/>
              <a:gd name="T56" fmla="*/ 154 w 1058"/>
              <a:gd name="T57" fmla="*/ 152 h 1042"/>
              <a:gd name="T58" fmla="*/ 304 w 1058"/>
              <a:gd name="T59" fmla="*/ 164 h 1042"/>
              <a:gd name="T60" fmla="*/ 342 w 1058"/>
              <a:gd name="T61" fmla="*/ 144 h 1042"/>
              <a:gd name="T62" fmla="*/ 424 w 1058"/>
              <a:gd name="T63" fmla="*/ 114 h 1042"/>
              <a:gd name="T64" fmla="*/ 486 w 1058"/>
              <a:gd name="T65" fmla="*/ 0 h 1042"/>
              <a:gd name="T66" fmla="*/ 590 w 1058"/>
              <a:gd name="T67" fmla="*/ 106 h 1042"/>
              <a:gd name="T68" fmla="*/ 634 w 1058"/>
              <a:gd name="T69" fmla="*/ 114 h 1042"/>
              <a:gd name="T70" fmla="*/ 714 w 1058"/>
              <a:gd name="T71" fmla="*/ 144 h 1042"/>
              <a:gd name="T72" fmla="*/ 752 w 1058"/>
              <a:gd name="T73" fmla="*/ 16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8" h="1042">
                <a:moveTo>
                  <a:pt x="752" y="164"/>
                </a:moveTo>
                <a:lnTo>
                  <a:pt x="836" y="96"/>
                </a:lnTo>
                <a:lnTo>
                  <a:pt x="902" y="152"/>
                </a:lnTo>
                <a:lnTo>
                  <a:pt x="848" y="244"/>
                </a:lnTo>
                <a:lnTo>
                  <a:pt x="848" y="244"/>
                </a:lnTo>
                <a:lnTo>
                  <a:pt x="876" y="278"/>
                </a:lnTo>
                <a:lnTo>
                  <a:pt x="898" y="316"/>
                </a:lnTo>
                <a:lnTo>
                  <a:pt x="918" y="354"/>
                </a:lnTo>
                <a:lnTo>
                  <a:pt x="934" y="394"/>
                </a:lnTo>
                <a:lnTo>
                  <a:pt x="1042" y="394"/>
                </a:lnTo>
                <a:lnTo>
                  <a:pt x="1058" y="480"/>
                </a:lnTo>
                <a:lnTo>
                  <a:pt x="956" y="518"/>
                </a:lnTo>
                <a:lnTo>
                  <a:pt x="956" y="518"/>
                </a:lnTo>
                <a:lnTo>
                  <a:pt x="954" y="560"/>
                </a:lnTo>
                <a:lnTo>
                  <a:pt x="950" y="604"/>
                </a:lnTo>
                <a:lnTo>
                  <a:pt x="940" y="646"/>
                </a:lnTo>
                <a:lnTo>
                  <a:pt x="926" y="686"/>
                </a:lnTo>
                <a:lnTo>
                  <a:pt x="1008" y="756"/>
                </a:lnTo>
                <a:lnTo>
                  <a:pt x="966" y="832"/>
                </a:lnTo>
                <a:lnTo>
                  <a:pt x="864" y="794"/>
                </a:lnTo>
                <a:lnTo>
                  <a:pt x="864" y="794"/>
                </a:lnTo>
                <a:lnTo>
                  <a:pt x="834" y="828"/>
                </a:lnTo>
                <a:lnTo>
                  <a:pt x="804" y="856"/>
                </a:lnTo>
                <a:lnTo>
                  <a:pt x="768" y="884"/>
                </a:lnTo>
                <a:lnTo>
                  <a:pt x="732" y="906"/>
                </a:lnTo>
                <a:lnTo>
                  <a:pt x="750" y="1012"/>
                </a:lnTo>
                <a:lnTo>
                  <a:pt x="668" y="1042"/>
                </a:lnTo>
                <a:lnTo>
                  <a:pt x="614" y="948"/>
                </a:lnTo>
                <a:lnTo>
                  <a:pt x="614" y="948"/>
                </a:lnTo>
                <a:lnTo>
                  <a:pt x="572" y="954"/>
                </a:lnTo>
                <a:lnTo>
                  <a:pt x="528" y="958"/>
                </a:lnTo>
                <a:lnTo>
                  <a:pt x="486" y="954"/>
                </a:lnTo>
                <a:lnTo>
                  <a:pt x="442" y="948"/>
                </a:lnTo>
                <a:lnTo>
                  <a:pt x="388" y="1042"/>
                </a:lnTo>
                <a:lnTo>
                  <a:pt x="306" y="1012"/>
                </a:lnTo>
                <a:lnTo>
                  <a:pt x="326" y="906"/>
                </a:lnTo>
                <a:lnTo>
                  <a:pt x="326" y="906"/>
                </a:lnTo>
                <a:lnTo>
                  <a:pt x="288" y="884"/>
                </a:lnTo>
                <a:lnTo>
                  <a:pt x="254" y="856"/>
                </a:lnTo>
                <a:lnTo>
                  <a:pt x="222" y="828"/>
                </a:lnTo>
                <a:lnTo>
                  <a:pt x="194" y="794"/>
                </a:lnTo>
                <a:lnTo>
                  <a:pt x="92" y="832"/>
                </a:lnTo>
                <a:lnTo>
                  <a:pt x="48" y="756"/>
                </a:lnTo>
                <a:lnTo>
                  <a:pt x="132" y="686"/>
                </a:lnTo>
                <a:lnTo>
                  <a:pt x="132" y="686"/>
                </a:lnTo>
                <a:lnTo>
                  <a:pt x="118" y="646"/>
                </a:lnTo>
                <a:lnTo>
                  <a:pt x="108" y="604"/>
                </a:lnTo>
                <a:lnTo>
                  <a:pt x="102" y="560"/>
                </a:lnTo>
                <a:lnTo>
                  <a:pt x="102" y="518"/>
                </a:lnTo>
                <a:lnTo>
                  <a:pt x="0" y="480"/>
                </a:lnTo>
                <a:lnTo>
                  <a:pt x="14" y="394"/>
                </a:lnTo>
                <a:lnTo>
                  <a:pt x="122" y="394"/>
                </a:lnTo>
                <a:lnTo>
                  <a:pt x="122" y="394"/>
                </a:lnTo>
                <a:lnTo>
                  <a:pt x="138" y="354"/>
                </a:lnTo>
                <a:lnTo>
                  <a:pt x="158" y="316"/>
                </a:lnTo>
                <a:lnTo>
                  <a:pt x="182" y="278"/>
                </a:lnTo>
                <a:lnTo>
                  <a:pt x="210" y="244"/>
                </a:lnTo>
                <a:lnTo>
                  <a:pt x="154" y="152"/>
                </a:lnTo>
                <a:lnTo>
                  <a:pt x="222" y="96"/>
                </a:lnTo>
                <a:lnTo>
                  <a:pt x="304" y="164"/>
                </a:lnTo>
                <a:lnTo>
                  <a:pt x="304" y="164"/>
                </a:lnTo>
                <a:lnTo>
                  <a:pt x="342" y="144"/>
                </a:lnTo>
                <a:lnTo>
                  <a:pt x="382" y="128"/>
                </a:lnTo>
                <a:lnTo>
                  <a:pt x="424" y="114"/>
                </a:lnTo>
                <a:lnTo>
                  <a:pt x="466" y="106"/>
                </a:lnTo>
                <a:lnTo>
                  <a:pt x="486" y="0"/>
                </a:lnTo>
                <a:lnTo>
                  <a:pt x="572" y="0"/>
                </a:lnTo>
                <a:lnTo>
                  <a:pt x="590" y="106"/>
                </a:lnTo>
                <a:lnTo>
                  <a:pt x="590" y="106"/>
                </a:lnTo>
                <a:lnTo>
                  <a:pt x="634" y="114"/>
                </a:lnTo>
                <a:lnTo>
                  <a:pt x="674" y="128"/>
                </a:lnTo>
                <a:lnTo>
                  <a:pt x="714" y="144"/>
                </a:lnTo>
                <a:lnTo>
                  <a:pt x="752" y="164"/>
                </a:lnTo>
                <a:lnTo>
                  <a:pt x="752" y="164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67" tIns="45734" rIns="91467" bIns="4573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5640" y="1123976"/>
            <a:ext cx="1215715" cy="277027"/>
          </a:xfrm>
          <a:prstGeom prst="rect">
            <a:avLst/>
          </a:prstGeom>
        </p:spPr>
        <p:txBody>
          <a:bodyPr wrap="square" lIns="91467" tIns="45734" rIns="91467" bIns="45734">
            <a:spAutoFit/>
          </a:bodyPr>
          <a:lstStyle/>
          <a:p>
            <a:pPr algn="ctr" defTabSz="1600835"/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下班后自学</a:t>
            </a:r>
            <a:endParaRPr lang="en-US" altLang="zh-CN" sz="12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9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燕尾形 3"/>
          <p:cNvSpPr/>
          <p:nvPr/>
        </p:nvSpPr>
        <p:spPr bwMode="auto">
          <a:xfrm rot="8940000">
            <a:off x="3746662" y="2961323"/>
            <a:ext cx="557212" cy="557212"/>
          </a:xfrm>
          <a:custGeom>
            <a:avLst/>
            <a:gdLst>
              <a:gd name="T0" fmla="*/ 0 w 1368152"/>
              <a:gd name="T1" fmla="*/ 0 h 1368152"/>
              <a:gd name="T2" fmla="*/ 557087 w 1368152"/>
              <a:gd name="T3" fmla="*/ 278544 h 1368152"/>
              <a:gd name="T4" fmla="*/ 0 w 1368152"/>
              <a:gd name="T5" fmla="*/ 557087 h 1368152"/>
              <a:gd name="T6" fmla="*/ 278544 w 1368152"/>
              <a:gd name="T7" fmla="*/ 278544 h 1368152"/>
              <a:gd name="T8" fmla="*/ 0 w 1368152"/>
              <a:gd name="T9" fmla="*/ 0 h 1368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燕尾形 3"/>
          <p:cNvSpPr/>
          <p:nvPr/>
        </p:nvSpPr>
        <p:spPr bwMode="auto">
          <a:xfrm rot="1740000">
            <a:off x="5554824" y="2717800"/>
            <a:ext cx="558800" cy="557213"/>
          </a:xfrm>
          <a:custGeom>
            <a:avLst/>
            <a:gdLst>
              <a:gd name="T0" fmla="*/ 0 w 1368152"/>
              <a:gd name="T1" fmla="*/ 0 h 1368152"/>
              <a:gd name="T2" fmla="*/ 557087 w 1368152"/>
              <a:gd name="T3" fmla="*/ 278544 h 1368152"/>
              <a:gd name="T4" fmla="*/ 0 w 1368152"/>
              <a:gd name="T5" fmla="*/ 557087 h 1368152"/>
              <a:gd name="T6" fmla="*/ 278544 w 1368152"/>
              <a:gd name="T7" fmla="*/ 278544 h 1368152"/>
              <a:gd name="T8" fmla="*/ 0 w 1368152"/>
              <a:gd name="T9" fmla="*/ 0 h 1368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燕尾形 3"/>
          <p:cNvSpPr/>
          <p:nvPr/>
        </p:nvSpPr>
        <p:spPr bwMode="auto">
          <a:xfrm rot="-5400000" flipH="1" flipV="1">
            <a:off x="4677572" y="3375343"/>
            <a:ext cx="557212" cy="557212"/>
          </a:xfrm>
          <a:custGeom>
            <a:avLst/>
            <a:gdLst>
              <a:gd name="T0" fmla="*/ 0 w 1368152"/>
              <a:gd name="T1" fmla="*/ 0 h 1368152"/>
              <a:gd name="T2" fmla="*/ 557087 w 1368152"/>
              <a:gd name="T3" fmla="*/ 278544 h 1368152"/>
              <a:gd name="T4" fmla="*/ 0 w 1368152"/>
              <a:gd name="T5" fmla="*/ 557087 h 1368152"/>
              <a:gd name="T6" fmla="*/ 278544 w 1368152"/>
              <a:gd name="T7" fmla="*/ 278544 h 1368152"/>
              <a:gd name="T8" fmla="*/ 0 w 1368152"/>
              <a:gd name="T9" fmla="*/ 0 h 1368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燕尾形 3"/>
          <p:cNvSpPr/>
          <p:nvPr/>
        </p:nvSpPr>
        <p:spPr bwMode="auto">
          <a:xfrm flipH="1">
            <a:off x="3915889" y="2294573"/>
            <a:ext cx="557213" cy="554037"/>
          </a:xfrm>
          <a:custGeom>
            <a:avLst/>
            <a:gdLst>
              <a:gd name="T0" fmla="*/ 0 w 1368152"/>
              <a:gd name="T1" fmla="*/ 0 h 1368152"/>
              <a:gd name="T2" fmla="*/ 557087 w 1368152"/>
              <a:gd name="T3" fmla="*/ 278544 h 1368152"/>
              <a:gd name="T4" fmla="*/ 0 w 1368152"/>
              <a:gd name="T5" fmla="*/ 557087 h 1368152"/>
              <a:gd name="T6" fmla="*/ 278544 w 1368152"/>
              <a:gd name="T7" fmla="*/ 278544 h 1368152"/>
              <a:gd name="T8" fmla="*/ 0 w 1368152"/>
              <a:gd name="T9" fmla="*/ 0 h 1368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燕尾形 3"/>
          <p:cNvSpPr/>
          <p:nvPr/>
        </p:nvSpPr>
        <p:spPr bwMode="auto">
          <a:xfrm rot="15240000">
            <a:off x="4483103" y="1920716"/>
            <a:ext cx="558800" cy="560388"/>
          </a:xfrm>
          <a:custGeom>
            <a:avLst/>
            <a:gdLst>
              <a:gd name="T0" fmla="*/ 0 w 1368152"/>
              <a:gd name="T1" fmla="*/ 0 h 1368152"/>
              <a:gd name="T2" fmla="*/ 557087 w 1368152"/>
              <a:gd name="T3" fmla="*/ 278544 h 1368152"/>
              <a:gd name="T4" fmla="*/ 0 w 1368152"/>
              <a:gd name="T5" fmla="*/ 557087 h 1368152"/>
              <a:gd name="T6" fmla="*/ 278544 w 1368152"/>
              <a:gd name="T7" fmla="*/ 278544 h 1368152"/>
              <a:gd name="T8" fmla="*/ 0 w 1368152"/>
              <a:gd name="T9" fmla="*/ 0 h 1368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燕尾形 3"/>
          <p:cNvSpPr/>
          <p:nvPr/>
        </p:nvSpPr>
        <p:spPr bwMode="auto">
          <a:xfrm rot="8100000" flipH="1">
            <a:off x="5273043" y="2042319"/>
            <a:ext cx="558800" cy="557212"/>
          </a:xfrm>
          <a:custGeom>
            <a:avLst/>
            <a:gdLst>
              <a:gd name="T0" fmla="*/ 0 w 1368152"/>
              <a:gd name="T1" fmla="*/ 0 h 1368152"/>
              <a:gd name="T2" fmla="*/ 557087 w 1368152"/>
              <a:gd name="T3" fmla="*/ 278544 h 1368152"/>
              <a:gd name="T4" fmla="*/ 0 w 1368152"/>
              <a:gd name="T5" fmla="*/ 557087 h 1368152"/>
              <a:gd name="T6" fmla="*/ 278544 w 1368152"/>
              <a:gd name="T7" fmla="*/ 278544 h 1368152"/>
              <a:gd name="T8" fmla="*/ 0 w 1368152"/>
              <a:gd name="T9" fmla="*/ 0 h 1368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56231" y="2690100"/>
            <a:ext cx="1198880" cy="491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defTabSz="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微软雅黑" panose="020B0503020204020204" pitchFamily="34" charset="-122"/>
              </a:rPr>
              <a:t>个人优势</a:t>
            </a:r>
          </a:p>
        </p:txBody>
      </p:sp>
      <p:sp>
        <p:nvSpPr>
          <p:cNvPr id="47" name="KSO_GT1.1.1"/>
          <p:cNvSpPr txBox="1"/>
          <p:nvPr/>
        </p:nvSpPr>
        <p:spPr>
          <a:xfrm>
            <a:off x="4400197" y="1591151"/>
            <a:ext cx="2304491" cy="24606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55650" indent="-290830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6078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2560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91055" indent="-23177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482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30054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626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9198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bg1"/>
                </a:solidFill>
              </a:rPr>
              <a:t>团队精神</a:t>
            </a:r>
            <a:endParaRPr lang="zh-CN" sz="1200" dirty="0">
              <a:solidFill>
                <a:schemeClr val="bg1"/>
              </a:solidFill>
            </a:endParaRPr>
          </a:p>
        </p:txBody>
      </p:sp>
      <p:sp>
        <p:nvSpPr>
          <p:cNvPr id="48" name="KSO_GT1.1.1"/>
          <p:cNvSpPr txBox="1"/>
          <p:nvPr/>
        </p:nvSpPr>
        <p:spPr>
          <a:xfrm>
            <a:off x="4416150" y="4014153"/>
            <a:ext cx="1138961" cy="393801"/>
          </a:xfrm>
          <a:prstGeom prst="rect">
            <a:avLst/>
          </a:prstGeom>
          <a:noFill/>
        </p:spPr>
        <p:txBody>
          <a:bodyPr lIns="0" tIns="0" rIns="0" bIns="0"/>
          <a:lstStyle>
            <a:lvl1pPr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55650" indent="-290830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6078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2560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91055" indent="-23177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482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30054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626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9198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bg1"/>
                </a:solidFill>
              </a:rPr>
              <a:t>内在学习驱动力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KSO_GT1.1.1"/>
          <p:cNvSpPr txBox="1"/>
          <p:nvPr/>
        </p:nvSpPr>
        <p:spPr>
          <a:xfrm>
            <a:off x="5753578" y="1804988"/>
            <a:ext cx="1662737" cy="762000"/>
          </a:xfrm>
          <a:prstGeom prst="rect">
            <a:avLst/>
          </a:prstGeom>
          <a:noFill/>
        </p:spPr>
        <p:txBody>
          <a:bodyPr lIns="0" tIns="0" rIns="0" bIns="0"/>
          <a:lstStyle>
            <a:lvl1pPr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55650" indent="-290830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6078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2560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91055" indent="-23177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482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30054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626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9198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bg1"/>
                </a:solidFill>
              </a:rPr>
              <a:t>自主学习公司业务知识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2" name="KSO_GT1.1.1"/>
          <p:cNvSpPr txBox="1"/>
          <p:nvPr/>
        </p:nvSpPr>
        <p:spPr>
          <a:xfrm>
            <a:off x="2788926" y="2401278"/>
            <a:ext cx="1888646" cy="377882"/>
          </a:xfrm>
          <a:prstGeom prst="rect">
            <a:avLst/>
          </a:prstGeom>
          <a:noFill/>
        </p:spPr>
        <p:txBody>
          <a:bodyPr lIns="0" tIns="0" rIns="0" bIns="0"/>
          <a:lstStyle>
            <a:lvl1pPr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55650" indent="-290830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6078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2560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91055" indent="-23177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482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30054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626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9198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良好的沟通能力</a:t>
            </a:r>
            <a:endParaRPr lang="zh-CN" sz="1200" dirty="0">
              <a:solidFill>
                <a:schemeClr val="bg1"/>
              </a:solidFill>
            </a:endParaRPr>
          </a:p>
        </p:txBody>
      </p:sp>
      <p:sp>
        <p:nvSpPr>
          <p:cNvPr id="53" name="KSO_GT1.1.1"/>
          <p:cNvSpPr txBox="1"/>
          <p:nvPr/>
        </p:nvSpPr>
        <p:spPr>
          <a:xfrm>
            <a:off x="6213319" y="3181350"/>
            <a:ext cx="1363663" cy="244475"/>
          </a:xfrm>
          <a:prstGeom prst="rect">
            <a:avLst/>
          </a:prstGeom>
          <a:noFill/>
        </p:spPr>
        <p:txBody>
          <a:bodyPr lIns="0" tIns="0" rIns="0" bIns="0"/>
          <a:lstStyle>
            <a:lvl1pPr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55650" indent="-290830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6078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2560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91055" indent="-23177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482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30054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626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9198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sz="1200" dirty="0">
                <a:solidFill>
                  <a:schemeClr val="bg1"/>
                </a:solidFill>
                <a:sym typeface="+mn-ea"/>
              </a:rPr>
              <a:t>掌握前端的基础知识和一些框架</a:t>
            </a:r>
            <a:endParaRPr lang="zh-CN" sz="1200" dirty="0">
              <a:solidFill>
                <a:schemeClr val="bg1"/>
              </a:solidFill>
            </a:endParaRPr>
          </a:p>
          <a:p>
            <a:pPr eaLnBrk="1" fontAlgn="base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KSO_GT1.1.1"/>
          <p:cNvSpPr txBox="1"/>
          <p:nvPr/>
        </p:nvSpPr>
        <p:spPr>
          <a:xfrm>
            <a:off x="2285209" y="3377565"/>
            <a:ext cx="1357313" cy="244475"/>
          </a:xfrm>
          <a:prstGeom prst="rect">
            <a:avLst/>
          </a:prstGeom>
          <a:noFill/>
        </p:spPr>
        <p:txBody>
          <a:bodyPr lIns="0" tIns="0" rIns="0" bIns="0"/>
          <a:lstStyle>
            <a:lvl1pPr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55650" indent="-290830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6078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25600" indent="-23050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91055" indent="-231775" defTabSz="465455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482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30054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626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919855" indent="-231775" algn="ctr" defTabSz="465455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sz="1200">
                <a:solidFill>
                  <a:schemeClr val="bg1"/>
                </a:solidFill>
              </a:rPr>
              <a:t>有较好的抗压能力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7" grpId="0"/>
      <p:bldP spid="48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5538" y="2346960"/>
            <a:ext cx="4259581" cy="2796540"/>
            <a:chOff x="2494956" y="1977519"/>
            <a:chExt cx="3763312" cy="3172332"/>
          </a:xfrm>
        </p:grpSpPr>
        <p:sp>
          <p:nvSpPr>
            <p:cNvPr id="3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501140" y="2667000"/>
            <a:ext cx="609600" cy="609600"/>
          </a:xfrm>
          <a:prstGeom prst="ellipse">
            <a:avLst/>
          </a:prstGeom>
          <a:noFill/>
          <a:ln w="3175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241272" y="1589405"/>
            <a:ext cx="609600" cy="609600"/>
          </a:xfrm>
          <a:prstGeom prst="ellipse">
            <a:avLst/>
          </a:prstGeom>
          <a:noFill/>
          <a:ln w="3175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57"/>
          <p:cNvSpPr txBox="1"/>
          <p:nvPr/>
        </p:nvSpPr>
        <p:spPr bwMode="auto">
          <a:xfrm>
            <a:off x="743585" y="3557905"/>
            <a:ext cx="1976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lnSpc>
                <a:spcPts val="900"/>
              </a:lnSpc>
              <a:defRPr sz="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 algn="l" eaLnBrk="0" hangingPunct="0">
              <a:lnSpc>
                <a:spcPct val="100000"/>
              </a:lnSpc>
              <a:defRPr/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</a:rPr>
              <a:t>对于银行相关业务知识储备不足。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69"/>
          <p:cNvSpPr txBox="1"/>
          <p:nvPr/>
        </p:nvSpPr>
        <p:spPr bwMode="auto">
          <a:xfrm>
            <a:off x="6577298" y="1682353"/>
            <a:ext cx="24434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lnSpc>
                <a:spcPts val="900"/>
              </a:lnSpc>
              <a:defRPr sz="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代码大多都是照猫画虎，知道怎么做，但不能理解底层原理。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345180" y="3880485"/>
            <a:ext cx="407670" cy="407670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973955" y="3242310"/>
            <a:ext cx="179070" cy="179070"/>
          </a:xfrm>
          <a:prstGeom prst="ellipse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78432" y="2857182"/>
            <a:ext cx="335280" cy="335280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364480" y="3832860"/>
            <a:ext cx="293370" cy="29337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897880" y="2623185"/>
            <a:ext cx="179070" cy="179070"/>
          </a:xfrm>
          <a:prstGeom prst="ellipse">
            <a:avLst/>
          </a:prstGeom>
          <a:solidFill>
            <a:srgbClr val="91ECF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532294" y="2986404"/>
            <a:ext cx="229236" cy="229236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>
            <a:off x="1629410" y="2780030"/>
            <a:ext cx="353060" cy="383540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"/>
          <p:cNvSpPr>
            <a:spLocks noEditPoints="1"/>
          </p:cNvSpPr>
          <p:nvPr/>
        </p:nvSpPr>
        <p:spPr bwMode="auto">
          <a:xfrm>
            <a:off x="4360652" y="1671634"/>
            <a:ext cx="353060" cy="383540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6876256" y="2757170"/>
            <a:ext cx="353060" cy="383540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文本框 57"/>
          <p:cNvSpPr txBox="1"/>
          <p:nvPr/>
        </p:nvSpPr>
        <p:spPr bwMode="auto">
          <a:xfrm>
            <a:off x="1799692" y="1393824"/>
            <a:ext cx="2402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lnSpc>
                <a:spcPts val="900"/>
              </a:lnSpc>
              <a:defRPr sz="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00000"/>
              </a:lnSpc>
            </a:pPr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容易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</a:rPr>
              <a:t>遗忘</a:t>
            </a:r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</a:rPr>
              <a:t>之前学的东西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</a:rPr>
              <a:t>。后续需要多做笔记并复习。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 p14:presetBounceEnd="4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4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4" grpId="0" animBg="1"/>
          <p:bldP spid="21" grpId="0"/>
          <p:bldP spid="33" grpId="0"/>
          <p:bldP spid="35" grpId="0" bldLvl="0" animBg="1"/>
          <p:bldP spid="36" grpId="0" bldLvl="0" animBg="1"/>
          <p:bldP spid="37" grpId="0" bldLvl="0" animBg="1"/>
          <p:bldP spid="38" grpId="0" bldLvl="0" animBg="1"/>
          <p:bldP spid="39" grpId="0" bldLvl="0" animBg="1"/>
          <p:bldP spid="40" grpId="0" bldLvl="0" animBg="1"/>
          <p:bldP spid="43" grpId="0" animBg="1"/>
          <p:bldP spid="45" grpId="0" animBg="1"/>
          <p:bldP spid="47" grpId="0" animBg="1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4" grpId="0" animBg="1"/>
          <p:bldP spid="21" grpId="0"/>
          <p:bldP spid="33" grpId="0"/>
          <p:bldP spid="35" grpId="0" bldLvl="0" animBg="1"/>
          <p:bldP spid="36" grpId="0" bldLvl="0" animBg="1"/>
          <p:bldP spid="37" grpId="0" bldLvl="0" animBg="1"/>
          <p:bldP spid="38" grpId="0" bldLvl="0" animBg="1"/>
          <p:bldP spid="39" grpId="0" bldLvl="0" animBg="1"/>
          <p:bldP spid="40" grpId="0" bldLvl="0" animBg="1"/>
          <p:bldP spid="43" grpId="0" animBg="1"/>
          <p:bldP spid="45" grpId="0" animBg="1"/>
          <p:bldP spid="47" grpId="0" animBg="1"/>
          <p:bldP spid="4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 bwMode="auto">
          <a:xfrm>
            <a:off x="1478915" y="948690"/>
            <a:ext cx="505460" cy="466725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478915" y="890270"/>
            <a:ext cx="343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27580" y="3639820"/>
            <a:ext cx="5713095" cy="932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在拿到一个需求的时候，首先要明白需求主要做什么，对于不明白的要及时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方或者和同事进行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沟通，讨论当中的细节，在理清思路之后再去考虑代码如何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组织。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7580" y="1473835"/>
            <a:ext cx="57124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工作的这段时间，遇到一些项目环境问题、开发技术难题，不能在第一时间解决掉，花费的时间有点多。总的来说，遇到的坑还不够多。希望自己后面的路上，可以学得更多，会得更多。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478915" y="3011170"/>
            <a:ext cx="505460" cy="466725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478915" y="2952750"/>
            <a:ext cx="343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2" name="矩形 11"/>
          <p:cNvSpPr/>
          <p:nvPr/>
        </p:nvSpPr>
        <p:spPr>
          <a:xfrm>
            <a:off x="2239120" y="948199"/>
            <a:ext cx="2070604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不断总结归纳</a:t>
            </a:r>
            <a:endParaRPr lang="zh-CN" altLang="en-US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9120" y="2995003"/>
            <a:ext cx="2070604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学好业务知识</a:t>
            </a:r>
            <a:endParaRPr lang="zh-CN" altLang="en-US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23" grpId="0"/>
      <p:bldP spid="2" grpId="0"/>
      <p:bldP spid="7" grpId="0" bldLvl="0" animBg="1"/>
      <p:bldP spid="8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22e86ea115cade7a51aeac1fab4497f058beb3"/>
  <p:tag name="ISPRING_ULTRA_SCORM_COURSE_ID" val="65795A3C-453F-4C79-B4CB-286F9B0DC990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OtKE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jrShI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GOtKEiK+LLysgIAAFUKAAAhAAAAdW5pdmVyc2FsL2ZsYXNoX3NraW5fc2V0dGluZ3MueG1slVZtT9swEP6+X1F13wl7ZZNMJShFQmIbGojvTnJNrDp2ZF/K+u9nOzax24aGWkj1c89zPp/vrhC9YWLxYTYjheRSPQIiE5W2SMBmrLyc5x2iFGeFFAgCz4RUDeXzxcdb9yGZY55SyS2oqZo1LWA45sJ9pkj8Gd8u7BoTFLJpqdjdy0qe5bTYVEp2ojwZWr1rQXEmNoZ5/vNiuRo9gDONdwhNEtPqh13TJK0CrcGG9H1l10kVpznwcNK5+0zUDEe9ffs92ZZphk529cmuMVlLK0iT/OXWrnG+MN7fLUD4h5b62a5RKqc7UO9yLtuufU+NtEpWNqGp5u1HfNVwSUvTfkZwc27XSYG9kD3o5Cv49Hy9sSsi+a9x3xPbrkryB5vXvYFgHz3nsEDVAcnCrrfpWr786dD0ByzWlGtDiKGB9GCCfqCdDm5SbOD9hRcmytiXRwbKs+RdA8s+4Mhdig/85fLazYrY6SsWRahg68EoxAEcmL9NXg+YETgwHzkr4Y/gu8MI9k29KDzyNfXP+Xb+jRUENdvSW8MuWO1J97Z1dRSqBwKnkSUstA3niTVg341kDutDyg5iIoJuWUWRSfHL8vKdu4wm2Z7B19rxyiLIkMOxgnMxmjEdp8vt03r01rQg+5+F4XL9foZmil/OKSIt6sb8LOn5zOtMm5jEzLPjCjsnDR3UnVjLSOPOHhM1VG1APUnJpx4jJIKe6l72zTVGJ1mUA5IdzzLxTo6lX3RNDmplXo2BDllOwZ5Ys6rm5g+fGbxAuacYsfZSrI0/QdlrXUaALwKgqqhD1fab3tJ0HBmHLYTmjwB35bG7EW2qdKzgrvAe1hiXnEcm1aSfFUOtpDMkwo/wn01YieM9y4SyR5prd7Ok88MYHmJJBnMYZ7b44knm9r6WEsfGfphBA9p/J/8DUEsDBBQAAgAIAGOtKEjL/of//gIAAJcLAAAmAAAAdW5pdmVyc2FsL2h0bWxfcHVibGlzaGluZ19zZXR0aW5ncy54bWzNlt1u2jAUgO95CstTL0v6t7VDCdVUqIraFVTY1l5VJjbEqmNntgNNr/Y0e7A9yY5joKB2LK3KNCEEPvb5zp997PD4PhVowrThSkZ4t76DEZOxolyOI/xlcLp9hJGxRFIilGQRlgqj42YtzPKh4CbpM2thqUGAkaaR2Qgn1maNIJhOp3VuMu1mlcgt8E09VmmQaWaYtEwHmSAF/NgiYwbPCBUA8E2VnKk1azWEQk/6rGguGOIUPJfcBUXEmU0FDvyqIYnvxlrlkp4ooTTS42GE3+2fus98jSe1eMqkS4lpgtCJbYNQyp0TRPT5A0MJ4+MEvD08wGjKqU0ivHfgKLA6eEop2T5y4ignClIg7QyfMksoscQPvT3L7q2ZC7yIFpKkPB7ADHLhR7g1uD276bWvLjqX57eDbvdi0Ol5J0qdYJUTBquGQnBI5TpmCzshsZbECfgNOiMiDAuDZdF82UjJFefcGA2VgNSXWhiNwFNRRPiT5kRgxC0RPF7MWqLHzJ5yATE43d36SFr8CPTxxgnRhi0bms8Yl8W4+U3lgqJC5UjwO4asQhBRnsK/hKHldKORVmkpFcRYZASnDE04mzJ6XGZpBvyToRswkeagCZsvE8x6C99z/oCGbKQ0cBmZwFYFOTeeX38ROCPGPELJ3Met/kWn1b7tXLba11suQEInRMYvhEMJWZrZjfBJgaSycz1IR0xyw8qiUE7LuSqx1V9fBsPTXPgyv3UxltAbLMlmrLykMH/1oLLZhEzKg+gOV4mGI8ihJJ4JEzEcdy5zVhUYE4mUFAUiMTQq4471hKvcgMQfYI82r/fQ6yMuy9EYbg6wqCnTlZA7u3v7B+8/HB59bNSDXz9+bq9VmrXwniDOnO/hJ2ub+KKRP+2GYeB65/Nt2Or8X3Xh3lX7a5VMXbavB5WK1O5XwnWrrOqeV1l15a+N3tKVUckFaDNjf2yg0QiecsvoW26aVxR+/f3rt8UbFX6DUazdvv9vEH60eG6tvK/C4NkHYA3kq4/pZu03UEsDBBQAAgAIAGOtKEiWx1kckgEAAB8GAAAfAAAAdW5pdmVyc2FsL2h0bWxfc2tpbl9zZXR0aW5ncy5qc42Uy27CMBBF93xF5G4rRJ+03VUFpEosKpVd1YUThhDh2JbtpKSIf28cXrYzKXg2+HJ8xzORZ9OL6kUSEr1Em+Z3s//w940GVjOqgGtfZx16bnWiWTaHWZYDyziQACkPR4/y9kRgxoQ3pnH1aW2140eE/WdBmXZxiVgoRNPY4RIBfxBtjR3+PYo9p65dTU6j48IYwfuJ4Aa46XOhctow5GrSLLfEABYlqDPogibgmQ6b1UWeHB+GNlwuEbmkvJqKVPRjmqxSJQo+78q/rCSo+pOvdsDgefg29uxYps27gTxMPH6y0U1KBVrDPu/j2AYKMxoDc3wHzfoH9YzbBQV0menMHOjXGxsuLWkKrS7dTWz4GK+9LuUMrM2euLXhEYxWoC6xErKQF3xAqURqO9JC2z0/okzQecbTHTca2EA5e1lr29W9U6H3IxvEe0IieEJL7PnlXbMjBDUCGm8sHfLqIO8Us2OYyJEcAtGwaVXic8SEc8TuvyJCjaHJMq/HQz0c6zZQtQI1E4LVt/8+d88wV2/7B1BLAwQUAAIACABjrS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jrShIsO1dV24AAAB2AAAAHAAAAHVuaXZlcnNhbC9sb2NhbF9zZXR0aW5ncy54bWwNzD0OwjAMQOG9p7C8l5+NoWk3NhAS5QBWY1Akx0aJheD2eHvDpzct3yrw4daLacLj7oDAulku+kr4WM/jCaE7aSYx5YRqCMs8TGIbyZ3dA3Z4C/24rVwjnK9UQ94ad1YnjzOMcInns3DG/Tz8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jrShIF6nhQW8BAAD7AgAAKQAAAHVuaXZlcnNhbC9za2luX2N1c3RvbWl6YXRpb25fc2V0dGluZ3MueG1sjVLbatwwEH3PV4j8wEoa3Qzugm4ufklCspBnd60W00QulkJL0cdXTrJsttnQap5mzpkzzOi06fsU7VPK8+P0e8jTHO9CzlP8lrYXCLX7+WFebpaQQk6bY+V+iuP8s49f57VWqykPcRyW0a5o2mLUPT+kpFZO1YwZRpFknnqFnOe2Yg24BmzFHCW23fwl8aK7hH2I+bxquzlB3zf0MYUl93EMv7Zwyn4LnW7weRnGqfLSVrA1ymFqcWwNxAiX3BeqAUAgyx1xuEjZSE2Qx4xjKEZRoIAI56QRhUjKoWZdI6oK841ATDJGXaGe1m6ktXHUFgkNIbpO86qxpeuMxBgRQoC5wgV0BqPKhqqhQa0HBAcGRNFGEwWos53pWPHOC8uRol5gXJgxgPHxuMft3p7rWP3vdQ7n/Ifg2S84i67e2pwxV7t/WpZK3oXHHw9DDujLkEI/frq8ufV3/mqnd/311eWrN599fGCuhq2bf+jvP1BLAwQUAAIACABjrShITYOsrPERAAC0TAAAFwAAAHVuaXZlcnNhbC91bml2ZXJzYWwucG5n7ZyLV1JZ28C9Z2ZZU45Wpk1TzYyW4i3vUs10G81LlmUqMmFZo0aGhDfELKeZSmxqQsqSmkbRNNQsDS9gmZGKMq8apBhoKKigpAiI3F5svq901vcPfGsd1jqHdc5zzt7P5bf382zWYv8WErRnqdkaMz09vaX79v5wQE/PEK+nZzBmaqK7E3JI2az70kcc2LNTj9RpM6q7MIrbsX+Hnl5V3hLVT8a668Vn9kYg9PSWNc8d+jR4SayeXuC+fT/sOJgCGX9HvZKAUiz6oIT/arTRdKf9vp6TXyzduNz0WyPzKJC99d4V5puXh1Qufr4Bt9MMtmn0hwIo7Ku3L3dXVlYuwR3LdxkfqeaKBWfPulQL6PT0E3Hy1Ogj19MFtM47gqfVykxMZ5yMc2JK8CDPv69B0ulTwIrBqMd4o0SCbNAa1KRnaP755AsCTR07Tmu71g2Wv4rhoOXRJ+/9lKVvYg39dHrbvv1466TAHqoZDcb0CZeVJxztPb7wEWsT+zAmIV2rYGAuBiw1nt8BqKkp1MQ+klMmOeFucXvR/LegWedh5gdrGlBaDVo/LOz5AsVAZ/4434aTY/eVnC4bhP67O6PArS2hW3OsVjptnv/OeqgZLnvTgmaWu0ONV5Z8++34TdnleR1TdE3ohzXFLmh4g+7mtQ3XnhxER9pXe6R/lqSDjAOeX1+gw69rKrMXH1z1h+zH9JbPim+PMTQozvoO6rLAyysMDTbvXbH36EPK1pu9BX6fJFl++OwiaOsCu39YeuS5kb3Zj+lFjcc+K3evQl+n7SrQ6gXe+1Vff+Vfphu3HuLi2kQdhZ8kTbaBzw9ULrTtT5NyqIGlcVFjF8T5s3J/s7J02prhFwRs+8usrMUHjK7jHsIDjstOMD5JoBbF0O+OLLQt1DAcdP5ydhfkVMU874zEb9dpaxy4INzrj21vMvrOYF/Am9oil/TquE+SykVhlau2LLStRN8Bv33XjlMVTw7PU27aXRdivMHmhSF2Xg/NXnX+r6Ix9oFbjb2unyRvL3x3xAy30LaeLMvAe3/ee3K4z2GecrNrluu01b+xMMTWy0E7Lm/vOiBNLKVzRJ/1Ez1ftcU4YKFtPzeZbQ4JDelzGLecpxx6qSleB8S/Qmxuil+/a/2p0tmagyfgss8SGYAvgC+AL4AvgC+AL4AvgC+AL4AvgC+AL4AvgC+AL4AvgC+AL4AvgC+AL4AvgC+AL4AvgC+AL4AvgC+AL4AvgC+AL4AvgC+AL4AvgC+AL4AvgC+AL4AvgC+AL4AvgC+AL4AvgC+AL4AvgC+AL4AvgO//T3w9v4X6S+iuBfmQtFOSsbKK05wUXm4HI1NWfUVZQjuUV2Eb5wd5rdzgMU9xrCtIrdB+gZHFKPH2dj00C8xMc6PLTj9tXcczdR8D9RvLB7m7zwfqL+9HFHhwMyTvDYaRzWW0yDz2kvYkpy1YAo/2yTLXDyoJI0b0Z5ezPknXRu2mbuRdNg7DtMk/ei1SosrHMlRTjYb8didqRtmLYc9n0mdyP894kvblyuCEMVgHkip7WpFIUXTAM/l1wf6KIb4wRjv7huZBmcw9JH/Kl5A7pzyyiIVpY8+rCIwk7/w6DokX4bpWomTWUqSlwnEfVvTuLwiw0SpfzQyvQFgoqCrsivP3DPipV17likin4T9y+OUpR+nVFvevfh71rmiYanvP4CDvFinJj/JZCd1LktIX0dm3OcIkYsxG4SXNHjv0tH1UOVlckSktI5AhObdn5Wau0sm3sLxoNapDTe6cdJpFiuJNkHSH/txrETuS6H86KtsOUx5X25Sw3yDHapCNzvlnQ+8nGr2Z1RbdSnR1sWU7E3h1tAOMp4XfR/jfbAwjKAa25PCoX+IS6vqdT8xFcnXJ2ZmnLEh99eDPF19sYte6+5LQ/e68IdwLnff6FqX9xop8Uc0Ylhqm5vw2K76dFeGQzzZ4ZfpNd8hjvkaWWk6qV699YYrlzfSMRee0zSpNY3mP7Vf+HC6Vr9gr1O7Zvo5V8EuPWUK3ZcesssZSlMSO3r1MbSO1eSWon6jqQdgWBluCGEn85tLOAx+k3eJF9q4eCJ3nBrTmPem3ot4zpkdpT9zE04L6l8qyCKd1l57mL8EvolwRed48c+fcs+Qmh3vlXjeZZnwFpTS3O4hYXbY+HENYpDWDwJBVl7Od25PUqTtCnp+mrPEKf4iK6D0+9DcjlFBxx9EPt2Jnvi33+qTQEUy7ZUH0DBjEC0Q1AuXRc+Xr4ueGH/yejB99bLl3C+zoFOIyI/WUnHwOPNZV9bDdmG5oyPcN2bJOZLZFok6VsHuQr+x7u9Rk1YxVV+JwkylCUum+FM82GO1vrhE6GT+L3n3OmP6UABuX4my5zvxO6YY0OiyZzaMW23xPu6Yj5dlak7Hk1voG8VkNovU6G6G2QXQTiEE3o72/jHe0AjFWgWrHH601fDgQkb8kX4AOpTzJIrf/mkXWsNY/Sv0P4q4k864XB+sx95d9pXn/sMfT3i/f465ykj/4CAQVMS2Pk31xc80sBwmT26KV9g5RTEinO1yv2i0wXyw3gCBu/TI7aksfhbR5k7r98N28KKJbsPwQlv2Gmqu+w5tljT9v6HxdpTMAVpVNJtjFwLFWH7cViHb78P6KU42XO7NAleA0GZMymPNgJz/XmN4hYrjdikH1Oi/WrHIyiJdBIXKhXTGc5MLZJ6vzyPZqQYykEZB3HKZz1U+6w/6g+bwI1wf9mFUlPju7GdzN7lEHfh9r3DyayD+PSOvPv3p1fQNDgKe0Mm7Tzp7SlzAwGgkTfkY6WylE3is7zmBbkD9OC4sNiZksOSwTCx5OzMe++w4s38SRV4k7naC25GwyXw6d8JYm3VkTmR8MZjas/rvLKrudhX5QCou+X+n/86bUuuBzqjFsXUJdlxf6BmGFPw0dGOfxYuCZqA51Mto7p86WTSHAGlqDI45IjgQp0kHy1MkM4aPabdpZFpWUVpxYuxLE6pWtGfD8mDJE8QP4mH0HWj6oeGo5F/OhUZVPVQ0THbU8O+2zuYmnWvFGN9RLxXL2BFEzLqdq1Sf696i1qriLdRV1EDWKQPAZqwugneIqy4QsWKnAs3E85arUd4wrTBWlUZCp66h1GWk2Qq4wU3fEFUfXgqePXKWl0zMD9SWvs8hGXcOQ/tUpadIl6MYPmVOt31gEHcMTekMwViD0fsXtj+ny9dqSRtQlo9KkAsXqX3nir2PfyGeiMRoFA+M/019PChtGoEmTiJ05ZaM6G6haNLJ7BUeW6hhQKCNXKCbxJhwztDROxf62p9ZPUEcw40qJhZIUiuU2IcPT1sdiTOv4FrntbZ8AMZI5Vz5EJSTiKCNRhZjfqfG06Tqrx0KItXFgzUQfK1vQ7GZoHvXneXGGwGdPTnuoXt7fruG9xTtOGtFPjZSCZiZpdhh76yB49bjgks5R4sMsAmkZU91DMLsV39w9nRbg6jXkT2N4SFWvxlHGdOEEpr+4EJVDX1Ep2JFmwx01X5baL2H/kVvEc6VG6XKtfHe1kwtL3jGNz/IK3yLQvjtHKK969c9eGRqTL8Rr6rdaYw+1zBY2boUyqZiZwUuEo28izfCwQ/A1mx0SmIREYidpcUTACWY/TeXdbYC+OPa9wYl3Yk8srAXBbhsqNTjRe8Tb36B4O9njOjqUrNE4iVBq/GJ8YD+SV2jH0w3UgqU2X9yrMX5ottMyeQxmRDuaVGBCN9sH4w6ovGGbktm9+7tD3MP9aJqOFU18YgcJDQmojkwHS1wrxshMWBkMJMsjee06RzHz2ol8d65ug7c6g2iGl3rhsHlZ5D1N5R5+iq58ypNUne5gaaiWz7o8s/ux2CpSIFyCp0C8lfJ+RVzW+QCPM3uz6k63nF6znLa256qe24vBt5FHlE5EYjoWU3HNXY0nBWGhR7XriDTmd39d8s8rUticpcI2nfMVpxXWh4MEutzCmkYEBee+Q5qVZym08B7nFo9gVb2jT2wTb1tAyqthS1uHg8z6c5qhb8Bkb27qbGhAS57v1Os3SKP9XDdm3ViGn343a1+cttBHq3PLqMlcKXGhuXfGFizbjrWkK+rJncG/r/sp3rYYF/T7I4YHWlKQlCZS3Q2Xt5oHSHoFlGIa7OLzKnjynffemBuEImXFGe9wJ4EymJaoSy7tr7omdZNWZXYEtXPw/iXbvoO/bimp9+ekixvLhD1Imji0Xz5QT4F7RpvbrAQRnXp4Pbei5azhlLRCiM/HuuW6yQSXarcYz2p8Tq/xw/N6mIr616TUB7dHfxwhde/Oz2b37Sp5Kq8eX9U7WztqNlQTFltRrz1KXnc/fU25gMoZPqhfnSCK7yhQ0Q0EVtSZlo5aqno8vnnYLZmJFG5T2qaw5Ln3b5x/6kR/0GETB6LHlBgHxnjcpZz2PcxZDR24YwJBS9/o5tWuNh4J9fs6roT2kEMKixXcR5RHMaWCsnvxmAnPw03lDNfMxtc1WV7gXTUaiP7jIO0jdQHMIu4dI4UjQdH9djVtWXnJehXoG/3qTGf03dm0d23DNe0U3WiC+88MXOgAayYt7GpF1qpBC8wz76V9tAnYh6l2J7vp9y7oHX2CnMzZelDtOxIE/wg6e194DZ5yunmpbsBUsptcGb7VqZIOD4tltywvk5akWeLHvCWotEdNbpwZIoUKXxLJ4xZztQ4ZuRjwEComSBzf2uIPpl0VnvaxRT4UmeYhG70h9YXwdRX2HOHUaEVsKTtXeavwS1+suOqndF/N45DNOGxHjS7x7tNxLS6952zxu3s/VSOtOGwn1UraMZNXYhI4mcrEwSmcbvIwNc1v11des8r/3pDveTOWNepsUGy3PE86IjOfm5nZSzdm2vG/+klUDK8eGiy24+7P0FhBUgbvnYmgTb0y4O+3KdnkS9CqBBW4B0T9x2suKNpi1exp77n+PLhKjly3FpJ0ki46ose3RGeSKuRFtMGz4IP/FPpnGs/rauLRgUN0BJoajCnctHKUgRqVo0S98Qb8WGMJgqDsjwv/BnVX5h3ToppAUR3mKnQ+1uM/3qwlo10epvnK/1k6nT9uWNEoO1p2jRz7PgpMi3ohKEXl+k33vE2y0S0dq9Ggc5dFw3c3pI8sEc295qQNGbT22v0xDzL85P2hSmcLtX9mWG2kCyYsT7jZXyxhgDEfSqsM+LibuETia2Zhu8Ken2FXHBYLlxesXYwnWuBpDaea+qxYszYB3PVRE5c2/1O4M1eX+KXEUxdxZcKtt56NM+DjPMxki9XX4ICI53eMOmaRX7M5QwInjKL9wrUILXV8f2amRkKojVnc8Ej8pwO00B/KJKviY/qXNXKqlMY4CvlZxjuLjdgbvJc6j/WvMxTMaNAjcvXQOI6+Gcwq4hyeEpToqk+v8A1BSQOs8tO+srewAl15nCyOCZt6YKc+KannqoOaGnLSQVpZLfVdL/pG6YBKl1ZnRrYJe4h9PSwUGlsEX+5I9QFP44si5iIjcD4jEtN8WxjSVmW536UA3Jh361xNhxwR1/cj+2XL8LVPW48UtFE/5DglQFKHb775qpoUWRuRPTolaTD17sxPvyO8ownLuPFQGSiyggrOjuNze+d87RE30LNpcv+lR+6rB2v4BHeabNUmNUdfsm0DW9DkN/lyZUHfFcUFO9VA3zWFbtKJjibqmp18gUI4ZWAbYZ9Wi3c6t1uSa6VbXgl3MvuunlkrYfSdSb18PVOcFRHTQDz62xHEellj51dlay2t48H8aoZ/faqu9PBf6YaZ7SZA7v4YyVrhGCw/xl+bA2v/3zajfjnPnpZobzdUwnePaFRyhbfvt9AJyeLTEqSuEnGC22bODO5XZ9JH96gjo88VEApomaudmHzoss9rQFRrVhaZZ9XMLfoq3RHyZP76dMBm7keB7h+3/F+ry2TstpeCv+vmrZ3P9JpMvKNiYpqWu6xeuJcU1iWkd4rjI25A9Nw9udyxfgfITjJ//6vzCOuShFTxgzz/L0DuluYLd8/as1ong0uoYDFFORGKSsa6iRAnoxfucNXuFnLrsSbKmD4rYXM14a97jvxrBy7R8XuPh2Yk66FMcIYuXc5t1oWu8OleH3XiAtSR/2L+s0S3kN4ql6FpBkZ/v62j8OqJh4v0dJ99u4J+IO2EZv8XUEsDBBQAAgAIAGOtKEjL/IMkSgAAAGoAAAAbAAAAdW5pdmVyc2FsL3VuaXZlcnNhbC5wbmcueG1ss7GvyM1RKEstKs7Mz7NVMtQzULK34+WyKShKLctMLVeoAIoBBSFASaESyDVCcMszU0oybJUsLM0QYhmpmekZJbZKZuYIhfpAIwFQSwECAAAUAAIACABjrShIFQ6tKGQEAAAHEQAAHQAAAAAAAAABAAAAAAAAAAAAdW5pdmVyc2FsL2NvbW1vbl9tZXNzYWdlcy5sbmdQSwECAAAUAAIACABjrShIGXprHCkDAACGDAAAJwAAAAAAAAABAAAAAACfBAAAdW5pdmVyc2FsL2ZsYXNoX3B1Ymxpc2hpbmdfc2V0dGluZ3MueG1sUEsBAgAAFAACAAgAY60oSIr4svKyAgAAVQoAACEAAAAAAAAAAQAAAAAADQgAAHVuaXZlcnNhbC9mbGFzaF9za2luX3NldHRpbmdzLnhtbFBLAQIAABQAAgAIAGOtKEjL/of//gIAAJcLAAAmAAAAAAAAAAEAAAAAAP4KAAB1bml2ZXJzYWwvaHRtbF9wdWJsaXNoaW5nX3NldHRpbmdzLnhtbFBLAQIAABQAAgAIAGOtKEiWx1kckgEAAB8GAAAfAAAAAAAAAAEAAAAAAEAOAAB1bml2ZXJzYWwvaHRtbF9za2luX3NldHRpbmdzLmpzUEsBAgAAFAACAAgAY60oSD08L9HBAAAA5QEAABoAAAAAAAAAAQAAAAAADxAAAHVuaXZlcnNhbC9pMThuX3ByZXNldHMueG1sUEsBAgAAFAACAAgAY60oSLDtXVduAAAAdgAAABwAAAAAAAAAAQAAAAAACBEAAHVuaXZlcnNhbC9sb2NhbF9zZXR0aW5ncy54bWxQSwECAAAUAAIACABElFdHI7RO+/sCAACwCAAAFAAAAAAAAAABAAAAAACwEQAAdW5pdmVyc2FsL3BsYXllci54bWxQSwECAAAUAAIACABjrShIF6nhQW8BAAD7AgAAKQAAAAAAAAABAAAAAADdFAAAdW5pdmVyc2FsL3NraW5fY3VzdG9taXphdGlvbl9zZXR0aW5ncy54bWxQSwECAAAUAAIACABjrShITYOsrPERAAC0TAAAFwAAAAAAAAAAAAAAAACTFgAAdW5pdmVyc2FsL3VuaXZlcnNhbC5wbmdQSwECAAAUAAIACABjrShIy/yDJEoAAABqAAAAGwAAAAAAAAABAAAAAAC5KAAAdW5pdmVyc2FsL3VuaXZlcnNhbC5wbmcueG1sUEsFBgAAAAALAAsASQMAADwpAAAAAA=="/>
  <p:tag name="ISPRING_PRESENTATION_TITLE" val="HG00048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单色调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4A7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单色调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4A7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417</Words>
  <Application>Microsoft Office PowerPoint</Application>
  <PresentationFormat>全屏显示(16:9)</PresentationFormat>
  <Paragraphs>76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方正兰亭黑_GBK</vt:lpstr>
      <vt:lpstr>黑体</vt:lpstr>
      <vt:lpstr>宋体</vt:lpstr>
      <vt:lpstr>微软雅黑</vt:lpstr>
      <vt:lpstr>Arial</vt:lpstr>
      <vt:lpstr>Calibri</vt:lpstr>
      <vt:lpstr>Impact</vt:lpstr>
      <vt:lpstr>Lucida Sans</vt:lpstr>
      <vt:lpstr>Verdana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HG000484</dc:title>
  <dc:creator>admin</dc:creator>
  <cp:lastModifiedBy>林志育</cp:lastModifiedBy>
  <cp:revision>390</cp:revision>
  <dcterms:created xsi:type="dcterms:W3CDTF">2013-03-27T03:56:00Z</dcterms:created>
  <dcterms:modified xsi:type="dcterms:W3CDTF">2020-09-28T11:00:34Z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