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4" autoAdjust="0"/>
  </p:normalViewPr>
  <p:slideViewPr>
    <p:cSldViewPr>
      <p:cViewPr varScale="1">
        <p:scale>
          <a:sx n="104" d="100"/>
          <a:sy n="104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4DE8-0F8D-4E62-9BE7-E7882D51230C}" type="datetimeFigureOut">
              <a:rPr lang="en-NZ" smtClean="0"/>
              <a:t>22/04/2015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7B4A-DAC2-4327-8AA1-9850416C93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685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 really distinctive</a:t>
            </a:r>
            <a:r>
              <a:rPr lang="en-NZ" baseline="0" dirty="0" smtClean="0"/>
              <a:t> new addition to CSS. More than “paving the cow paths”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786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simplest way to start</a:t>
            </a:r>
            <a:r>
              <a:rPr lang="en-NZ" baseline="0" dirty="0" smtClean="0"/>
              <a:t> animating with transforms is to define different states using the hover </a:t>
            </a:r>
            <a:r>
              <a:rPr lang="en-NZ" baseline="0" dirty="0" err="1" smtClean="0"/>
              <a:t>pseudoclass</a:t>
            </a:r>
            <a:r>
              <a:rPr lang="en-NZ" baseline="0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(Although we usually only define hover on links, you can actually define it for most elements.)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Later, we will see more complicated behaviours with keyframes and </a:t>
            </a:r>
            <a:r>
              <a:rPr lang="en-NZ" baseline="0" dirty="0" err="1" smtClean="0"/>
              <a:t>javaScript</a:t>
            </a:r>
            <a:r>
              <a:rPr lang="en-NZ" baseline="0" dirty="0" smtClean="0"/>
              <a:t> event listeners, but hover is a good way to start experimenting.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Your CSS would look like this…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screen would start as the regular square, and on mouse over would </a:t>
            </a:r>
            <a:r>
              <a:rPr lang="en-NZ" b="1" baseline="0" dirty="0" smtClean="0"/>
              <a:t>jump to </a:t>
            </a:r>
            <a:r>
              <a:rPr lang="en-NZ" baseline="0" dirty="0" smtClean="0"/>
              <a:t>the skewed version.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To get a proper animation, we need some intermediate frames (</a:t>
            </a:r>
            <a:r>
              <a:rPr lang="en-NZ" baseline="0" dirty="0" err="1" smtClean="0"/>
              <a:t>tweening</a:t>
            </a:r>
            <a:r>
              <a:rPr lang="en-NZ" baseline="0" dirty="0" smtClean="0"/>
              <a:t>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That’s where the new CSS3 *transition* property comes in….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612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b="1" baseline="0" dirty="0" smtClean="0"/>
              <a:t>DEMO: #</a:t>
            </a:r>
            <a:r>
              <a:rPr lang="en-NZ" b="1" baseline="0" dirty="0" err="1" smtClean="0"/>
              <a:t>transformDemo</a:t>
            </a:r>
            <a:endParaRPr lang="en-NZ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You apply transition like any other style. Then </a:t>
            </a:r>
            <a:r>
              <a:rPr lang="en-NZ" b="1" dirty="0" smtClean="0"/>
              <a:t>when something about the element changes </a:t>
            </a:r>
            <a:r>
              <a:rPr lang="en-NZ" b="0" dirty="0" smtClean="0"/>
              <a:t>(in</a:t>
            </a:r>
            <a:r>
              <a:rPr lang="en-NZ" b="0" baseline="0" dirty="0" smtClean="0"/>
              <a:t> this case, because the hover state is raised)</a:t>
            </a:r>
            <a:r>
              <a:rPr lang="en-NZ" b="1" baseline="0" dirty="0" smtClean="0"/>
              <a:t> </a:t>
            </a:r>
            <a:r>
              <a:rPr lang="en-NZ" dirty="0" smtClean="0"/>
              <a:t>that change is implemented with </a:t>
            </a:r>
            <a:r>
              <a:rPr lang="en-NZ" dirty="0" err="1" smtClean="0"/>
              <a:t>tweening</a:t>
            </a:r>
            <a:r>
              <a:rPr lang="en-NZ" dirty="0" smtClean="0"/>
              <a:t> </a:t>
            </a:r>
            <a:r>
              <a:rPr lang="en-NZ" b="1" i="1" dirty="0" smtClean="0"/>
              <a:t>as described by the arguments to transition</a:t>
            </a:r>
            <a:r>
              <a:rPr lang="en-NZ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“transform on hover” behaviour we just saw is a change. Add transition, and the change (for example, from</a:t>
            </a:r>
            <a:r>
              <a:rPr lang="en-NZ" baseline="0" dirty="0" smtClean="0"/>
              <a:t> upright to skewed) gets </a:t>
            </a:r>
            <a:r>
              <a:rPr lang="en-NZ" baseline="0" dirty="0" err="1" smtClean="0"/>
              <a:t>tweened</a:t>
            </a:r>
            <a:r>
              <a:rPr lang="en-NZ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arguments for transition are:</a:t>
            </a:r>
            <a:endParaRPr lang="en-NZ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NZ" dirty="0" smtClean="0"/>
              <a:t>Property: You can animate individual properties – like width, height, </a:t>
            </a:r>
            <a:r>
              <a:rPr lang="en-NZ" dirty="0" err="1" smtClean="0"/>
              <a:t>color</a:t>
            </a:r>
            <a:r>
              <a:rPr lang="en-NZ" dirty="0" smtClean="0"/>
              <a:t> –</a:t>
            </a:r>
            <a:r>
              <a:rPr lang="en-NZ" baseline="0" dirty="0" smtClean="0"/>
              <a:t> separately, but usually you want to animate the whole object. For this, set the property to all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baseline="0" dirty="0" smtClean="0"/>
              <a:t>Duration: in seconds (e.g. 4s)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baseline="0" dirty="0" smtClean="0"/>
              <a:t>Timing function: describes the easing algorithm (change in speed of movement as you reach the end of the animation). Default is ease. See docs for details.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baseline="0" dirty="0" smtClean="0"/>
              <a:t>Delay: How long to wait before beginning the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791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baseline="0" dirty="0" smtClean="0"/>
              <a:t>DEMO: #</a:t>
            </a:r>
            <a:r>
              <a:rPr lang="en-NZ" baseline="0" dirty="0" err="1" smtClean="0"/>
              <a:t>multipleTransition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You can animate all kinds of properties,</a:t>
            </a:r>
            <a:r>
              <a:rPr lang="en-NZ" baseline="0" dirty="0" smtClean="0"/>
              <a:t> not just the transforms.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For example…with this style on hover and the transition style as shown on the previous slide (all 4s ease 0s)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On </a:t>
            </a:r>
            <a:r>
              <a:rPr lang="en-NZ" baseline="0" dirty="0" err="1" smtClean="0"/>
              <a:t>mouseover</a:t>
            </a:r>
            <a:r>
              <a:rPr lang="en-NZ" baseline="0" dirty="0" smtClean="0"/>
              <a:t> you get a smooth 4 second animation as shown below (here we see only one of the intermediate states)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What do you expect will happen when the mouse is rolled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98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So you can do fun stuff like DEMO: #</a:t>
            </a:r>
            <a:r>
              <a:rPr lang="en-NZ" dirty="0" err="1" smtClean="0"/>
              <a:t>textAnimation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We’ll be having a play with some of these in practical.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/* Basics */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#</a:t>
            </a:r>
            <a:r>
              <a:rPr lang="en-NZ" dirty="0" err="1" smtClean="0"/>
              <a:t>textAnimation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{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font-family: Calibri;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-</a:t>
            </a:r>
            <a:r>
              <a:rPr lang="en-NZ" dirty="0" err="1" smtClean="0"/>
              <a:t>moz</a:t>
            </a:r>
            <a:r>
              <a:rPr lang="en-NZ" dirty="0" smtClean="0"/>
              <a:t>-transition: all 4s ease 0s;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margin: 200px;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</a:t>
            </a:r>
            <a:r>
              <a:rPr lang="en-NZ" dirty="0" err="1" smtClean="0"/>
              <a:t>text-align:center</a:t>
            </a:r>
            <a:r>
              <a:rPr lang="en-NZ" dirty="0" smtClean="0"/>
              <a:t>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}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#</a:t>
            </a:r>
            <a:r>
              <a:rPr lang="en-NZ" dirty="0" err="1" smtClean="0"/>
              <a:t>textAnimation:hover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{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-</a:t>
            </a:r>
            <a:r>
              <a:rPr lang="en-NZ" dirty="0" err="1" smtClean="0"/>
              <a:t>moz</a:t>
            </a:r>
            <a:r>
              <a:rPr lang="en-NZ" dirty="0" smtClean="0"/>
              <a:t>-transform: rotate(360deg);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font-size:6em;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</a:t>
            </a:r>
            <a:r>
              <a:rPr lang="en-NZ" dirty="0" err="1" smtClean="0"/>
              <a:t>color:goldenrod</a:t>
            </a:r>
            <a:r>
              <a:rPr lang="en-NZ" dirty="0" smtClean="0"/>
              <a:t>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	text-shadow: 3px </a:t>
            </a:r>
            <a:r>
              <a:rPr lang="en-NZ" dirty="0" err="1" smtClean="0"/>
              <a:t>3px</a:t>
            </a:r>
            <a:r>
              <a:rPr lang="en-NZ" dirty="0" smtClean="0"/>
              <a:t> 5px black;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}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749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You can get some interesting effects with delay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For example, assume this HTML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 little styling in the CSS</a:t>
            </a:r>
            <a:r>
              <a:rPr lang="en-NZ" baseline="0" dirty="0" smtClean="0"/>
              <a:t> to make them all grey circles sitting on top of each other.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Then give them each a different transform and delay…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253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Then give them each a different transform and delay…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What happens on </a:t>
            </a:r>
            <a:r>
              <a:rPr lang="en-NZ" baseline="0" dirty="0" err="1" smtClean="0"/>
              <a:t>mouseover</a:t>
            </a:r>
            <a:r>
              <a:rPr lang="en-NZ" baseline="0" dirty="0" smtClean="0"/>
              <a:t>? What happens on “</a:t>
            </a:r>
            <a:r>
              <a:rPr lang="en-NZ" baseline="0" dirty="0" err="1" smtClean="0"/>
              <a:t>unmouseover</a:t>
            </a:r>
            <a:r>
              <a:rPr lang="en-NZ" baseline="0" dirty="0" smtClean="0"/>
              <a:t>”? (no delay)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DEMO: #</a:t>
            </a:r>
            <a:r>
              <a:rPr lang="en-NZ" baseline="0" dirty="0" err="1" smtClean="0"/>
              <a:t>delayDemo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25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That was fun. But wait, there’s more….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err="1" smtClean="0"/>
              <a:t>Keyframe</a:t>
            </a:r>
            <a:r>
              <a:rPr lang="en-NZ" dirty="0" smtClean="0"/>
              <a:t> animation is exactly what it sounds like:</a:t>
            </a:r>
            <a:r>
              <a:rPr lang="en-NZ" baseline="0" dirty="0" smtClean="0"/>
              <a:t> you can define specific points in an animation, and the browser will tween them for you.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This is a two-step process: First we define the animation, then we assign it to an element.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Here are the templates…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Let’s look at each in turn…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3529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Note the @.</a:t>
            </a:r>
            <a:r>
              <a:rPr lang="en-NZ" baseline="0" dirty="0" smtClean="0"/>
              <a:t> That is required. The selector without vendor prefix is @keyframes. This is an “at-rule”, or what we would call a compiler directive (more accurately here a parser directive). We will see a couple more during the semester. Here we are really extending the whole concept of a CSS style rule into something much closer to traditional coding.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defines a simple animation with only two keyframes</a:t>
            </a:r>
            <a:r>
              <a:rPr lang="en-NZ" baseline="0" dirty="0" smtClean="0"/>
              <a:t> – starting and ending (we will see in a minute how to get more)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‘from’ and ‘to’ are keywords here, signifying the start and the end of a </a:t>
            </a:r>
            <a:r>
              <a:rPr lang="en-NZ" baseline="0" dirty="0" err="1" smtClean="0"/>
              <a:t>keyframe</a:t>
            </a:r>
            <a:r>
              <a:rPr lang="en-NZ" baseline="0" dirty="0" smtClean="0"/>
              <a:t> definition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 specify a property value for the start frame (from) and a property value for the end frame (to). You could have as many different properties specified as you needed (we’ll see a list of what can be animated in a minute)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9309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In our html we have a div id=kf1.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Here we style it, and we include its</a:t>
            </a:r>
            <a:r>
              <a:rPr lang="en-NZ" baseline="0" dirty="0" smtClean="0"/>
              <a:t> vendor-prefixed animation property with the 5 attributes.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What is </a:t>
            </a:r>
            <a:r>
              <a:rPr lang="en-NZ" baseline="0" dirty="0" err="1" smtClean="0"/>
              <a:t>moveDown</a:t>
            </a:r>
            <a:r>
              <a:rPr lang="en-NZ" baseline="0" dirty="0" smtClean="0"/>
              <a:t>? That’s the </a:t>
            </a:r>
            <a:r>
              <a:rPr lang="en-NZ" baseline="0" dirty="0" err="1" smtClean="0"/>
              <a:t>keyframe</a:t>
            </a:r>
            <a:r>
              <a:rPr lang="en-NZ" baseline="0" dirty="0" smtClean="0"/>
              <a:t> animation we defined on the previous slide.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When you open the page, the div moves up and down five times (see Demo kf1_2014.html).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962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Style each %age point.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Assign as before, using name “</a:t>
            </a:r>
            <a:r>
              <a:rPr lang="en-NZ" dirty="0" err="1" smtClean="0"/>
              <a:t>moveSquare</a:t>
            </a:r>
            <a:r>
              <a:rPr lang="en-NZ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 (See demo kf2)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564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When complex</a:t>
            </a:r>
            <a:r>
              <a:rPr lang="en-NZ" baseline="0" dirty="0" smtClean="0"/>
              <a:t> animation (i.e. more than multi-frame gifs) hit the web, it was via java applets and flash.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Browsers can’t actually render either of these by themselves. They require plug-ins (e.g. Flash Player) which hurt performance, and can be missing or turned off.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So HTML5 and CSS3 have introduced animation facilities </a:t>
            </a:r>
            <a:r>
              <a:rPr lang="en-NZ" b="1" i="1" baseline="0" dirty="0" smtClean="0"/>
              <a:t>supported directly by the browser</a:t>
            </a:r>
            <a:r>
              <a:rPr lang="en-NZ" baseline="0" dirty="0" smtClean="0"/>
              <a:t>. Like some other features of the new standards, not all of this is supported by all commercial browsers, but lots of it is by many. We will continue working with </a:t>
            </a:r>
            <a:r>
              <a:rPr lang="en-NZ" baseline="0" dirty="0" err="1" smtClean="0"/>
              <a:t>FireFox</a:t>
            </a:r>
            <a:r>
              <a:rPr lang="en-NZ" baseline="0" dirty="0" smtClean="0"/>
              <a:t> &lt;latest version&gt; for the usual reasons.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HTML5 introduces the &lt;canvas&gt; element. This is a normal tag that you drop in just like you drop in a &lt;p&gt; or &lt;div&gt;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canvas element provides a full range of drawing commands much like those we use in Visual Studio: lines, points, arcs, images, etc.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 use these </a:t>
            </a:r>
            <a:r>
              <a:rPr lang="en-NZ" b="1" i="1" baseline="0" dirty="0" smtClean="0"/>
              <a:t>*from JavaScript*. </a:t>
            </a:r>
            <a:r>
              <a:rPr lang="en-NZ" baseline="0" dirty="0" smtClean="0"/>
              <a:t>That is, you pop a canvas into your html, then grab it in JavaScript via </a:t>
            </a:r>
            <a:r>
              <a:rPr lang="en-NZ" baseline="0" dirty="0" err="1" smtClean="0"/>
              <a:t>document.getElementById</a:t>
            </a:r>
            <a:r>
              <a:rPr lang="en-NZ" baseline="0" dirty="0" smtClean="0"/>
              <a:t>. You then invoke its methods in the usual OO way.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We will, therefore, defer discussion of HTML5 canvas animation until we meet JavaScript (starting in session 2 this week).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Today, we will turn our attention to animation facilities of CSS3, as shown.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Although not really programmable in the usual sense, you can do quite a lot of pretty amazing stuff with these new </a:t>
            </a:r>
            <a:r>
              <a:rPr lang="en-NZ" baseline="0" dirty="0" err="1" smtClean="0"/>
              <a:t>poperties</a:t>
            </a:r>
            <a:r>
              <a:rPr lang="en-NZ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 will notice that they actually have pushed the whole notion of CSS’s </a:t>
            </a:r>
            <a:r>
              <a:rPr lang="en-NZ" baseline="0" dirty="0" err="1" smtClean="0"/>
              <a:t>key:value</a:t>
            </a:r>
            <a:r>
              <a:rPr lang="en-NZ" baseline="0" dirty="0" smtClean="0"/>
              <a:t> pair structure about as far as it can go.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159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See</a:t>
            </a:r>
            <a:r>
              <a:rPr lang="en-NZ" baseline="0" dirty="0" smtClean="0"/>
              <a:t> Demo keyframeAnimations.html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187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basis.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These are ordinary mathematical transforms.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1" i="1" dirty="0" smtClean="0"/>
              <a:t>They are not, in and of themselves,</a:t>
            </a:r>
            <a:r>
              <a:rPr lang="en-NZ" b="1" i="1" baseline="0" dirty="0" smtClean="0"/>
              <a:t> animations</a:t>
            </a:r>
            <a:r>
              <a:rPr lang="en-NZ" baseline="0" dirty="0" smtClean="0"/>
              <a:t>. However, when combined with transitions and keyframes (as we’ll see in a minute), they are used to generate complex visual behaviours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401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Assume this HTML and normal CSS to allow us to see</a:t>
            </a:r>
            <a:r>
              <a:rPr lang="en-NZ" baseline="0" dirty="0" smtClean="0"/>
              <a:t> the div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It appears in the browser as shown.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Now we can look at the effect of applying the transform styles.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176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b="0" i="0" dirty="0" smtClean="0"/>
              <a:t>Here</a:t>
            </a:r>
            <a:r>
              <a:rPr lang="en-NZ" b="0" i="0" baseline="0" dirty="0" smtClean="0"/>
              <a:t> we have added the vendor-prefixed transform style.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i="0" baseline="0" dirty="0" smtClean="0"/>
              <a:t>We give it the value </a:t>
            </a:r>
            <a:r>
              <a:rPr lang="en-NZ" b="1" i="1" baseline="0" dirty="0" smtClean="0"/>
              <a:t>translate</a:t>
            </a:r>
            <a:r>
              <a:rPr lang="en-NZ" b="0" i="0" baseline="0" dirty="0" smtClean="0"/>
              <a:t>  which takes two arguments: an x distance and a y distance.</a:t>
            </a:r>
            <a:endParaRPr lang="en-NZ" b="0" i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b="0" i="0" dirty="0" smtClean="0"/>
              <a:t>This</a:t>
            </a:r>
            <a:r>
              <a:rPr lang="en-NZ" b="0" i="0" baseline="0" dirty="0" smtClean="0"/>
              <a:t> </a:t>
            </a:r>
            <a:r>
              <a:rPr lang="en-NZ" dirty="0" smtClean="0"/>
              <a:t>simply moves the element from</a:t>
            </a:r>
            <a:r>
              <a:rPr lang="en-NZ" baseline="0" dirty="0" smtClean="0"/>
              <a:t> its original position (in this effect it is sort of like </a:t>
            </a:r>
            <a:r>
              <a:rPr lang="en-NZ" baseline="0" dirty="0" err="1" smtClean="0"/>
              <a:t>position:relative</a:t>
            </a:r>
            <a:r>
              <a:rPr lang="en-NZ" baseline="0" dirty="0" smtClean="0"/>
              <a:t>, but transform: is used for animation, and position: is not.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It is easy to get ‘translate’ and ‘transform’ confused because they sound so similar. Remember that we are applying mathematical </a:t>
            </a:r>
            <a:r>
              <a:rPr lang="en-NZ" baseline="0" dirty="0" err="1" smtClean="0"/>
              <a:t>trasnforms</a:t>
            </a:r>
            <a:r>
              <a:rPr lang="en-NZ" baseline="0" dirty="0" smtClean="0"/>
              <a:t> (the style) and those, as you know, are translate, rotate and skew (the values).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10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What do you think</a:t>
            </a:r>
            <a:r>
              <a:rPr lang="en-NZ" baseline="0" dirty="0" smtClean="0"/>
              <a:t> would happen if you applied rotate and translate?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538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Here,</a:t>
            </a:r>
            <a:r>
              <a:rPr lang="en-NZ" baseline="0" dirty="0" smtClean="0"/>
              <a:t> I’ve used two </a:t>
            </a:r>
            <a:r>
              <a:rPr lang="en-NZ" baseline="0" dirty="0" err="1" smtClean="0"/>
              <a:t>divs</a:t>
            </a:r>
            <a:r>
              <a:rPr lang="en-NZ" baseline="0" dirty="0" smtClean="0"/>
              <a:t> to make it a little easier to see.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One is red and one is green. Both are absolute positioned at 0,0.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Transforms are applied to the red triangle. The green triangle sits there to serve as a reference.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Here you can see that if you use two separate transform statements, only the rotate is applied (translate would more the red square over 250 and down 25).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But, if you put both the transforms into a single style rule…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Both are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3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Scale multiplies</a:t>
            </a:r>
            <a:r>
              <a:rPr lang="en-NZ" baseline="0" dirty="0" smtClean="0"/>
              <a:t> the x and y axis dimensions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Here, the x-axis (width) is reduced to .5 of its original, and the y-axis (height) is increased to 1 ½ times it original,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10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Give the skew in degrees</a:t>
            </a:r>
            <a:r>
              <a:rPr lang="en-NZ" baseline="0" dirty="0" smtClean="0"/>
              <a:t> on x and y axes.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891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CSS3 Animation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2015</a:t>
            </a:r>
          </a:p>
          <a:p>
            <a:r>
              <a:rPr lang="en-NZ" dirty="0" smtClean="0"/>
              <a:t>Session 8.2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19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Changing on hover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85" y="1685925"/>
            <a:ext cx="560961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Syntax:</a:t>
            </a:r>
          </a:p>
          <a:p>
            <a:endParaRPr lang="en-NZ" dirty="0" smtClean="0"/>
          </a:p>
          <a:p>
            <a:pPr marL="274320" lvl="1" indent="0">
              <a:buNone/>
            </a:pPr>
            <a:r>
              <a:rPr lang="en-NZ" dirty="0"/>
              <a:t>transition:  </a:t>
            </a:r>
            <a:r>
              <a:rPr lang="en-NZ" i="1" dirty="0" smtClean="0"/>
              <a:t>property duration </a:t>
            </a:r>
            <a:r>
              <a:rPr lang="en-NZ" i="1" dirty="0" err="1" smtClean="0"/>
              <a:t>timingFunction</a:t>
            </a:r>
            <a:r>
              <a:rPr lang="en-NZ" i="1" dirty="0" smtClean="0"/>
              <a:t> delay</a:t>
            </a:r>
            <a:endParaRPr lang="en-NZ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3700"/>
            <a:ext cx="45339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495800" y="52578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4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22383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9525"/>
            <a:ext cx="27717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1375"/>
            <a:ext cx="3257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600200"/>
            <a:ext cx="37623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2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Animatable properties</a:t>
            </a: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2279842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05" y="2362200"/>
            <a:ext cx="213469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200"/>
            <a:ext cx="2286000" cy="249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1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Transition Delay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5909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44386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30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Transition Delay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" y="1600200"/>
            <a:ext cx="3837623" cy="493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Keyframe Animation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Define the animation</a:t>
            </a:r>
          </a:p>
          <a:p>
            <a:pPr marL="274320" lvl="1" indent="0">
              <a:buNone/>
            </a:pPr>
            <a:r>
              <a:rPr lang="en-NZ" dirty="0" smtClean="0"/>
              <a:t>@-</a:t>
            </a:r>
            <a:r>
              <a:rPr lang="en-NZ" dirty="0" err="1" smtClean="0"/>
              <a:t>moz-keyframes</a:t>
            </a:r>
            <a:r>
              <a:rPr lang="en-NZ" dirty="0" smtClean="0"/>
              <a:t> </a:t>
            </a:r>
            <a:r>
              <a:rPr lang="en-NZ" i="1" smtClean="0"/>
              <a:t>animationName</a:t>
            </a:r>
            <a:endParaRPr lang="en-NZ" i="1" dirty="0" smtClean="0"/>
          </a:p>
          <a:p>
            <a:pPr marL="274320" lvl="1" indent="0">
              <a:buNone/>
            </a:pPr>
            <a:r>
              <a:rPr lang="en-NZ" dirty="0" smtClean="0"/>
              <a:t>{</a:t>
            </a:r>
          </a:p>
          <a:p>
            <a:pPr marL="548640" lvl="2" indent="0">
              <a:buNone/>
            </a:pPr>
            <a:r>
              <a:rPr lang="en-NZ" i="1" dirty="0" err="1" smtClean="0"/>
              <a:t>Keyframe</a:t>
            </a:r>
            <a:r>
              <a:rPr lang="en-NZ" i="1" dirty="0" smtClean="0"/>
              <a:t> specifications</a:t>
            </a:r>
          </a:p>
          <a:p>
            <a:pPr marL="274320" lvl="1" indent="0">
              <a:buNone/>
            </a:pPr>
            <a:r>
              <a:rPr lang="en-NZ" dirty="0" smtClean="0"/>
              <a:t>}</a:t>
            </a:r>
          </a:p>
          <a:p>
            <a:endParaRPr lang="en-NZ" dirty="0"/>
          </a:p>
          <a:p>
            <a:r>
              <a:rPr lang="en-NZ" dirty="0" smtClean="0"/>
              <a:t>Assign the animation</a:t>
            </a:r>
          </a:p>
          <a:p>
            <a:pPr marL="274320" lvl="1" indent="0">
              <a:buNone/>
            </a:pPr>
            <a:r>
              <a:rPr lang="en-NZ" i="1" dirty="0" smtClean="0"/>
              <a:t>selector</a:t>
            </a:r>
          </a:p>
          <a:p>
            <a:pPr marL="274320" lvl="1" indent="0">
              <a:buNone/>
            </a:pPr>
            <a:r>
              <a:rPr lang="en-NZ" dirty="0" smtClean="0"/>
              <a:t>{</a:t>
            </a:r>
          </a:p>
          <a:p>
            <a:pPr marL="548640" lvl="2" indent="0">
              <a:buNone/>
            </a:pPr>
            <a:r>
              <a:rPr lang="en-NZ" i="1" dirty="0" smtClean="0"/>
              <a:t>Other styles</a:t>
            </a:r>
          </a:p>
          <a:p>
            <a:pPr marL="548640" lvl="2" indent="0">
              <a:buNone/>
            </a:pPr>
            <a:r>
              <a:rPr lang="en-NZ" dirty="0"/>
              <a:t>-</a:t>
            </a:r>
            <a:r>
              <a:rPr lang="en-NZ" dirty="0" err="1"/>
              <a:t>moz</a:t>
            </a:r>
            <a:r>
              <a:rPr lang="en-NZ" dirty="0"/>
              <a:t>-animation: </a:t>
            </a:r>
            <a:r>
              <a:rPr lang="en-US" i="1" dirty="0"/>
              <a:t>name duration timing-function delay iteration-count </a:t>
            </a:r>
            <a:r>
              <a:rPr lang="en-US" i="1" dirty="0" smtClean="0"/>
              <a:t>direction;</a:t>
            </a:r>
          </a:p>
          <a:p>
            <a:pPr marL="274320" lvl="1" indent="0">
              <a:buNone/>
            </a:pPr>
            <a:r>
              <a:rPr lang="en-NZ" dirty="0" smtClean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208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CSS3 </a:t>
            </a:r>
            <a:r>
              <a:rPr lang="en-NZ" dirty="0" err="1"/>
              <a:t>Keyframe</a:t>
            </a:r>
            <a:r>
              <a:rPr lang="en-NZ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Define the animation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95523"/>
            <a:ext cx="3752850" cy="391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2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CSS3 </a:t>
            </a:r>
            <a:r>
              <a:rPr lang="en-NZ" dirty="0" err="1"/>
              <a:t>Keyframe</a:t>
            </a:r>
            <a:r>
              <a:rPr lang="en-NZ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Assign the animation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9" y="2371724"/>
            <a:ext cx="8841691" cy="303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7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CSS3 </a:t>
            </a:r>
            <a:r>
              <a:rPr lang="en-NZ" dirty="0" err="1"/>
              <a:t>Keyframe</a:t>
            </a:r>
            <a:r>
              <a:rPr lang="en-NZ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Multiple Keyframes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25" y="1600200"/>
            <a:ext cx="28985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8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In-Browser Animation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&lt;canvas&gt;</a:t>
            </a:r>
          </a:p>
          <a:p>
            <a:pPr lvl="1"/>
            <a:endParaRPr lang="en-NZ" dirty="0"/>
          </a:p>
          <a:p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Transforms</a:t>
            </a:r>
          </a:p>
          <a:p>
            <a:pPr lvl="1"/>
            <a:r>
              <a:rPr lang="en-NZ" dirty="0" smtClean="0"/>
              <a:t>Translation</a:t>
            </a:r>
          </a:p>
          <a:p>
            <a:pPr lvl="1"/>
            <a:r>
              <a:rPr lang="en-NZ" dirty="0" smtClean="0"/>
              <a:t>Keyframes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2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Today’s 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Animation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</a:p>
          <a:p>
            <a:pPr lvl="1"/>
            <a:r>
              <a:rPr lang="en-NZ" dirty="0" smtClean="0"/>
              <a:t>Translate, rotate, scale and skew</a:t>
            </a:r>
          </a:p>
          <a:p>
            <a:pPr lvl="1"/>
            <a:r>
              <a:rPr lang="en-NZ" dirty="0" smtClean="0"/>
              <a:t>Not animations on their own</a:t>
            </a:r>
          </a:p>
          <a:p>
            <a:pPr lvl="1"/>
            <a:r>
              <a:rPr lang="en-NZ" dirty="0" smtClean="0"/>
              <a:t>Applied </a:t>
            </a:r>
            <a:r>
              <a:rPr lang="en-NZ" dirty="0"/>
              <a:t> </a:t>
            </a:r>
            <a:r>
              <a:rPr lang="en-NZ" dirty="0" smtClean="0"/>
              <a:t>directly on render, like other styles</a:t>
            </a:r>
          </a:p>
          <a:p>
            <a:pPr lvl="1"/>
            <a:r>
              <a:rPr lang="en-NZ" dirty="0" smtClean="0"/>
              <a:t>Produce animation when combined with translations and keyframes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55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00" y="1710690"/>
            <a:ext cx="31337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0690"/>
            <a:ext cx="32670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4343400"/>
            <a:ext cx="2209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9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Translate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21907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42386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9906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Original was here….</a:t>
            </a: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0200" y="1447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209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29200" y="5029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Adding translate moves it here….</a:t>
            </a:r>
            <a:endParaRPr lang="en-NZ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91300" y="4177665"/>
            <a:ext cx="0" cy="851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Rotate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990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3590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0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Combining</a:t>
            </a:r>
          </a:p>
          <a:p>
            <a:endParaRPr lang="en-NZ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838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5" y="3405963"/>
            <a:ext cx="22764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286000"/>
            <a:ext cx="38576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352800"/>
            <a:ext cx="4914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00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Scale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30706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Original was this size….</a:t>
            </a: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0200" y="1752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610766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Adding scale changes it to ….</a:t>
            </a:r>
            <a:endParaRPr lang="en-N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57425"/>
            <a:ext cx="36290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84" y="1447800"/>
            <a:ext cx="1676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6591300" y="4953000"/>
            <a:ext cx="1333500" cy="1066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52675"/>
            <a:ext cx="21050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Skew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3962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2289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304</TotalTime>
  <Words>1606</Words>
  <Application>Microsoft Office PowerPoint</Application>
  <PresentationFormat>On-screen Show (4:3)</PresentationFormat>
  <Paragraphs>177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CSS3 Animation</vt:lpstr>
      <vt:lpstr>In-Browser Animation</vt:lpstr>
      <vt:lpstr>CSS3 Animation</vt:lpstr>
      <vt:lpstr>Transforms</vt:lpstr>
      <vt:lpstr>Transforms</vt:lpstr>
      <vt:lpstr>Transforms</vt:lpstr>
      <vt:lpstr>Transforms</vt:lpstr>
      <vt:lpstr>Transforms</vt:lpstr>
      <vt:lpstr>Transforms</vt:lpstr>
      <vt:lpstr>Changing on hover</vt:lpstr>
      <vt:lpstr>CSS3 Transition</vt:lpstr>
      <vt:lpstr>CSS3 Transition</vt:lpstr>
      <vt:lpstr>CSS3 Transition</vt:lpstr>
      <vt:lpstr>Transition Delay</vt:lpstr>
      <vt:lpstr>Transition Delay</vt:lpstr>
      <vt:lpstr>CSS3 Keyframe Animation</vt:lpstr>
      <vt:lpstr>CSS3 Keyframe Animation</vt:lpstr>
      <vt:lpstr>CSS3 Keyframe Animation</vt:lpstr>
      <vt:lpstr>CSS3 Keyframe Animation</vt:lpstr>
      <vt:lpstr>Today’s Practical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In-Browser Animation</dc:title>
  <dc:creator>Patricia</dc:creator>
  <cp:lastModifiedBy>Default-User</cp:lastModifiedBy>
  <cp:revision>108</cp:revision>
  <dcterms:created xsi:type="dcterms:W3CDTF">2006-08-16T00:00:00Z</dcterms:created>
  <dcterms:modified xsi:type="dcterms:W3CDTF">2015-04-21T21:47:42Z</dcterms:modified>
</cp:coreProperties>
</file>