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notesMasterIdLst>
    <p:notesMasterId r:id="rId5"/>
  </p:notesMasterIdLst>
  <p:sldIdLst>
    <p:sldId id="358" r:id="rId2"/>
    <p:sldId id="366" r:id="rId3"/>
    <p:sldId id="365" r:id="rId4"/>
  </p:sldIdLst>
  <p:sldSz cx="9906000" cy="6858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 Stark" initials="BS" lastIdx="0" clrIdx="0">
    <p:extLst>
      <p:ext uri="{19B8F6BF-5375-455C-9EA6-DF929625EA0E}">
        <p15:presenceInfo xmlns:p15="http://schemas.microsoft.com/office/powerpoint/2012/main" userId="S::eebhs@bristol.ac.uk::631fdf83-b3ec-4a50-95ff-a52db0afb0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9" autoAdjust="0"/>
    <p:restoredTop sz="94660"/>
  </p:normalViewPr>
  <p:slideViewPr>
    <p:cSldViewPr>
      <p:cViewPr>
        <p:scale>
          <a:sx n="125" d="100"/>
          <a:sy n="125" d="100"/>
        </p:scale>
        <p:origin x="72" y="-30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A4C3-D940-4198-8B1A-8A78E51E3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117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9" y="4751389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1DD76-1060-44AF-A2C1-62F17CEF6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8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0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3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4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CBB7-D837-411B-90A6-7E05B3DC8029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6506-E1A5-4C0D-8D04-B898B84CC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0.png"/><Relationship Id="rId7" Type="http://schemas.openxmlformats.org/officeDocument/2006/relationships/image" Target="../media/image1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 587">
            <a:extLst>
              <a:ext uri="{FF2B5EF4-FFF2-40B4-BE49-F238E27FC236}">
                <a16:creationId xmlns:a16="http://schemas.microsoft.com/office/drawing/2014/main" id="{4983B753-08B5-42D8-8E1C-A85283472264}"/>
              </a:ext>
            </a:extLst>
          </p:cNvPr>
          <p:cNvGrpSpPr/>
          <p:nvPr/>
        </p:nvGrpSpPr>
        <p:grpSpPr>
          <a:xfrm>
            <a:off x="508877" y="6296389"/>
            <a:ext cx="378332" cy="503876"/>
            <a:chOff x="3932406" y="4241352"/>
            <a:chExt cx="327352" cy="444001"/>
          </a:xfrm>
        </p:grpSpPr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39FAAD6E-45E3-45FE-9149-C221A398490E}"/>
                </a:ext>
              </a:extLst>
            </p:cNvPr>
            <p:cNvSpPr/>
            <p:nvPr/>
          </p:nvSpPr>
          <p:spPr>
            <a:xfrm rot="10800000">
              <a:off x="3932406" y="4375614"/>
              <a:ext cx="211169" cy="171267"/>
            </a:xfrm>
            <a:prstGeom prst="ellips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2E4C9686-88AE-4FC9-8EBC-A3BBEDDB1FAB}"/>
                </a:ext>
              </a:extLst>
            </p:cNvPr>
            <p:cNvSpPr/>
            <p:nvPr/>
          </p:nvSpPr>
          <p:spPr>
            <a:xfrm rot="10800000">
              <a:off x="4050104" y="4319833"/>
              <a:ext cx="209654" cy="287981"/>
            </a:xfrm>
            <a:prstGeom prst="rect">
              <a:avLst/>
            </a:prstGeom>
            <a:ln w="25400" cap="rnd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29AB69E-2025-433B-8569-DB9112A03593}"/>
                </a:ext>
              </a:extLst>
            </p:cNvPr>
            <p:cNvCxnSpPr>
              <a:cxnSpLocks/>
              <a:endCxn id="589" idx="4"/>
            </p:cNvCxnSpPr>
            <p:nvPr/>
          </p:nvCxnSpPr>
          <p:spPr>
            <a:xfrm>
              <a:off x="4037990" y="4241352"/>
              <a:ext cx="0" cy="13426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16DD83A-A356-4716-A4D5-BDE0C84279DC}"/>
                </a:ext>
              </a:extLst>
            </p:cNvPr>
            <p:cNvCxnSpPr>
              <a:cxnSpLocks/>
              <a:stCxn id="589" idx="0"/>
            </p:cNvCxnSpPr>
            <p:nvPr/>
          </p:nvCxnSpPr>
          <p:spPr>
            <a:xfrm rot="10800000" flipH="1" flipV="1">
              <a:off x="4037990" y="4546881"/>
              <a:ext cx="1515" cy="13847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3A7A008-EC64-4D26-B8A1-F9BA604B6354}"/>
              </a:ext>
            </a:extLst>
          </p:cNvPr>
          <p:cNvSpPr txBox="1"/>
          <p:nvPr/>
        </p:nvSpPr>
        <p:spPr>
          <a:xfrm>
            <a:off x="7329264" y="44625"/>
            <a:ext cx="1872207" cy="2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80153">
              <a:lnSpc>
                <a:spcPct val="70000"/>
              </a:lnSpc>
              <a:defRPr/>
            </a:pP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5</a:t>
            </a:r>
            <a:r>
              <a:rPr lang="en-GB" sz="1200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 November 2020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A7BD31-7A3E-494E-9540-598882D9AD5F}"/>
              </a:ext>
            </a:extLst>
          </p:cNvPr>
          <p:cNvGrpSpPr/>
          <p:nvPr/>
        </p:nvGrpSpPr>
        <p:grpSpPr>
          <a:xfrm>
            <a:off x="9129464" y="476671"/>
            <a:ext cx="216024" cy="288032"/>
            <a:chOff x="11009312" y="2136304"/>
            <a:chExt cx="216024" cy="288032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EEAAB422-10E3-4751-A842-FFF3BD32B82E}"/>
                </a:ext>
              </a:extLst>
            </p:cNvPr>
            <p:cNvSpPr/>
            <p:nvPr/>
          </p:nvSpPr>
          <p:spPr>
            <a:xfrm>
              <a:off x="11009312" y="2208312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EE7119-26C0-451E-A56C-8BAD0A36C45F}"/>
                </a:ext>
              </a:extLst>
            </p:cNvPr>
            <p:cNvGrpSpPr/>
            <p:nvPr/>
          </p:nvGrpSpPr>
          <p:grpSpPr>
            <a:xfrm>
              <a:off x="11009312" y="2136304"/>
              <a:ext cx="144016" cy="288032"/>
              <a:chOff x="10433248" y="2064296"/>
              <a:chExt cx="144016" cy="288032"/>
            </a:xfrm>
          </p:grpSpPr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C4D22EE8-44B7-4A83-B87F-7467A1BFE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248" y="2064296"/>
                <a:ext cx="0" cy="28803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0D3C97F-A298-4260-ADF8-DA3D7CC39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7264" y="2280320"/>
                <a:ext cx="0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3D2165BE-D78A-44BB-864C-77D072217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248" y="2136304"/>
                <a:ext cx="144016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DC207119-18BE-41CC-B1AA-7FF3780E0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7264" y="2064296"/>
                <a:ext cx="0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36A34D54-BE02-4C82-A533-EBD5986FD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248" y="2280320"/>
                <a:ext cx="144016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EB63F2ED-9ACD-41F0-A82D-A9D62D586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248" y="2280320"/>
                <a:ext cx="144016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C523262-E3B4-4255-ACB9-E788AE7A0672}"/>
              </a:ext>
            </a:extLst>
          </p:cNvPr>
          <p:cNvSpPr/>
          <p:nvPr/>
        </p:nvSpPr>
        <p:spPr>
          <a:xfrm rot="16200000">
            <a:off x="9057455" y="3212976"/>
            <a:ext cx="432049" cy="144016"/>
          </a:xfrm>
          <a:prstGeom prst="rect">
            <a:avLst/>
          </a:prstGeom>
          <a:solidFill>
            <a:schemeClr val="tx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7"/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96F00BC-3287-47A8-98F3-2101338E0F47}"/>
              </a:ext>
            </a:extLst>
          </p:cNvPr>
          <p:cNvCxnSpPr>
            <a:cxnSpLocks/>
          </p:cNvCxnSpPr>
          <p:nvPr/>
        </p:nvCxnSpPr>
        <p:spPr>
          <a:xfrm>
            <a:off x="9489504" y="4149080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4045CC32-3C51-41C3-A6D1-12F5A592946D}"/>
              </a:ext>
            </a:extLst>
          </p:cNvPr>
          <p:cNvGrpSpPr/>
          <p:nvPr/>
        </p:nvGrpSpPr>
        <p:grpSpPr>
          <a:xfrm>
            <a:off x="8985449" y="1916833"/>
            <a:ext cx="720080" cy="720080"/>
            <a:chOff x="3131840" y="1268760"/>
            <a:chExt cx="720080" cy="720080"/>
          </a:xfrm>
        </p:grpSpPr>
        <p:sp>
          <p:nvSpPr>
            <p:cNvPr id="377" name="Isosceles Triangle 376">
              <a:extLst>
                <a:ext uri="{FF2B5EF4-FFF2-40B4-BE49-F238E27FC236}">
                  <a16:creationId xmlns:a16="http://schemas.microsoft.com/office/drawing/2014/main" id="{6D8D1FEE-4E2A-432B-8CF7-64313EB861F9}"/>
                </a:ext>
              </a:extLst>
            </p:cNvPr>
            <p:cNvSpPr/>
            <p:nvPr/>
          </p:nvSpPr>
          <p:spPr>
            <a:xfrm rot="5400000">
              <a:off x="3131840" y="1268760"/>
              <a:ext cx="720080" cy="720080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55375DC-1C9C-4371-BD35-476DBC26B37B}"/>
                </a:ext>
              </a:extLst>
            </p:cNvPr>
            <p:cNvCxnSpPr>
              <a:cxnSpLocks/>
              <a:endCxn id="377" idx="0"/>
            </p:cNvCxnSpPr>
            <p:nvPr/>
          </p:nvCxnSpPr>
          <p:spPr>
            <a:xfrm>
              <a:off x="3563888" y="1628800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B708225-C21F-4B1C-A199-84E9BCDE4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872" y="1700808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Line 65">
              <a:extLst>
                <a:ext uri="{FF2B5EF4-FFF2-40B4-BE49-F238E27FC236}">
                  <a16:creationId xmlns:a16="http://schemas.microsoft.com/office/drawing/2014/main" id="{8C0D57DB-7EAB-40E4-960D-05B5FF63A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9872" y="1556792"/>
              <a:ext cx="72008" cy="14400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36C959C-1B51-47EA-B546-F2C5A4ECD2E2}"/>
                </a:ext>
              </a:extLst>
            </p:cNvPr>
            <p:cNvCxnSpPr>
              <a:cxnSpLocks/>
              <a:stCxn id="377" idx="3"/>
            </p:cNvCxnSpPr>
            <p:nvPr/>
          </p:nvCxnSpPr>
          <p:spPr>
            <a:xfrm>
              <a:off x="3131840" y="1628800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2887036-EAFA-46EE-A6C8-26DB4E7BA33D}"/>
              </a:ext>
            </a:extLst>
          </p:cNvPr>
          <p:cNvSpPr/>
          <p:nvPr/>
        </p:nvSpPr>
        <p:spPr>
          <a:xfrm rot="16200000">
            <a:off x="8769424" y="3212976"/>
            <a:ext cx="432049" cy="14401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7"/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7E10698-D710-4C21-9EDF-42C6A4FA9F3B}"/>
              </a:ext>
            </a:extLst>
          </p:cNvPr>
          <p:cNvGrpSpPr/>
          <p:nvPr/>
        </p:nvGrpSpPr>
        <p:grpSpPr>
          <a:xfrm flipV="1">
            <a:off x="8625408" y="3645025"/>
            <a:ext cx="288032" cy="216024"/>
            <a:chOff x="2627784" y="1772816"/>
            <a:chExt cx="288032" cy="216024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7A04B4FE-D911-4141-8D9E-B9519624F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1772816"/>
              <a:ext cx="144016" cy="0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7BBB5288-84E0-4894-B209-8AEF3FCF8F0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772816"/>
              <a:ext cx="0" cy="216024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52ABA7C-3B52-4D6B-94AC-FCC115C15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1988840"/>
              <a:ext cx="144016" cy="0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64AF67B-1D0F-4D51-8C15-5AD8C33708E8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772816"/>
              <a:ext cx="0" cy="144016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993C3F2A-27BC-4E6E-BBBF-5B8FDE6C8F8C}"/>
              </a:ext>
            </a:extLst>
          </p:cNvPr>
          <p:cNvSpPr txBox="1"/>
          <p:nvPr/>
        </p:nvSpPr>
        <p:spPr>
          <a:xfrm>
            <a:off x="8985449" y="6381330"/>
            <a:ext cx="827584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lang="en-GB" sz="2000" baseline="-25000" dirty="0">
                <a:solidFill>
                  <a:prstClr val="black"/>
                </a:solidFill>
                <a:latin typeface="Calibri" panose="020F0502020204030204"/>
              </a:rPr>
              <a:t>SUPPLY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959A36C-EEE4-468F-B47E-0F3DC3419514}"/>
              </a:ext>
            </a:extLst>
          </p:cNvPr>
          <p:cNvSpPr txBox="1"/>
          <p:nvPr/>
        </p:nvSpPr>
        <p:spPr>
          <a:xfrm>
            <a:off x="8929545" y="6093298"/>
            <a:ext cx="864096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UB20M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6EBD195-A43E-4914-B377-670CD4CDB90E}"/>
              </a:ext>
            </a:extLst>
          </p:cNvPr>
          <p:cNvSpPr txBox="1"/>
          <p:nvPr/>
        </p:nvSpPr>
        <p:spPr>
          <a:xfrm>
            <a:off x="8769424" y="5733256"/>
            <a:ext cx="1043608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FDV302P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CA948A14-97F9-48A4-A444-F4C62B4B8462}"/>
              </a:ext>
            </a:extLst>
          </p:cNvPr>
          <p:cNvSpPr txBox="1"/>
          <p:nvPr/>
        </p:nvSpPr>
        <p:spPr>
          <a:xfrm>
            <a:off x="8769424" y="5445224"/>
            <a:ext cx="1043608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Output</a:t>
            </a:r>
          </a:p>
        </p:txBody>
      </p:sp>
      <p:sp>
        <p:nvSpPr>
          <p:cNvPr id="392" name="Line 65">
            <a:extLst>
              <a:ext uri="{FF2B5EF4-FFF2-40B4-BE49-F238E27FC236}">
                <a16:creationId xmlns:a16="http://schemas.microsoft.com/office/drawing/2014/main" id="{E0400908-8931-46D0-AA1C-03F9E87067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3479" y="4797153"/>
            <a:ext cx="432049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olid"/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97"/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E1A438E2-6BD1-4875-B191-F65EBB0464A3}"/>
              </a:ext>
            </a:extLst>
          </p:cNvPr>
          <p:cNvCxnSpPr>
            <a:cxnSpLocks/>
          </p:cNvCxnSpPr>
          <p:nvPr/>
        </p:nvCxnSpPr>
        <p:spPr>
          <a:xfrm>
            <a:off x="9273480" y="4653136"/>
            <a:ext cx="432049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6CC5BF43-0116-4AAB-A547-4AE2A8A1E91B}"/>
              </a:ext>
            </a:extLst>
          </p:cNvPr>
          <p:cNvGrpSpPr/>
          <p:nvPr/>
        </p:nvGrpSpPr>
        <p:grpSpPr>
          <a:xfrm>
            <a:off x="9417496" y="3284984"/>
            <a:ext cx="288032" cy="72008"/>
            <a:chOff x="7596336" y="3429000"/>
            <a:chExt cx="288032" cy="72008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7423F50B-7000-466F-A6F7-1BF686886572}"/>
                </a:ext>
              </a:extLst>
            </p:cNvPr>
            <p:cNvSpPr/>
            <p:nvPr/>
          </p:nvSpPr>
          <p:spPr>
            <a:xfrm rot="16200000">
              <a:off x="7704348" y="3320988"/>
              <a:ext cx="72008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F6B4A05-0A5D-475E-9739-7190CAACD0AB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3429000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CE421EC-FF6B-4121-9B77-AC4537DAFCB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350100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950A560F-0DFA-4D33-A3B3-E8040D18B90E}"/>
              </a:ext>
            </a:extLst>
          </p:cNvPr>
          <p:cNvGrpSpPr/>
          <p:nvPr/>
        </p:nvGrpSpPr>
        <p:grpSpPr>
          <a:xfrm>
            <a:off x="8913440" y="3933055"/>
            <a:ext cx="288032" cy="432049"/>
            <a:chOff x="8172400" y="4437112"/>
            <a:chExt cx="288032" cy="432048"/>
          </a:xfrm>
        </p:grpSpPr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AE183754-E3A4-44C8-BD6E-97BD377F3179}"/>
                </a:ext>
              </a:extLst>
            </p:cNvPr>
            <p:cNvGrpSpPr/>
            <p:nvPr/>
          </p:nvGrpSpPr>
          <p:grpSpPr>
            <a:xfrm>
              <a:off x="8172400" y="4725144"/>
              <a:ext cx="288032" cy="144016"/>
              <a:chOff x="1835696" y="5805264"/>
              <a:chExt cx="288032" cy="144016"/>
            </a:xfrm>
          </p:grpSpPr>
          <p:sp>
            <p:nvSpPr>
              <p:cNvPr id="401" name="Line 53">
                <a:extLst>
                  <a:ext uri="{FF2B5EF4-FFF2-40B4-BE49-F238E27FC236}">
                    <a16:creationId xmlns:a16="http://schemas.microsoft.com/office/drawing/2014/main" id="{FDEE53B1-6652-4FC8-8F1F-64370189C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35696" y="5805264"/>
                <a:ext cx="288032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02" name="Line 53">
                <a:extLst>
                  <a:ext uri="{FF2B5EF4-FFF2-40B4-BE49-F238E27FC236}">
                    <a16:creationId xmlns:a16="http://schemas.microsoft.com/office/drawing/2014/main" id="{10A38DED-8BE8-406D-9D3D-867E7DBF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07704" y="5877272"/>
                <a:ext cx="14401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03" name="Line 53">
                <a:extLst>
                  <a:ext uri="{FF2B5EF4-FFF2-40B4-BE49-F238E27FC236}">
                    <a16:creationId xmlns:a16="http://schemas.microsoft.com/office/drawing/2014/main" id="{32D39369-31A5-4D4D-AA5C-A283C8593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3045" y="5949280"/>
                <a:ext cx="36000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73834DE-05C6-459E-9233-678C70FE67DC}"/>
                </a:ext>
              </a:extLst>
            </p:cNvPr>
            <p:cNvCxnSpPr>
              <a:cxnSpLocks/>
            </p:cNvCxnSpPr>
            <p:nvPr/>
          </p:nvCxnSpPr>
          <p:spPr>
            <a:xfrm>
              <a:off x="8316416" y="4437112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EBF6C88B-7EC5-46AC-B56E-9F2BFEA9C2F9}"/>
              </a:ext>
            </a:extLst>
          </p:cNvPr>
          <p:cNvCxnSpPr>
            <a:cxnSpLocks/>
          </p:cNvCxnSpPr>
          <p:nvPr/>
        </p:nvCxnSpPr>
        <p:spPr>
          <a:xfrm>
            <a:off x="8553400" y="4653136"/>
            <a:ext cx="504056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E31C98-0EFC-46EF-A908-184997308227}"/>
              </a:ext>
            </a:extLst>
          </p:cNvPr>
          <p:cNvCxnSpPr>
            <a:cxnSpLocks/>
          </p:cNvCxnSpPr>
          <p:nvPr/>
        </p:nvCxnSpPr>
        <p:spPr>
          <a:xfrm>
            <a:off x="8769425" y="4869160"/>
            <a:ext cx="216024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38B687FD-B72B-4697-980C-BA9910AF7012}"/>
              </a:ext>
            </a:extLst>
          </p:cNvPr>
          <p:cNvGrpSpPr/>
          <p:nvPr/>
        </p:nvGrpSpPr>
        <p:grpSpPr>
          <a:xfrm>
            <a:off x="9417496" y="2636913"/>
            <a:ext cx="288032" cy="360040"/>
            <a:chOff x="7956376" y="3068960"/>
            <a:chExt cx="288032" cy="360040"/>
          </a:xfrm>
        </p:grpSpPr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B78639AC-0183-4C85-925E-2094B806E724}"/>
                </a:ext>
              </a:extLst>
            </p:cNvPr>
            <p:cNvSpPr/>
            <p:nvPr/>
          </p:nvSpPr>
          <p:spPr>
            <a:xfrm rot="16200000">
              <a:off x="7956376" y="3140968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96CB0CC7-1151-452E-904F-92E47F2E0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376" y="3140968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223A7C3-0C39-4C65-A952-C529916CEDB8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76" y="3429000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08F03E1-41D3-4220-BAAE-87A810EE7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0392" y="3140968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186E06-1A44-49F7-B1AC-AF0112113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76" y="314096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D895C03-6921-4D65-A661-79F64570B121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76" y="3068960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D904B57-581F-44E6-B476-8A8E044CF7C7}"/>
                </a:ext>
              </a:extLst>
            </p:cNvPr>
            <p:cNvCxnSpPr>
              <a:cxnSpLocks/>
            </p:cNvCxnSpPr>
            <p:nvPr/>
          </p:nvCxnSpPr>
          <p:spPr>
            <a:xfrm>
              <a:off x="8244408" y="3140968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7425A2F2-EF23-4D02-9FFE-19CE765F8059}"/>
              </a:ext>
            </a:extLst>
          </p:cNvPr>
          <p:cNvGrpSpPr/>
          <p:nvPr/>
        </p:nvGrpSpPr>
        <p:grpSpPr>
          <a:xfrm>
            <a:off x="8985449" y="3645025"/>
            <a:ext cx="288032" cy="216024"/>
            <a:chOff x="2627784" y="1772816"/>
            <a:chExt cx="288032" cy="216024"/>
          </a:xfrm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5F779176-4CEF-4DC7-99C7-D536C7387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1772816"/>
              <a:ext cx="144016" cy="0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EB1D4BC0-E2AA-4474-86BD-2A7F2BBFF2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772816"/>
              <a:ext cx="0" cy="216024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58A8E4F-04EF-45E7-8093-CFCF9D90E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1988840"/>
              <a:ext cx="144016" cy="0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C3A029F-E5E5-463C-9047-802EC398627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772816"/>
              <a:ext cx="0" cy="144016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90D8F053-45C0-4628-8504-1A266F0B5499}"/>
              </a:ext>
            </a:extLst>
          </p:cNvPr>
          <p:cNvGrpSpPr/>
          <p:nvPr/>
        </p:nvGrpSpPr>
        <p:grpSpPr>
          <a:xfrm>
            <a:off x="9345488" y="3645025"/>
            <a:ext cx="360040" cy="216024"/>
            <a:chOff x="827584" y="1772816"/>
            <a:chExt cx="360040" cy="216024"/>
          </a:xfrm>
        </p:grpSpPr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EACFFA84-AC59-479C-B4AF-FAC4E1E9EFAD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" y="1988840"/>
              <a:ext cx="72008" cy="0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368589E-9241-41A3-875B-506A90E60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92" y="1844824"/>
              <a:ext cx="144016" cy="144016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ECF76B0-3BDE-4380-8B32-D0A64F2E7E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1772816"/>
              <a:ext cx="72008" cy="0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A5F58B4-F5FD-4C5C-B5FD-D7BD75788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92" y="1772816"/>
              <a:ext cx="216024" cy="216024"/>
            </a:xfrm>
            <a:prstGeom prst="line">
              <a:avLst/>
            </a:prstGeom>
            <a:ln w="25400" cap="rnd">
              <a:solidFill>
                <a:srgbClr val="00B050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4" name="TextBox 423">
            <a:extLst>
              <a:ext uri="{FF2B5EF4-FFF2-40B4-BE49-F238E27FC236}">
                <a16:creationId xmlns:a16="http://schemas.microsoft.com/office/drawing/2014/main" id="{8B3F210C-E9C5-4E88-87FF-EA902A5961DB}"/>
              </a:ext>
            </a:extLst>
          </p:cNvPr>
          <p:cNvSpPr txBox="1"/>
          <p:nvPr/>
        </p:nvSpPr>
        <p:spPr>
          <a:xfrm>
            <a:off x="8769425" y="5085187"/>
            <a:ext cx="360040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lang="en-GB" sz="2000" baseline="-25000" dirty="0">
                <a:solidFill>
                  <a:prstClr val="black"/>
                </a:solidFill>
                <a:latin typeface="Calibri" panose="020F0502020204030204"/>
              </a:rPr>
              <a:t>IN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F46F967C-7F67-40FB-930A-B5C2A9538C6E}"/>
              </a:ext>
            </a:extLst>
          </p:cNvPr>
          <p:cNvSpPr txBox="1"/>
          <p:nvPr/>
        </p:nvSpPr>
        <p:spPr>
          <a:xfrm>
            <a:off x="9273480" y="5192847"/>
            <a:ext cx="360040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GB" sz="2000" baseline="-25000" dirty="0">
                <a:solidFill>
                  <a:prstClr val="black"/>
                </a:solidFill>
                <a:latin typeface="Calibri" panose="020F0502020204030204"/>
              </a:rPr>
              <a:t>IN</a:t>
            </a:r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3457CA9-C11C-4CC4-A06B-57AAB8D9C6EF}"/>
              </a:ext>
            </a:extLst>
          </p:cNvPr>
          <p:cNvCxnSpPr>
            <a:cxnSpLocks/>
          </p:cNvCxnSpPr>
          <p:nvPr/>
        </p:nvCxnSpPr>
        <p:spPr>
          <a:xfrm>
            <a:off x="8625409" y="4509120"/>
            <a:ext cx="360040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C96BDE85-E1D3-4ED7-B2D7-0510718DB8F2}"/>
              </a:ext>
            </a:extLst>
          </p:cNvPr>
          <p:cNvGrpSpPr/>
          <p:nvPr/>
        </p:nvGrpSpPr>
        <p:grpSpPr>
          <a:xfrm>
            <a:off x="8625408" y="3140968"/>
            <a:ext cx="144016" cy="432049"/>
            <a:chOff x="7740352" y="3140968"/>
            <a:chExt cx="144016" cy="432048"/>
          </a:xfrm>
        </p:grpSpPr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7281433D-D995-43BF-81C0-47FB816B5CDA}"/>
                </a:ext>
              </a:extLst>
            </p:cNvPr>
            <p:cNvSpPr/>
            <p:nvPr/>
          </p:nvSpPr>
          <p:spPr>
            <a:xfrm>
              <a:off x="7740352" y="3140968"/>
              <a:ext cx="14401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9" name="Arc 428">
              <a:extLst>
                <a:ext uri="{FF2B5EF4-FFF2-40B4-BE49-F238E27FC236}">
                  <a16:creationId xmlns:a16="http://schemas.microsoft.com/office/drawing/2014/main" id="{AFF7BBB6-969F-4A17-B8AA-7F6F3DED9FF5}"/>
                </a:ext>
              </a:extLst>
            </p:cNvPr>
            <p:cNvSpPr/>
            <p:nvPr/>
          </p:nvSpPr>
          <p:spPr>
            <a:xfrm>
              <a:off x="7740352" y="3140968"/>
              <a:ext cx="144016" cy="144016"/>
            </a:xfrm>
            <a:prstGeom prst="arc">
              <a:avLst>
                <a:gd name="adj1" fmla="val 16200000"/>
                <a:gd name="adj2" fmla="val 5474518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0" name="Arc 429">
              <a:extLst>
                <a:ext uri="{FF2B5EF4-FFF2-40B4-BE49-F238E27FC236}">
                  <a16:creationId xmlns:a16="http://schemas.microsoft.com/office/drawing/2014/main" id="{7F6F0FC7-47E6-46A7-9142-0C5ABBA38FC7}"/>
                </a:ext>
              </a:extLst>
            </p:cNvPr>
            <p:cNvSpPr/>
            <p:nvPr/>
          </p:nvSpPr>
          <p:spPr>
            <a:xfrm>
              <a:off x="7740352" y="3284984"/>
              <a:ext cx="144016" cy="144016"/>
            </a:xfrm>
            <a:prstGeom prst="arc">
              <a:avLst>
                <a:gd name="adj1" fmla="val 16200000"/>
                <a:gd name="adj2" fmla="val 5474518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1" name="Arc 430">
              <a:extLst>
                <a:ext uri="{FF2B5EF4-FFF2-40B4-BE49-F238E27FC236}">
                  <a16:creationId xmlns:a16="http://schemas.microsoft.com/office/drawing/2014/main" id="{BC0DCB62-3600-4668-9071-36FC48C67BE6}"/>
                </a:ext>
              </a:extLst>
            </p:cNvPr>
            <p:cNvSpPr/>
            <p:nvPr/>
          </p:nvSpPr>
          <p:spPr>
            <a:xfrm>
              <a:off x="7740352" y="3429000"/>
              <a:ext cx="144016" cy="144016"/>
            </a:xfrm>
            <a:prstGeom prst="arc">
              <a:avLst>
                <a:gd name="adj1" fmla="val 16200000"/>
                <a:gd name="adj2" fmla="val 5474518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A18E4CBA-B024-400B-9EEB-BCAB8B479842}"/>
              </a:ext>
            </a:extLst>
          </p:cNvPr>
          <p:cNvGrpSpPr/>
          <p:nvPr/>
        </p:nvGrpSpPr>
        <p:grpSpPr>
          <a:xfrm>
            <a:off x="8193449" y="836712"/>
            <a:ext cx="791999" cy="720000"/>
            <a:chOff x="3636000" y="2853000"/>
            <a:chExt cx="791999" cy="72000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64DBD5-F2DE-4A15-B270-20C0874DBC8E}"/>
                </a:ext>
              </a:extLst>
            </p:cNvPr>
            <p:cNvSpPr/>
            <p:nvPr/>
          </p:nvSpPr>
          <p:spPr>
            <a:xfrm>
              <a:off x="3708000" y="2853000"/>
              <a:ext cx="719999" cy="72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B96B9F64-8E84-4075-AB85-4A06ED16923D}"/>
                </a:ext>
              </a:extLst>
            </p:cNvPr>
            <p:cNvGrpSpPr/>
            <p:nvPr/>
          </p:nvGrpSpPr>
          <p:grpSpPr>
            <a:xfrm>
              <a:off x="3636000" y="2853000"/>
              <a:ext cx="648000" cy="720000"/>
              <a:chOff x="3636000" y="2853000"/>
              <a:chExt cx="648000" cy="720000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307869EF-F706-4F9C-B24C-B46EC8A6F02E}"/>
                  </a:ext>
                </a:extLst>
              </p:cNvPr>
              <p:cNvCxnSpPr/>
              <p:nvPr/>
            </p:nvCxnSpPr>
            <p:spPr>
              <a:xfrm flipH="1">
                <a:off x="3852000" y="2997000"/>
                <a:ext cx="32" cy="432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2F19AEE-1082-4A1D-A69D-DABB07274713}"/>
                  </a:ext>
                </a:extLst>
              </p:cNvPr>
              <p:cNvCxnSpPr/>
              <p:nvPr/>
            </p:nvCxnSpPr>
            <p:spPr>
              <a:xfrm flipH="1">
                <a:off x="3924000" y="3213000"/>
                <a:ext cx="144352" cy="64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05E28ED7-58EF-4217-B61A-D5587B6E8BE3}"/>
                  </a:ext>
                </a:extLst>
              </p:cNvPr>
              <p:cNvCxnSpPr/>
              <p:nvPr/>
            </p:nvCxnSpPr>
            <p:spPr>
              <a:xfrm flipH="1">
                <a:off x="3924000" y="3069000"/>
                <a:ext cx="144000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68A8206D-DED5-431A-9CF1-35ED37A35C03}"/>
                  </a:ext>
                </a:extLst>
              </p:cNvPr>
              <p:cNvCxnSpPr/>
              <p:nvPr/>
            </p:nvCxnSpPr>
            <p:spPr>
              <a:xfrm>
                <a:off x="3636000" y="3213000"/>
                <a:ext cx="216001" cy="1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90301A94-08BB-4AAA-A1DD-4C0729835353}"/>
                  </a:ext>
                </a:extLst>
              </p:cNvPr>
              <p:cNvCxnSpPr/>
              <p:nvPr/>
            </p:nvCxnSpPr>
            <p:spPr>
              <a:xfrm flipH="1" flipV="1">
                <a:off x="3923928" y="3320988"/>
                <a:ext cx="72" cy="10796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A3F2F26-669C-47CA-B985-C03192E731E8}"/>
                  </a:ext>
                </a:extLst>
              </p:cNvPr>
              <p:cNvCxnSpPr/>
              <p:nvPr/>
            </p:nvCxnSpPr>
            <p:spPr>
              <a:xfrm flipV="1">
                <a:off x="4068000" y="3213000"/>
                <a:ext cx="0" cy="360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625F72F-1F34-4446-A83E-9DEF9663D748}"/>
                  </a:ext>
                </a:extLst>
              </p:cNvPr>
              <p:cNvCxnSpPr/>
              <p:nvPr/>
            </p:nvCxnSpPr>
            <p:spPr>
              <a:xfrm flipV="1">
                <a:off x="4212000" y="2997000"/>
                <a:ext cx="0" cy="43195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546CF766-6FEA-4DC2-A984-4F8810581154}"/>
                  </a:ext>
                </a:extLst>
              </p:cNvPr>
              <p:cNvCxnSpPr/>
              <p:nvPr/>
            </p:nvCxnSpPr>
            <p:spPr>
              <a:xfrm flipH="1">
                <a:off x="3924000" y="3357000"/>
                <a:ext cx="144000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79C08103-2DC7-4FEC-85E6-1528D6AB49C1}"/>
                  </a:ext>
                </a:extLst>
              </p:cNvPr>
              <p:cNvCxnSpPr/>
              <p:nvPr/>
            </p:nvCxnSpPr>
            <p:spPr>
              <a:xfrm flipH="1">
                <a:off x="4068000" y="2997000"/>
                <a:ext cx="144000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headEnd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59070F0E-1EEA-4530-B0A6-99CCB86744DF}"/>
                  </a:ext>
                </a:extLst>
              </p:cNvPr>
              <p:cNvCxnSpPr/>
              <p:nvPr/>
            </p:nvCxnSpPr>
            <p:spPr>
              <a:xfrm flipH="1">
                <a:off x="4068000" y="3429000"/>
                <a:ext cx="144000" cy="1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headEnd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A2159A84-E961-4BA6-9F6A-FCC4F14AE612}"/>
                  </a:ext>
                </a:extLst>
              </p:cNvPr>
              <p:cNvCxnSpPr/>
              <p:nvPr/>
            </p:nvCxnSpPr>
            <p:spPr>
              <a:xfrm flipH="1">
                <a:off x="4140000" y="3141000"/>
                <a:ext cx="144000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Isosceles Triangle 445">
                <a:extLst>
                  <a:ext uri="{FF2B5EF4-FFF2-40B4-BE49-F238E27FC236}">
                    <a16:creationId xmlns:a16="http://schemas.microsoft.com/office/drawing/2014/main" id="{A78296AD-DA8C-410B-BB78-865FB2C49256}"/>
                  </a:ext>
                </a:extLst>
              </p:cNvPr>
              <p:cNvSpPr/>
              <p:nvPr/>
            </p:nvSpPr>
            <p:spPr>
              <a:xfrm>
                <a:off x="4140000" y="3141000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0D01B46-2619-4C64-9421-96C386932293}"/>
                  </a:ext>
                </a:extLst>
              </p:cNvPr>
              <p:cNvCxnSpPr/>
              <p:nvPr/>
            </p:nvCxnSpPr>
            <p:spPr>
              <a:xfrm flipV="1">
                <a:off x="3923928" y="3160016"/>
                <a:ext cx="0" cy="10801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5081A48C-9D2F-4DAE-AC29-84EC85DC7CD3}"/>
                  </a:ext>
                </a:extLst>
              </p:cNvPr>
              <p:cNvCxnSpPr/>
              <p:nvPr/>
            </p:nvCxnSpPr>
            <p:spPr>
              <a:xfrm flipV="1">
                <a:off x="3923928" y="2997000"/>
                <a:ext cx="72" cy="10796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F9A39813-7CCE-4D79-B7D4-DD5CCA3241FA}"/>
                  </a:ext>
                </a:extLst>
              </p:cNvPr>
              <p:cNvCxnSpPr/>
              <p:nvPr/>
            </p:nvCxnSpPr>
            <p:spPr>
              <a:xfrm flipV="1">
                <a:off x="4068000" y="2853000"/>
                <a:ext cx="0" cy="216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1AE8A3-CA90-4476-ADA1-95BD67FFCA28}"/>
              </a:ext>
            </a:extLst>
          </p:cNvPr>
          <p:cNvGrpSpPr/>
          <p:nvPr/>
        </p:nvGrpSpPr>
        <p:grpSpPr>
          <a:xfrm>
            <a:off x="7689304" y="908720"/>
            <a:ext cx="503967" cy="648072"/>
            <a:chOff x="7761401" y="908720"/>
            <a:chExt cx="503967" cy="648072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1AB380B5-DE0E-47BE-A1E8-A9132CAB5226}"/>
                </a:ext>
              </a:extLst>
            </p:cNvPr>
            <p:cNvSpPr/>
            <p:nvPr/>
          </p:nvSpPr>
          <p:spPr>
            <a:xfrm>
              <a:off x="7977336" y="1052736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D70A0685-3B58-4846-8F97-9097B8336ACF}"/>
                </a:ext>
              </a:extLst>
            </p:cNvPr>
            <p:cNvGrpSpPr/>
            <p:nvPr/>
          </p:nvGrpSpPr>
          <p:grpSpPr>
            <a:xfrm>
              <a:off x="7761401" y="908720"/>
              <a:ext cx="432049" cy="648072"/>
              <a:chOff x="7236296" y="1700808"/>
              <a:chExt cx="432048" cy="648072"/>
            </a:xfrm>
          </p:grpSpPr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84C7473D-4848-4183-BE23-96F8537F5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2320" y="2204864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521F932-2D14-451E-9F53-A9E49F134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2320" y="1844824"/>
                <a:ext cx="215976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BEA61781-97C7-4618-9CC8-AD5E2211BE7B}"/>
                  </a:ext>
                </a:extLst>
              </p:cNvPr>
              <p:cNvCxnSpPr/>
              <p:nvPr/>
            </p:nvCxnSpPr>
            <p:spPr>
              <a:xfrm>
                <a:off x="7236296" y="2060848"/>
                <a:ext cx="216001" cy="1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3EB32C7-187A-4FDF-9312-8BEA9AD26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20" y="2132856"/>
                <a:ext cx="0" cy="144016"/>
              </a:xfrm>
              <a:prstGeom prst="line">
                <a:avLst/>
              </a:prstGeom>
              <a:ln w="50800" cap="flat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5588F377-5001-4BE5-949C-2EC362D165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8344" y="2204864"/>
                <a:ext cx="0" cy="14401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B38A985E-7B52-4F36-9FA4-836A89854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20" y="2026558"/>
                <a:ext cx="0" cy="72008"/>
              </a:xfrm>
              <a:prstGeom prst="line">
                <a:avLst/>
              </a:prstGeom>
              <a:ln w="50800" cap="flat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3C3DF4AC-D5FA-4303-B49D-9E1B64F359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92" y="1772816"/>
                <a:ext cx="0" cy="216024"/>
              </a:xfrm>
              <a:prstGeom prst="line">
                <a:avLst/>
              </a:prstGeom>
              <a:ln w="50800" cap="flat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D3B6454E-797A-4D57-8692-05DF123AC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8296" y="1700808"/>
                <a:ext cx="0" cy="14401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31BFA0B5-F6CB-46DD-91DE-F342A4CD3591}"/>
              </a:ext>
            </a:extLst>
          </p:cNvPr>
          <p:cNvGrpSpPr/>
          <p:nvPr/>
        </p:nvGrpSpPr>
        <p:grpSpPr>
          <a:xfrm>
            <a:off x="8193361" y="1772817"/>
            <a:ext cx="720080" cy="720080"/>
            <a:chOff x="2411760" y="1988840"/>
            <a:chExt cx="720080" cy="720080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69633AB0-AB39-4584-9B71-2E02F4180729}"/>
                </a:ext>
              </a:extLst>
            </p:cNvPr>
            <p:cNvSpPr/>
            <p:nvPr/>
          </p:nvSpPr>
          <p:spPr>
            <a:xfrm rot="5400000">
              <a:off x="2411760" y="1988840"/>
              <a:ext cx="720080" cy="720080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A98AAD4-6035-4F6E-BDDA-290D02C0098C}"/>
                </a:ext>
              </a:extLst>
            </p:cNvPr>
            <p:cNvSpPr txBox="1"/>
            <p:nvPr/>
          </p:nvSpPr>
          <p:spPr>
            <a:xfrm>
              <a:off x="2453289" y="2034219"/>
              <a:ext cx="216024" cy="252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197">
                <a:lnSpc>
                  <a:spcPct val="80000"/>
                </a:lnSpc>
                <a:spcAft>
                  <a:spcPts val="600"/>
                </a:spcAft>
              </a:pPr>
              <a:r>
                <a:rPr lang="en-GB" sz="2000" dirty="0">
                  <a:solidFill>
                    <a:prstClr val="black"/>
                  </a:solidFill>
                  <a:latin typeface="Calibri" panose="020F0502020204030204"/>
                </a:rPr>
                <a:t>+</a:t>
              </a:r>
              <a:endParaRPr lang="en-GB" sz="20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99AEC6B-D22B-4096-9BD7-A8015E7DA039}"/>
                </a:ext>
              </a:extLst>
            </p:cNvPr>
            <p:cNvSpPr txBox="1"/>
            <p:nvPr/>
          </p:nvSpPr>
          <p:spPr>
            <a:xfrm>
              <a:off x="2476148" y="2447599"/>
              <a:ext cx="216024" cy="2523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57197">
                <a:lnSpc>
                  <a:spcPct val="80000"/>
                </a:lnSpc>
                <a:spcAft>
                  <a:spcPts val="600"/>
                </a:spcAft>
              </a:pPr>
              <a:r>
                <a:rPr lang="en-GB" sz="2000" dirty="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endParaRPr lang="en-GB" sz="20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D4EFB88-5161-4055-9720-448F18F765FF}"/>
              </a:ext>
            </a:extLst>
          </p:cNvPr>
          <p:cNvGrpSpPr/>
          <p:nvPr/>
        </p:nvGrpSpPr>
        <p:grpSpPr>
          <a:xfrm>
            <a:off x="8697505" y="332656"/>
            <a:ext cx="144016" cy="432049"/>
            <a:chOff x="7596336" y="908720"/>
            <a:chExt cx="144016" cy="432048"/>
          </a:xfrm>
        </p:grpSpPr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234748BF-ACB1-4EA0-B066-F856EDAE768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980728"/>
              <a:ext cx="0" cy="288032"/>
            </a:xfrm>
            <a:prstGeom prst="line">
              <a:avLst/>
            </a:prstGeom>
            <a:ln w="50800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BB0FE66-54FD-4240-A2DE-85531F13FF8C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1268760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9712F2F0-44DB-4525-BD8D-097AF85E1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336" y="980728"/>
              <a:ext cx="144016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F280B00A-1143-44F8-9629-EE1DBE8269E0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908720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AB6291D-14C8-4540-96B8-23B5E4FD0727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1196752"/>
              <a:ext cx="144016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5257B53-6550-41A5-9FE8-BC8A24429D8C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1196752"/>
              <a:ext cx="144016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EB292DF-CA10-4875-8C43-009D231FE59C}"/>
              </a:ext>
            </a:extLst>
          </p:cNvPr>
          <p:cNvSpPr/>
          <p:nvPr/>
        </p:nvSpPr>
        <p:spPr>
          <a:xfrm>
            <a:off x="7833320" y="6021288"/>
            <a:ext cx="936104" cy="720080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Voltage detector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43A49FDB-F2ED-4383-9DE4-D925A8C55FA3}"/>
              </a:ext>
            </a:extLst>
          </p:cNvPr>
          <p:cNvGrpSpPr/>
          <p:nvPr/>
        </p:nvGrpSpPr>
        <p:grpSpPr>
          <a:xfrm>
            <a:off x="9057456" y="2708920"/>
            <a:ext cx="288032" cy="288032"/>
            <a:chOff x="6732240" y="2492896"/>
            <a:chExt cx="288032" cy="288032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12D4D38A-A813-4724-908C-1169A26B8DC0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6802C35-CF09-4CB7-B52C-437D57EF7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27DB5E06-EE64-4A79-95F9-9F5CB720007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A22B1FE-B4AC-4E76-92D6-194EA2971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AAAE1E5-F6AF-44EF-B12E-422B0AE0A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EABDF630-9AB5-444F-8392-A24D54312AA7}"/>
              </a:ext>
            </a:extLst>
          </p:cNvPr>
          <p:cNvCxnSpPr>
            <a:cxnSpLocks/>
          </p:cNvCxnSpPr>
          <p:nvPr/>
        </p:nvCxnSpPr>
        <p:spPr>
          <a:xfrm>
            <a:off x="9273480" y="4941168"/>
            <a:ext cx="504056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Isosceles Triangle 477">
            <a:extLst>
              <a:ext uri="{FF2B5EF4-FFF2-40B4-BE49-F238E27FC236}">
                <a16:creationId xmlns:a16="http://schemas.microsoft.com/office/drawing/2014/main" id="{6FC6D79E-B15A-47BE-8ACE-F88B8148EDA4}"/>
              </a:ext>
            </a:extLst>
          </p:cNvPr>
          <p:cNvSpPr/>
          <p:nvPr/>
        </p:nvSpPr>
        <p:spPr>
          <a:xfrm rot="16200000" flipH="1">
            <a:off x="8193360" y="2204864"/>
            <a:ext cx="720080" cy="720080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0" rtlCol="0" anchor="ctr"/>
          <a:lstStyle/>
          <a:p>
            <a:pPr algn="ctr" defTabSz="457197">
              <a:lnSpc>
                <a:spcPct val="70000"/>
              </a:lnSpc>
            </a:pPr>
            <a:endParaRPr lang="en-GB" dirty="0">
              <a:solidFill>
                <a:schemeClr val="tx1"/>
              </a:solidFill>
              <a:latin typeface="Calibri" panose="020F0502020204030204"/>
            </a:endParaRPr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B6F540D-A07B-4619-8CB7-54CB0B073275}"/>
              </a:ext>
            </a:extLst>
          </p:cNvPr>
          <p:cNvGrpSpPr/>
          <p:nvPr/>
        </p:nvGrpSpPr>
        <p:grpSpPr>
          <a:xfrm>
            <a:off x="7473280" y="5373216"/>
            <a:ext cx="432000" cy="432000"/>
            <a:chOff x="1115616" y="1772816"/>
            <a:chExt cx="432000" cy="432000"/>
          </a:xfrm>
        </p:grpSpPr>
        <p:sp>
          <p:nvSpPr>
            <p:cNvPr id="480" name="Arc 479">
              <a:extLst>
                <a:ext uri="{FF2B5EF4-FFF2-40B4-BE49-F238E27FC236}">
                  <a16:creationId xmlns:a16="http://schemas.microsoft.com/office/drawing/2014/main" id="{FAF0FC2C-154C-474F-8C2E-46C0333D2D16}"/>
                </a:ext>
              </a:extLst>
            </p:cNvPr>
            <p:cNvSpPr/>
            <p:nvPr/>
          </p:nvSpPr>
          <p:spPr>
            <a:xfrm rot="16200000">
              <a:off x="1115616" y="1772816"/>
              <a:ext cx="432000" cy="432000"/>
            </a:xfrm>
            <a:prstGeom prst="arc">
              <a:avLst>
                <a:gd name="adj1" fmla="val 16200000"/>
                <a:gd name="adj2" fmla="val 16120020"/>
              </a:avLst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0828367F-191B-4F24-B489-143A789BC14F}"/>
                </a:ext>
              </a:extLst>
            </p:cNvPr>
            <p:cNvGrpSpPr/>
            <p:nvPr/>
          </p:nvGrpSpPr>
          <p:grpSpPr>
            <a:xfrm rot="16200000">
              <a:off x="1259632" y="1844824"/>
              <a:ext cx="144016" cy="288032"/>
              <a:chOff x="7740352" y="3284984"/>
              <a:chExt cx="144016" cy="288032"/>
            </a:xfrm>
          </p:grpSpPr>
          <p:sp>
            <p:nvSpPr>
              <p:cNvPr id="482" name="Arc 481">
                <a:extLst>
                  <a:ext uri="{FF2B5EF4-FFF2-40B4-BE49-F238E27FC236}">
                    <a16:creationId xmlns:a16="http://schemas.microsoft.com/office/drawing/2014/main" id="{B23795D7-32BF-4174-A70C-3C3E481CCC43}"/>
                  </a:ext>
                </a:extLst>
              </p:cNvPr>
              <p:cNvSpPr/>
              <p:nvPr/>
            </p:nvSpPr>
            <p:spPr>
              <a:xfrm rot="10800000">
                <a:off x="7740352" y="3429000"/>
                <a:ext cx="144016" cy="144016"/>
              </a:xfrm>
              <a:prstGeom prst="arc">
                <a:avLst>
                  <a:gd name="adj1" fmla="val 16200000"/>
                  <a:gd name="adj2" fmla="val 5474518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 defTabSz="457197"/>
                <a:endParaRPr lang="en-GB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83" name="Arc 482">
                <a:extLst>
                  <a:ext uri="{FF2B5EF4-FFF2-40B4-BE49-F238E27FC236}">
                    <a16:creationId xmlns:a16="http://schemas.microsoft.com/office/drawing/2014/main" id="{C57853FF-00EF-4990-983F-39BEEECCC364}"/>
                  </a:ext>
                </a:extLst>
              </p:cNvPr>
              <p:cNvSpPr/>
              <p:nvPr/>
            </p:nvSpPr>
            <p:spPr>
              <a:xfrm>
                <a:off x="7740352" y="3284984"/>
                <a:ext cx="144016" cy="144016"/>
              </a:xfrm>
              <a:prstGeom prst="arc">
                <a:avLst>
                  <a:gd name="adj1" fmla="val 16200000"/>
                  <a:gd name="adj2" fmla="val 5474518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 defTabSz="457197"/>
                <a:endParaRPr lang="en-GB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6A26BC9-3462-46E0-B763-8B1487BA6F7B}"/>
              </a:ext>
            </a:extLst>
          </p:cNvPr>
          <p:cNvGrpSpPr/>
          <p:nvPr/>
        </p:nvGrpSpPr>
        <p:grpSpPr>
          <a:xfrm>
            <a:off x="8049344" y="4437112"/>
            <a:ext cx="432040" cy="432049"/>
            <a:chOff x="6300200" y="3284984"/>
            <a:chExt cx="432040" cy="432048"/>
          </a:xfrm>
        </p:grpSpPr>
        <p:sp>
          <p:nvSpPr>
            <p:cNvPr id="485" name="Isosceles Triangle 484">
              <a:extLst>
                <a:ext uri="{FF2B5EF4-FFF2-40B4-BE49-F238E27FC236}">
                  <a16:creationId xmlns:a16="http://schemas.microsoft.com/office/drawing/2014/main" id="{83CADFF0-2EF2-4E85-AE34-4C50D3262F46}"/>
                </a:ext>
              </a:extLst>
            </p:cNvPr>
            <p:cNvSpPr/>
            <p:nvPr/>
          </p:nvSpPr>
          <p:spPr>
            <a:xfrm rot="16200000" flipH="1">
              <a:off x="6336196" y="3320988"/>
              <a:ext cx="432048" cy="360040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6" name="Arc 485">
              <a:extLst>
                <a:ext uri="{FF2B5EF4-FFF2-40B4-BE49-F238E27FC236}">
                  <a16:creationId xmlns:a16="http://schemas.microsoft.com/office/drawing/2014/main" id="{D1E09080-EAAC-467E-9569-9953FD862B4F}"/>
                </a:ext>
              </a:extLst>
            </p:cNvPr>
            <p:cNvSpPr/>
            <p:nvPr/>
          </p:nvSpPr>
          <p:spPr>
            <a:xfrm rot="16200000">
              <a:off x="6300200" y="3464561"/>
              <a:ext cx="72000" cy="72000"/>
            </a:xfrm>
            <a:prstGeom prst="arc">
              <a:avLst>
                <a:gd name="adj1" fmla="val 16200000"/>
                <a:gd name="adj2" fmla="val 16120020"/>
              </a:avLst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88" name="Line 65">
            <a:extLst>
              <a:ext uri="{FF2B5EF4-FFF2-40B4-BE49-F238E27FC236}">
                <a16:creationId xmlns:a16="http://schemas.microsoft.com/office/drawing/2014/main" id="{0584B4FD-92F9-42A6-8783-16C66BC84F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3479" y="4509120"/>
            <a:ext cx="432049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olid"/>
            <a:round/>
            <a:headEnd type="oval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97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01FE3451-B910-422F-AAD5-D2F3567C010F}"/>
              </a:ext>
            </a:extLst>
          </p:cNvPr>
          <p:cNvGrpSpPr/>
          <p:nvPr/>
        </p:nvGrpSpPr>
        <p:grpSpPr>
          <a:xfrm>
            <a:off x="9489504" y="1412776"/>
            <a:ext cx="360040" cy="432049"/>
            <a:chOff x="8604448" y="1412776"/>
            <a:chExt cx="360040" cy="432048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78A642B-AD98-4AA6-89B4-38305137552A}"/>
                </a:ext>
              </a:extLst>
            </p:cNvPr>
            <p:cNvSpPr/>
            <p:nvPr/>
          </p:nvSpPr>
          <p:spPr>
            <a:xfrm>
              <a:off x="8604448" y="1484784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E21F972-ACD8-475A-8427-8EAE9A3BB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6456" y="1484784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2C2D6CB-8CCB-413D-9B2B-B1BEFAA237E4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48" y="1484784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16D96A3-7A1B-4D74-ABCB-07065F0396F3}"/>
                </a:ext>
              </a:extLst>
            </p:cNvPr>
            <p:cNvCxnSpPr>
              <a:cxnSpLocks/>
            </p:cNvCxnSpPr>
            <p:nvPr/>
          </p:nvCxnSpPr>
          <p:spPr>
            <a:xfrm>
              <a:off x="8676456" y="1412776"/>
              <a:ext cx="0" cy="43204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D2FE845-1D28-41C3-BA3E-C7E0B3C4A2E5}"/>
                </a:ext>
              </a:extLst>
            </p:cNvPr>
            <p:cNvCxnSpPr>
              <a:cxnSpLocks/>
            </p:cNvCxnSpPr>
            <p:nvPr/>
          </p:nvCxnSpPr>
          <p:spPr>
            <a:xfrm>
              <a:off x="8892480" y="1412776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6D70628-15F3-4D28-ACE4-9D7D29F9AD5D}"/>
                </a:ext>
              </a:extLst>
            </p:cNvPr>
            <p:cNvCxnSpPr>
              <a:cxnSpLocks/>
            </p:cNvCxnSpPr>
            <p:nvPr/>
          </p:nvCxnSpPr>
          <p:spPr>
            <a:xfrm>
              <a:off x="8676456" y="1772816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7F6BB69-2FFF-4A26-BB54-5C140BD39650}"/>
                </a:ext>
              </a:extLst>
            </p:cNvPr>
            <p:cNvCxnSpPr>
              <a:cxnSpLocks/>
            </p:cNvCxnSpPr>
            <p:nvPr/>
          </p:nvCxnSpPr>
          <p:spPr>
            <a:xfrm>
              <a:off x="8892480" y="1772816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2DE406-6B56-4DAD-89B8-58FBBC5A6D98}"/>
              </a:ext>
            </a:extLst>
          </p:cNvPr>
          <p:cNvGrpSpPr/>
          <p:nvPr/>
        </p:nvGrpSpPr>
        <p:grpSpPr>
          <a:xfrm>
            <a:off x="9057456" y="1412775"/>
            <a:ext cx="360040" cy="432049"/>
            <a:chOff x="11729392" y="2064296"/>
            <a:chExt cx="360040" cy="432048"/>
          </a:xfrm>
        </p:grpSpPr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D2C15B6D-2062-47DE-B730-5C2A2A2F9949}"/>
                </a:ext>
              </a:extLst>
            </p:cNvPr>
            <p:cNvSpPr/>
            <p:nvPr/>
          </p:nvSpPr>
          <p:spPr>
            <a:xfrm>
              <a:off x="11729392" y="2136304"/>
              <a:ext cx="36004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B44F895-0B64-43E2-B6B0-E3FACDFD296E}"/>
                </a:ext>
              </a:extLst>
            </p:cNvPr>
            <p:cNvCxnSpPr>
              <a:cxnSpLocks/>
            </p:cNvCxnSpPr>
            <p:nvPr/>
          </p:nvCxnSpPr>
          <p:spPr>
            <a:xfrm>
              <a:off x="11729392" y="2136304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D50681E-DAD4-4320-A075-BF6D57FA2A3A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400" y="2064296"/>
              <a:ext cx="0" cy="43204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F3AF8F8-6DE8-4099-8CC6-A23390740CFD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424" y="2424336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3513CDF-00FC-418C-8586-6C3250688098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400" y="2136304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F07150C-8521-4C7D-90ED-5312597C372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424" y="2064296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EA6283CF-6325-46BF-910D-9ACA73A920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400" y="2424336"/>
              <a:ext cx="14401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D951456-543F-4A72-A51C-71D7ADE013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1400" y="2424336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6" name="Left Brace 505">
            <a:extLst>
              <a:ext uri="{FF2B5EF4-FFF2-40B4-BE49-F238E27FC236}">
                <a16:creationId xmlns:a16="http://schemas.microsoft.com/office/drawing/2014/main" id="{7A034A59-A7EE-47DA-8889-E67C06BF2922}"/>
              </a:ext>
            </a:extLst>
          </p:cNvPr>
          <p:cNvSpPr/>
          <p:nvPr/>
        </p:nvSpPr>
        <p:spPr>
          <a:xfrm>
            <a:off x="8193360" y="3212976"/>
            <a:ext cx="144016" cy="1080120"/>
          </a:xfrm>
          <a:prstGeom prst="leftBrace">
            <a:avLst>
              <a:gd name="adj1" fmla="val 43607"/>
              <a:gd name="adj2" fmla="val 50000"/>
            </a:avLst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97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CFB25FBC-E863-42D3-BE4B-7168FDF57416}"/>
              </a:ext>
            </a:extLst>
          </p:cNvPr>
          <p:cNvGrpSpPr/>
          <p:nvPr/>
        </p:nvGrpSpPr>
        <p:grpSpPr>
          <a:xfrm>
            <a:off x="7473280" y="4869160"/>
            <a:ext cx="432000" cy="432000"/>
            <a:chOff x="7524328" y="5085184"/>
            <a:chExt cx="432000" cy="432000"/>
          </a:xfrm>
        </p:grpSpPr>
        <p:sp>
          <p:nvSpPr>
            <p:cNvPr id="508" name="Arc 507">
              <a:extLst>
                <a:ext uri="{FF2B5EF4-FFF2-40B4-BE49-F238E27FC236}">
                  <a16:creationId xmlns:a16="http://schemas.microsoft.com/office/drawing/2014/main" id="{B85C3844-2B0B-49F1-BCC9-53FCABD270F4}"/>
                </a:ext>
              </a:extLst>
            </p:cNvPr>
            <p:cNvSpPr/>
            <p:nvPr/>
          </p:nvSpPr>
          <p:spPr>
            <a:xfrm rot="16200000">
              <a:off x="7524328" y="5085184"/>
              <a:ext cx="432000" cy="432000"/>
            </a:xfrm>
            <a:prstGeom prst="arc">
              <a:avLst>
                <a:gd name="adj1" fmla="val 16200000"/>
                <a:gd name="adj2" fmla="val 16120020"/>
              </a:avLst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544EC17E-F271-4B10-B578-91BFE3E9443A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5157192"/>
              <a:ext cx="0" cy="28803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ADABCD5-5F96-4C76-98B0-41B23154BAF9}"/>
              </a:ext>
            </a:extLst>
          </p:cNvPr>
          <p:cNvCxnSpPr>
            <a:cxnSpLocks/>
          </p:cNvCxnSpPr>
          <p:nvPr/>
        </p:nvCxnSpPr>
        <p:spPr>
          <a:xfrm flipH="1">
            <a:off x="8697416" y="4037152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463D5B26-7464-4DA5-B362-F7BEAAC6D917}"/>
                  </a:ext>
                </a:extLst>
              </p:cNvPr>
              <p:cNvSpPr txBox="1"/>
              <p:nvPr/>
            </p:nvSpPr>
            <p:spPr>
              <a:xfrm>
                <a:off x="9417497" y="5117274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00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463D5B26-7464-4DA5-B362-F7BEAAC6D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497" y="5117274"/>
                <a:ext cx="360040" cy="317459"/>
              </a:xfrm>
              <a:prstGeom prst="rect">
                <a:avLst/>
              </a:prstGeom>
              <a:blipFill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797C06FC-CB39-47E2-AB25-FD95E7466C5F}"/>
                  </a:ext>
                </a:extLst>
              </p:cNvPr>
              <p:cNvSpPr txBox="1"/>
              <p:nvPr/>
            </p:nvSpPr>
            <p:spPr>
              <a:xfrm>
                <a:off x="8337376" y="5085185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GB" sz="200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797C06FC-CB39-47E2-AB25-FD95E746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376" y="5085185"/>
                <a:ext cx="360040" cy="317459"/>
              </a:xfrm>
              <a:prstGeom prst="rect">
                <a:avLst/>
              </a:prstGeom>
              <a:blipFill>
                <a:blip r:embed="rId3"/>
                <a:stretch>
                  <a:fillRect l="-23729" t="-9615" r="-11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TextBox 528">
            <a:extLst>
              <a:ext uri="{FF2B5EF4-FFF2-40B4-BE49-F238E27FC236}">
                <a16:creationId xmlns:a16="http://schemas.microsoft.com/office/drawing/2014/main" id="{9A7EAA55-018B-435C-8173-EA4CC1F1AB22}"/>
              </a:ext>
            </a:extLst>
          </p:cNvPr>
          <p:cNvSpPr txBox="1"/>
          <p:nvPr/>
        </p:nvSpPr>
        <p:spPr>
          <a:xfrm>
            <a:off x="6681193" y="3933057"/>
            <a:ext cx="1152128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97">
              <a:lnSpc>
                <a:spcPct val="75000"/>
              </a:lnSpc>
              <a:defRPr/>
            </a:pPr>
            <a:r>
              <a:rPr lang="en-GB" kern="0" dirty="0">
                <a:solidFill>
                  <a:prstClr val="black"/>
                </a:solidFill>
                <a:latin typeface="Calibri" panose="020F0502020204030204"/>
              </a:rPr>
              <a:t>UB20M voltage detector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554954E-5B01-48DA-ACDC-D8E7ACE42D99}"/>
              </a:ext>
            </a:extLst>
          </p:cNvPr>
          <p:cNvSpPr txBox="1"/>
          <p:nvPr/>
        </p:nvSpPr>
        <p:spPr>
          <a:xfrm>
            <a:off x="6753200" y="3645024"/>
            <a:ext cx="1224136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  <a:defRPr/>
            </a:pPr>
            <a:r>
              <a:rPr lang="en-GB" sz="2000" kern="0" dirty="0">
                <a:solidFill>
                  <a:prstClr val="black"/>
                </a:solidFill>
                <a:latin typeface="Calibri" panose="020F0502020204030204"/>
              </a:rPr>
              <a:t>Battery rail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D081764E-391D-46BD-99B8-C3E6066A9850}"/>
              </a:ext>
            </a:extLst>
          </p:cNvPr>
          <p:cNvSpPr txBox="1"/>
          <p:nvPr/>
        </p:nvSpPr>
        <p:spPr>
          <a:xfrm>
            <a:off x="6753200" y="4653137"/>
            <a:ext cx="720080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  <a:defRPr/>
            </a:pPr>
            <a:r>
              <a:rPr lang="en-GB" sz="2000" kern="0" dirty="0">
                <a:solidFill>
                  <a:prstClr val="black"/>
                </a:solidFill>
                <a:latin typeface="Calibri" panose="020F0502020204030204"/>
              </a:rPr>
              <a:t>Reset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523711B0-AD42-4BF1-A02A-186AC071D6E8}"/>
              </a:ext>
            </a:extLst>
          </p:cNvPr>
          <p:cNvSpPr txBox="1"/>
          <p:nvPr/>
        </p:nvSpPr>
        <p:spPr>
          <a:xfrm>
            <a:off x="6753200" y="3356992"/>
            <a:ext cx="805940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97">
              <a:lnSpc>
                <a:spcPct val="80000"/>
              </a:lnSpc>
              <a:spcAft>
                <a:spcPts val="600"/>
              </a:spcAft>
              <a:defRPr/>
            </a:pPr>
            <a:r>
              <a:rPr lang="en-GB" sz="2000" kern="0" dirty="0">
                <a:solidFill>
                  <a:prstClr val="black"/>
                </a:solidFill>
                <a:latin typeface="Calibri" panose="020F0502020204030204"/>
              </a:rPr>
              <a:t>DC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3CDBFC53-F29D-41A2-991E-AD4CB3B2FCE8}"/>
                  </a:ext>
                </a:extLst>
              </p:cNvPr>
              <p:cNvSpPr txBox="1"/>
              <p:nvPr/>
            </p:nvSpPr>
            <p:spPr>
              <a:xfrm>
                <a:off x="6753201" y="5301209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</m:oMath>
                  </m:oMathPara>
                </a14:m>
                <a:endParaRPr lang="en-GB" sz="2000" kern="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3CDBFC53-F29D-41A2-991E-AD4CB3B2F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01" y="5301209"/>
                <a:ext cx="360040" cy="317459"/>
              </a:xfrm>
              <a:prstGeom prst="rect">
                <a:avLst/>
              </a:prstGeom>
              <a:blipFill>
                <a:blip r:embed="rId4"/>
                <a:stretch>
                  <a:fillRect l="-25424" t="-11538" r="-57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7CA962F5-BE2E-461C-BA1A-BEC2091005CA}"/>
                  </a:ext>
                </a:extLst>
              </p:cNvPr>
              <p:cNvSpPr txBox="1"/>
              <p:nvPr/>
            </p:nvSpPr>
            <p:spPr>
              <a:xfrm>
                <a:off x="6753201" y="5013177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𝑅𝐸𝐶𝑇</m:t>
                          </m:r>
                        </m:sub>
                      </m:sSub>
                    </m:oMath>
                  </m:oMathPara>
                </a14:m>
                <a:endParaRPr lang="en-GB" sz="2000" kern="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7CA962F5-BE2E-461C-BA1A-BEC20910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01" y="5013177"/>
                <a:ext cx="360040" cy="317459"/>
              </a:xfrm>
              <a:prstGeom prst="rect">
                <a:avLst/>
              </a:prstGeom>
              <a:blipFill>
                <a:blip r:embed="rId5"/>
                <a:stretch>
                  <a:fillRect l="-25424" t="-9615" r="-83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5971D35F-B892-44F8-8C2C-142852373306}"/>
                  </a:ext>
                </a:extLst>
              </p:cNvPr>
              <p:cNvSpPr txBox="1"/>
              <p:nvPr/>
            </p:nvSpPr>
            <p:spPr>
              <a:xfrm>
                <a:off x="6753201" y="5589241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000" kern="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5971D35F-B892-44F8-8C2C-14285237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01" y="5589241"/>
                <a:ext cx="360040" cy="317459"/>
              </a:xfrm>
              <a:prstGeom prst="rect">
                <a:avLst/>
              </a:prstGeom>
              <a:blipFill>
                <a:blip r:embed="rId6"/>
                <a:stretch>
                  <a:fillRect l="-11864" t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5AD181EF-DC80-4592-AE49-60F69D43FA8A}"/>
              </a:ext>
            </a:extLst>
          </p:cNvPr>
          <p:cNvSpPr txBox="1"/>
          <p:nvPr/>
        </p:nvSpPr>
        <p:spPr>
          <a:xfrm>
            <a:off x="6681192" y="5949280"/>
            <a:ext cx="1008112" cy="30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97">
              <a:lnSpc>
                <a:spcPct val="75000"/>
              </a:lnSpc>
              <a:defRPr/>
            </a:pPr>
            <a:r>
              <a:rPr lang="en-GB" kern="0" dirty="0">
                <a:solidFill>
                  <a:prstClr val="black"/>
                </a:solidFill>
                <a:latin typeface="Calibri" panose="020F0502020204030204"/>
              </a:rPr>
              <a:t>LTC1540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4CDEBC3-8C3B-46E7-BE0B-2A812BCCDBDB}"/>
              </a:ext>
            </a:extLst>
          </p:cNvPr>
          <p:cNvSpPr/>
          <p:nvPr/>
        </p:nvSpPr>
        <p:spPr>
          <a:xfrm>
            <a:off x="6393161" y="6165304"/>
            <a:ext cx="576064" cy="576064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µC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AE39B5-1D6A-4ED4-960D-DC89DE9B0602}"/>
              </a:ext>
            </a:extLst>
          </p:cNvPr>
          <p:cNvGrpSpPr/>
          <p:nvPr/>
        </p:nvGrpSpPr>
        <p:grpSpPr>
          <a:xfrm>
            <a:off x="9561512" y="476671"/>
            <a:ext cx="216024" cy="288032"/>
            <a:chOff x="11297344" y="2136304"/>
            <a:chExt cx="216024" cy="288032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3EA3CF9-2693-4C33-8904-8F2DC158D77B}"/>
                </a:ext>
              </a:extLst>
            </p:cNvPr>
            <p:cNvSpPr/>
            <p:nvPr/>
          </p:nvSpPr>
          <p:spPr>
            <a:xfrm>
              <a:off x="11297344" y="2208312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C217491-9D29-4907-B563-1A3F74706335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344" y="2136304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CC0CF8B2-4BDF-4529-8A18-CDB633D5FECE}"/>
                </a:ext>
              </a:extLst>
            </p:cNvPr>
            <p:cNvCxnSpPr>
              <a:cxnSpLocks/>
            </p:cNvCxnSpPr>
            <p:nvPr/>
          </p:nvCxnSpPr>
          <p:spPr>
            <a:xfrm>
              <a:off x="11441360" y="2352328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74DD0F7-6630-4B09-ADA4-681DA5A5AE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344" y="2352328"/>
              <a:ext cx="14401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236C29B6-C623-4E3E-8397-6F7BFEE1AA68}"/>
                </a:ext>
              </a:extLst>
            </p:cNvPr>
            <p:cNvCxnSpPr>
              <a:cxnSpLocks/>
            </p:cNvCxnSpPr>
            <p:nvPr/>
          </p:nvCxnSpPr>
          <p:spPr>
            <a:xfrm>
              <a:off x="11441360" y="2136304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68C8AC5-8A5C-4936-92C4-F7EE37B9E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97344" y="2208312"/>
              <a:ext cx="14401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C9396AD7-5131-4DC6-A423-45CB3C5ACFF8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344" y="2208312"/>
              <a:ext cx="14401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BFF70C4-1393-464A-AD55-65FE1C24B97E}"/>
              </a:ext>
            </a:extLst>
          </p:cNvPr>
          <p:cNvGrpSpPr/>
          <p:nvPr/>
        </p:nvGrpSpPr>
        <p:grpSpPr>
          <a:xfrm>
            <a:off x="8697416" y="4293097"/>
            <a:ext cx="144016" cy="72008"/>
            <a:chOff x="11585376" y="4872608"/>
            <a:chExt cx="144016" cy="72008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819AE94-8A5A-4010-AB75-EE55365B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85376" y="4872608"/>
              <a:ext cx="14401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827CEBD-19A4-4447-B17F-3A913B451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17761" y="4910326"/>
              <a:ext cx="792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B922AD9-0FA9-4CC2-BCFE-4F6F8FB9B115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669" y="4944616"/>
              <a:ext cx="144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Arc 248">
            <a:extLst>
              <a:ext uri="{FF2B5EF4-FFF2-40B4-BE49-F238E27FC236}">
                <a16:creationId xmlns:a16="http://schemas.microsoft.com/office/drawing/2014/main" id="{5B619538-0330-436E-AA82-90004E4F4A0D}"/>
              </a:ext>
            </a:extLst>
          </p:cNvPr>
          <p:cNvSpPr/>
          <p:nvPr/>
        </p:nvSpPr>
        <p:spPr>
          <a:xfrm>
            <a:off x="7041233" y="6165304"/>
            <a:ext cx="576016" cy="576064"/>
          </a:xfrm>
          <a:prstGeom prst="arc">
            <a:avLst>
              <a:gd name="adj1" fmla="val 16200000"/>
              <a:gd name="adj2" fmla="val 16120020"/>
            </a:avLst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defTabSz="457197"/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Sens</a:t>
            </a:r>
          </a:p>
        </p:txBody>
      </p: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37969881-0E20-426A-804D-21F52CD3A3C3}"/>
              </a:ext>
            </a:extLst>
          </p:cNvPr>
          <p:cNvSpPr/>
          <p:nvPr/>
        </p:nvSpPr>
        <p:spPr>
          <a:xfrm rot="5400000">
            <a:off x="8193360" y="2636912"/>
            <a:ext cx="576064" cy="576064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108000" rtlCol="0" anchor="ctr"/>
          <a:lstStyle/>
          <a:p>
            <a:pPr algn="ctr" defTabSz="457197"/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SD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8A8F11D-BEB9-4F43-A4E8-0F172E03E9F0}"/>
              </a:ext>
            </a:extLst>
          </p:cNvPr>
          <p:cNvSpPr txBox="1"/>
          <p:nvPr/>
        </p:nvSpPr>
        <p:spPr>
          <a:xfrm>
            <a:off x="1136576" y="764704"/>
            <a:ext cx="2520280" cy="6056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4800" dirty="0">
                <a:solidFill>
                  <a:prstClr val="black"/>
                </a:solidFill>
                <a:latin typeface="Calibri" panose="020F0502020204030204"/>
              </a:rPr>
              <a:t>Library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C21E688-707C-4E01-9822-A614226058BE}"/>
              </a:ext>
            </a:extLst>
          </p:cNvPr>
          <p:cNvGrpSpPr/>
          <p:nvPr/>
        </p:nvGrpSpPr>
        <p:grpSpPr>
          <a:xfrm>
            <a:off x="9489504" y="2492896"/>
            <a:ext cx="144016" cy="144016"/>
            <a:chOff x="6732240" y="2492896"/>
            <a:chExt cx="288032" cy="28803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E21F560-A5F9-4FB0-87B1-7035BA5AF581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44D7DF0-9E56-4EB9-B996-AB11E6873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E50C5EC-9668-4E8F-AA81-9B2719F9EAE8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F7D148E-C567-4D88-9705-7AEDF013C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29A9F78-8DCF-4EF4-BF84-35C8C720D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523F2E49-2230-41C9-B701-604D50B699FE}"/>
              </a:ext>
            </a:extLst>
          </p:cNvPr>
          <p:cNvSpPr txBox="1"/>
          <p:nvPr/>
        </p:nvSpPr>
        <p:spPr>
          <a:xfrm>
            <a:off x="9057456" y="152287"/>
            <a:ext cx="216024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97">
              <a:lnSpc>
                <a:spcPct val="80000"/>
              </a:lnSpc>
              <a:spcAft>
                <a:spcPts val="600"/>
              </a:spcAft>
              <a:defRPr/>
            </a:pPr>
            <a:r>
              <a:rPr lang="en-GB" sz="2000" kern="0" dirty="0">
                <a:solidFill>
                  <a:prstClr val="black"/>
                </a:solidFill>
                <a:latin typeface="Calibri" panose="020F0502020204030204"/>
              </a:rPr>
              <a:t>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6D7FAD9-9BD5-47E6-ADE2-4501AAF6E893}"/>
              </a:ext>
            </a:extLst>
          </p:cNvPr>
          <p:cNvSpPr txBox="1"/>
          <p:nvPr/>
        </p:nvSpPr>
        <p:spPr>
          <a:xfrm>
            <a:off x="9489504" y="152287"/>
            <a:ext cx="216024" cy="25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457197">
              <a:lnSpc>
                <a:spcPct val="80000"/>
              </a:lnSpc>
              <a:spcAft>
                <a:spcPts val="600"/>
              </a:spcAft>
              <a:defRPr/>
            </a:pPr>
            <a:r>
              <a:rPr lang="en-GB" sz="2000" kern="0" dirty="0">
                <a:solidFill>
                  <a:prstClr val="black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257" name="Left Brace 256">
            <a:extLst>
              <a:ext uri="{FF2B5EF4-FFF2-40B4-BE49-F238E27FC236}">
                <a16:creationId xmlns:a16="http://schemas.microsoft.com/office/drawing/2014/main" id="{DDABA2A9-23D0-4955-B38E-8CFD23D0BAA6}"/>
              </a:ext>
            </a:extLst>
          </p:cNvPr>
          <p:cNvSpPr/>
          <p:nvPr/>
        </p:nvSpPr>
        <p:spPr>
          <a:xfrm>
            <a:off x="6609184" y="1628800"/>
            <a:ext cx="144016" cy="1080120"/>
          </a:xfrm>
          <a:prstGeom prst="leftBrace">
            <a:avLst>
              <a:gd name="adj1" fmla="val 43607"/>
              <a:gd name="adj2" fmla="val 50000"/>
            </a:avLst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97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1F1EBD7-2B08-420E-A0B3-EEB1FD0BF463}"/>
                  </a:ext>
                </a:extLst>
              </p:cNvPr>
              <p:cNvSpPr txBox="1"/>
              <p:nvPr/>
            </p:nvSpPr>
            <p:spPr>
              <a:xfrm>
                <a:off x="8265368" y="5445224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GB" sz="200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1F1EBD7-2B08-420E-A0B3-EEB1FD0B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368" y="5445224"/>
                <a:ext cx="360040" cy="317459"/>
              </a:xfrm>
              <a:prstGeom prst="rect">
                <a:avLst/>
              </a:prstGeom>
              <a:blipFill>
                <a:blip r:embed="rId7"/>
                <a:stretch>
                  <a:fillRect l="-18644" t="-9615" r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5E9415D-966E-47B6-BF5B-D634D7C5D354}"/>
              </a:ext>
            </a:extLst>
          </p:cNvPr>
          <p:cNvGrpSpPr/>
          <p:nvPr/>
        </p:nvGrpSpPr>
        <p:grpSpPr>
          <a:xfrm>
            <a:off x="8265344" y="332656"/>
            <a:ext cx="288056" cy="432049"/>
            <a:chOff x="8265344" y="332656"/>
            <a:chExt cx="288056" cy="432049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50DF2AB-843B-4E45-8013-51DC49ED6E1C}"/>
                </a:ext>
              </a:extLst>
            </p:cNvPr>
            <p:cNvSpPr/>
            <p:nvPr/>
          </p:nvSpPr>
          <p:spPr>
            <a:xfrm>
              <a:off x="8265368" y="404664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EE055E7-EFD0-4F26-BE3C-50801D33EC97}"/>
                </a:ext>
              </a:extLst>
            </p:cNvPr>
            <p:cNvCxnSpPr>
              <a:cxnSpLocks/>
            </p:cNvCxnSpPr>
            <p:nvPr/>
          </p:nvCxnSpPr>
          <p:spPr>
            <a:xfrm>
              <a:off x="8337376" y="404664"/>
              <a:ext cx="0" cy="288033"/>
            </a:xfrm>
            <a:prstGeom prst="line">
              <a:avLst/>
            </a:prstGeom>
            <a:ln w="50800" cap="sq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7979A-FA57-4570-87A6-6C947FDF5D27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692697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0761176-0EF9-4ED2-B0C1-B4DE7F7F9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376" y="404664"/>
              <a:ext cx="144016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6A46396-9719-41BE-B07B-F7B5A958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481392" y="332656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73C42FE-7692-438F-B1D1-DDF2E9328861}"/>
                </a:ext>
              </a:extLst>
            </p:cNvPr>
            <p:cNvCxnSpPr>
              <a:cxnSpLocks/>
            </p:cNvCxnSpPr>
            <p:nvPr/>
          </p:nvCxnSpPr>
          <p:spPr>
            <a:xfrm>
              <a:off x="8337376" y="620689"/>
              <a:ext cx="144016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7116454-CD0A-47B9-A9AA-56E0EB972BE7}"/>
                </a:ext>
              </a:extLst>
            </p:cNvPr>
            <p:cNvCxnSpPr>
              <a:cxnSpLocks/>
            </p:cNvCxnSpPr>
            <p:nvPr/>
          </p:nvCxnSpPr>
          <p:spPr>
            <a:xfrm>
              <a:off x="8337376" y="620689"/>
              <a:ext cx="144016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33F05B0-B01E-49DA-8424-E32F8DC66F6C}"/>
                </a:ext>
              </a:extLst>
            </p:cNvPr>
            <p:cNvCxnSpPr>
              <a:cxnSpLocks/>
            </p:cNvCxnSpPr>
            <p:nvPr/>
          </p:nvCxnSpPr>
          <p:spPr>
            <a:xfrm>
              <a:off x="8265344" y="404664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E9EDCC9-221F-40A5-B156-F11B3468FDB6}"/>
              </a:ext>
            </a:extLst>
          </p:cNvPr>
          <p:cNvCxnSpPr>
            <a:cxnSpLocks/>
          </p:cNvCxnSpPr>
          <p:nvPr/>
        </p:nvCxnSpPr>
        <p:spPr>
          <a:xfrm>
            <a:off x="9273480" y="5085184"/>
            <a:ext cx="504056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12913C2-7A6F-47C5-A586-F5E815D164FD}"/>
              </a:ext>
            </a:extLst>
          </p:cNvPr>
          <p:cNvGrpSpPr/>
          <p:nvPr/>
        </p:nvGrpSpPr>
        <p:grpSpPr>
          <a:xfrm rot="5400000">
            <a:off x="8049384" y="3500968"/>
            <a:ext cx="864000" cy="144000"/>
            <a:chOff x="3780000" y="549000"/>
            <a:chExt cx="432000" cy="72000"/>
          </a:xfrm>
        </p:grpSpPr>
        <p:sp>
          <p:nvSpPr>
            <p:cNvPr id="230" name="Arc 12">
              <a:extLst>
                <a:ext uri="{FF2B5EF4-FFF2-40B4-BE49-F238E27FC236}">
                  <a16:creationId xmlns:a16="http://schemas.microsoft.com/office/drawing/2014/main" id="{4E975BDA-C109-4108-A532-3867F5EF6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80000" y="549000"/>
              <a:ext cx="72000" cy="7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2000"/>
            </a:p>
          </p:txBody>
        </p:sp>
        <p:sp>
          <p:nvSpPr>
            <p:cNvPr id="231" name="Arc 12">
              <a:extLst>
                <a:ext uri="{FF2B5EF4-FFF2-40B4-BE49-F238E27FC236}">
                  <a16:creationId xmlns:a16="http://schemas.microsoft.com/office/drawing/2014/main" id="{97F577A2-7A1A-453C-ABDE-0F4BD14ED17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924000" y="549000"/>
              <a:ext cx="72000" cy="7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2000"/>
            </a:p>
          </p:txBody>
        </p:sp>
        <p:sp>
          <p:nvSpPr>
            <p:cNvPr id="232" name="Arc 12">
              <a:extLst>
                <a:ext uri="{FF2B5EF4-FFF2-40B4-BE49-F238E27FC236}">
                  <a16:creationId xmlns:a16="http://schemas.microsoft.com/office/drawing/2014/main" id="{1D5A4A7A-2E22-48D2-83D6-E0DCD84B57D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68000" y="549000"/>
              <a:ext cx="72000" cy="7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2000"/>
            </a:p>
          </p:txBody>
        </p:sp>
        <p:sp>
          <p:nvSpPr>
            <p:cNvPr id="233" name="Arc 12">
              <a:extLst>
                <a:ext uri="{FF2B5EF4-FFF2-40B4-BE49-F238E27FC236}">
                  <a16:creationId xmlns:a16="http://schemas.microsoft.com/office/drawing/2014/main" id="{0DADCA78-F39D-44B7-B3D2-D96023C5F079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996000" y="549000"/>
              <a:ext cx="72000" cy="7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2000"/>
            </a:p>
          </p:txBody>
        </p:sp>
        <p:sp>
          <p:nvSpPr>
            <p:cNvPr id="234" name="Arc 12">
              <a:extLst>
                <a:ext uri="{FF2B5EF4-FFF2-40B4-BE49-F238E27FC236}">
                  <a16:creationId xmlns:a16="http://schemas.microsoft.com/office/drawing/2014/main" id="{8A0CC9FE-FC13-431B-B4F4-605AC24951F7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52000" y="549000"/>
              <a:ext cx="72000" cy="7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2000"/>
            </a:p>
          </p:txBody>
        </p:sp>
        <p:sp>
          <p:nvSpPr>
            <p:cNvPr id="235" name="Arc 12">
              <a:extLst>
                <a:ext uri="{FF2B5EF4-FFF2-40B4-BE49-F238E27FC236}">
                  <a16:creationId xmlns:a16="http://schemas.microsoft.com/office/drawing/2014/main" id="{F675A49C-AFAB-4FAB-86C2-AA5A2EBBECE3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140000" y="549000"/>
              <a:ext cx="72000" cy="72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 sz="200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4FE6190-04AF-43CB-BD69-613C25F5B6AD}"/>
              </a:ext>
            </a:extLst>
          </p:cNvPr>
          <p:cNvGrpSpPr/>
          <p:nvPr/>
        </p:nvGrpSpPr>
        <p:grpSpPr>
          <a:xfrm>
            <a:off x="6753200" y="2060848"/>
            <a:ext cx="432048" cy="432048"/>
            <a:chOff x="3707904" y="3789040"/>
            <a:chExt cx="432048" cy="432048"/>
          </a:xfrm>
        </p:grpSpPr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07B6A1AD-0F74-4E37-99ED-E397653A3CA9}"/>
                </a:ext>
              </a:extLst>
            </p:cNvPr>
            <p:cNvSpPr/>
            <p:nvPr/>
          </p:nvSpPr>
          <p:spPr>
            <a:xfrm>
              <a:off x="3851920" y="3933056"/>
              <a:ext cx="144016" cy="144016"/>
            </a:xfrm>
            <a:prstGeom prst="arc">
              <a:avLst>
                <a:gd name="adj1" fmla="val 18310365"/>
                <a:gd name="adj2" fmla="val 3224723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CA84DAF8-F637-4E97-94D0-9D5D34966F5B}"/>
                </a:ext>
              </a:extLst>
            </p:cNvPr>
            <p:cNvSpPr/>
            <p:nvPr/>
          </p:nvSpPr>
          <p:spPr>
            <a:xfrm>
              <a:off x="3779912" y="3861048"/>
              <a:ext cx="288032" cy="288032"/>
            </a:xfrm>
            <a:prstGeom prst="arc">
              <a:avLst>
                <a:gd name="adj1" fmla="val 18310365"/>
                <a:gd name="adj2" fmla="val 3224723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A3B46792-D383-4A6B-AFF2-504B49997B5C}"/>
                </a:ext>
              </a:extLst>
            </p:cNvPr>
            <p:cNvSpPr/>
            <p:nvPr/>
          </p:nvSpPr>
          <p:spPr>
            <a:xfrm>
              <a:off x="3707904" y="3789040"/>
              <a:ext cx="432048" cy="432048"/>
            </a:xfrm>
            <a:prstGeom prst="arc">
              <a:avLst>
                <a:gd name="adj1" fmla="val 18310365"/>
                <a:gd name="adj2" fmla="val 3224723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D7E06F9-9CE7-4CF2-AF11-EB9690EB8FA4}"/>
              </a:ext>
            </a:extLst>
          </p:cNvPr>
          <p:cNvSpPr/>
          <p:nvPr/>
        </p:nvSpPr>
        <p:spPr>
          <a:xfrm>
            <a:off x="7113240" y="836712"/>
            <a:ext cx="216024" cy="14401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97"/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C281CC3-F516-4BEE-A603-7C7013986303}"/>
              </a:ext>
            </a:extLst>
          </p:cNvPr>
          <p:cNvGrpSpPr/>
          <p:nvPr/>
        </p:nvGrpSpPr>
        <p:grpSpPr>
          <a:xfrm>
            <a:off x="7113240" y="1124744"/>
            <a:ext cx="252978" cy="216024"/>
            <a:chOff x="10505256" y="4368552"/>
            <a:chExt cx="252978" cy="216024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8D86224C-1265-4FA6-8647-89F8AD0BD20E}"/>
                </a:ext>
              </a:extLst>
            </p:cNvPr>
            <p:cNvSpPr/>
            <p:nvPr/>
          </p:nvSpPr>
          <p:spPr>
            <a:xfrm>
              <a:off x="10505256" y="4440560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A793594-C4C0-4E96-A785-7C09BE4A5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5256" y="4368552"/>
              <a:ext cx="144016" cy="144016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Line 65">
              <a:extLst>
                <a:ext uri="{FF2B5EF4-FFF2-40B4-BE49-F238E27FC236}">
                  <a16:creationId xmlns:a16="http://schemas.microsoft.com/office/drawing/2014/main" id="{C985D8CA-5786-4CF9-99E2-6832AE90B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86226" y="4476755"/>
              <a:ext cx="72008" cy="7200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1" name="Line 65">
              <a:extLst>
                <a:ext uri="{FF2B5EF4-FFF2-40B4-BE49-F238E27FC236}">
                  <a16:creationId xmlns:a16="http://schemas.microsoft.com/office/drawing/2014/main" id="{35FB0BD6-3200-4B34-9C65-C96A67828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6226" y="4476755"/>
              <a:ext cx="72008" cy="7200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1E20FED-DF88-409C-9723-FC58C440725F}"/>
              </a:ext>
            </a:extLst>
          </p:cNvPr>
          <p:cNvGrpSpPr/>
          <p:nvPr/>
        </p:nvGrpSpPr>
        <p:grpSpPr>
          <a:xfrm>
            <a:off x="6681192" y="1124744"/>
            <a:ext cx="252978" cy="216024"/>
            <a:chOff x="10505256" y="4368552"/>
            <a:chExt cx="252978" cy="216024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D673209-7371-4851-A0EE-766BE3614BAF}"/>
                </a:ext>
              </a:extLst>
            </p:cNvPr>
            <p:cNvSpPr/>
            <p:nvPr/>
          </p:nvSpPr>
          <p:spPr>
            <a:xfrm>
              <a:off x="10505256" y="4440560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5914F79-5875-49F2-BB60-30925D514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5256" y="4368552"/>
              <a:ext cx="144016" cy="144016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Line 65">
              <a:extLst>
                <a:ext uri="{FF2B5EF4-FFF2-40B4-BE49-F238E27FC236}">
                  <a16:creationId xmlns:a16="http://schemas.microsoft.com/office/drawing/2014/main" id="{D0E9698C-B506-4A68-82AF-105E89DAF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86226" y="4476755"/>
              <a:ext cx="72008" cy="7200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6" name="Line 65">
              <a:extLst>
                <a:ext uri="{FF2B5EF4-FFF2-40B4-BE49-F238E27FC236}">
                  <a16:creationId xmlns:a16="http://schemas.microsoft.com/office/drawing/2014/main" id="{266156E5-C104-4520-83E5-9B9C5E9DA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6226" y="4476755"/>
              <a:ext cx="72008" cy="7200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D3A1C02-4AAA-4792-8BFB-0567383B1665}"/>
              </a:ext>
            </a:extLst>
          </p:cNvPr>
          <p:cNvGrpSpPr/>
          <p:nvPr/>
        </p:nvGrpSpPr>
        <p:grpSpPr>
          <a:xfrm>
            <a:off x="6321152" y="1124744"/>
            <a:ext cx="216024" cy="216024"/>
            <a:chOff x="6321152" y="1124744"/>
            <a:chExt cx="216024" cy="216024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A938FFA-CA0D-4FCF-8B89-53232AD7D7E7}"/>
                </a:ext>
              </a:extLst>
            </p:cNvPr>
            <p:cNvSpPr/>
            <p:nvPr/>
          </p:nvSpPr>
          <p:spPr>
            <a:xfrm>
              <a:off x="6321152" y="1196752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202EF04-B8EB-4C01-AB33-7F6955BC7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152" y="1124744"/>
              <a:ext cx="144016" cy="144016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Line 65">
              <a:extLst>
                <a:ext uri="{FF2B5EF4-FFF2-40B4-BE49-F238E27FC236}">
                  <a16:creationId xmlns:a16="http://schemas.microsoft.com/office/drawing/2014/main" id="{B5D28D79-1B4C-42E5-A35A-FD3991FD1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7176" y="1232947"/>
              <a:ext cx="0" cy="7200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9" name="Arc 258">
            <a:extLst>
              <a:ext uri="{FF2B5EF4-FFF2-40B4-BE49-F238E27FC236}">
                <a16:creationId xmlns:a16="http://schemas.microsoft.com/office/drawing/2014/main" id="{BA160092-B7C5-4793-A787-EAEAAF4C06FA}"/>
              </a:ext>
            </a:extLst>
          </p:cNvPr>
          <p:cNvSpPr/>
          <p:nvPr/>
        </p:nvSpPr>
        <p:spPr>
          <a:xfrm>
            <a:off x="6681192" y="692696"/>
            <a:ext cx="288000" cy="288000"/>
          </a:xfrm>
          <a:prstGeom prst="arc">
            <a:avLst>
              <a:gd name="adj1" fmla="val 16200000"/>
              <a:gd name="adj2" fmla="val 16120020"/>
            </a:avLst>
          </a:prstGeom>
          <a:solidFill>
            <a:schemeClr val="accent4">
              <a:lumMod val="20000"/>
              <a:lumOff val="80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 defTabSz="457197"/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FD617B3-1E07-4DD3-B2D0-C8EAED2137CD}"/>
              </a:ext>
            </a:extLst>
          </p:cNvPr>
          <p:cNvSpPr/>
          <p:nvPr/>
        </p:nvSpPr>
        <p:spPr>
          <a:xfrm>
            <a:off x="5025008" y="6021288"/>
            <a:ext cx="1224136" cy="720080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457197">
              <a:lnSpc>
                <a:spcPct val="75000"/>
              </a:lnSpc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+             -</a:t>
            </a:r>
          </a:p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12 V 150Ah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68FA09-B082-49B0-8274-B365408BE036}"/>
              </a:ext>
            </a:extLst>
          </p:cNvPr>
          <p:cNvGrpSpPr/>
          <p:nvPr/>
        </p:nvGrpSpPr>
        <p:grpSpPr>
          <a:xfrm>
            <a:off x="7257256" y="2780928"/>
            <a:ext cx="576064" cy="288032"/>
            <a:chOff x="7257256" y="2780928"/>
            <a:chExt cx="576064" cy="2880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24BC7B22-8F36-486F-BF5C-D3209D8385CF}"/>
                </a:ext>
              </a:extLst>
            </p:cNvPr>
            <p:cNvGrpSpPr/>
            <p:nvPr/>
          </p:nvGrpSpPr>
          <p:grpSpPr>
            <a:xfrm rot="10800000">
              <a:off x="7545288" y="2780928"/>
              <a:ext cx="288032" cy="288032"/>
              <a:chOff x="6732240" y="2492896"/>
              <a:chExt cx="288032" cy="288032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7A5A5BF2-5105-4AD8-88F3-DB51DB8D3AC4}"/>
                  </a:ext>
                </a:extLst>
              </p:cNvPr>
              <p:cNvSpPr/>
              <p:nvPr/>
            </p:nvSpPr>
            <p:spPr>
              <a:xfrm rot="16200000">
                <a:off x="6732240" y="249289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254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D50BA6D-45EC-44CA-8CA1-AF519BC6A4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2240" y="2492896"/>
                <a:ext cx="144016" cy="28803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544C3EE-E583-4AA6-ACAE-56BA3CCAE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240" y="2780928"/>
                <a:ext cx="288032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BC593644-7DC1-4F01-B0CE-AA1F7ECB13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6256" y="2492896"/>
                <a:ext cx="144016" cy="28803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6C255EF-6694-445B-874B-48A66EA47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2240" y="2492896"/>
                <a:ext cx="288032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8484837-9D33-4845-9F0D-891D29840289}"/>
                </a:ext>
              </a:extLst>
            </p:cNvPr>
            <p:cNvSpPr/>
            <p:nvPr/>
          </p:nvSpPr>
          <p:spPr>
            <a:xfrm>
              <a:off x="7257256" y="2852936"/>
              <a:ext cx="226120" cy="25930"/>
            </a:xfrm>
            <a:custGeom>
              <a:avLst/>
              <a:gdLst>
                <a:gd name="connsiteX0" fmla="*/ 0 w 454025"/>
                <a:gd name="connsiteY0" fmla="*/ 61915 h 122660"/>
                <a:gd name="connsiteX1" fmla="*/ 168275 w 454025"/>
                <a:gd name="connsiteY1" fmla="*/ 1590 h 122660"/>
                <a:gd name="connsiteX2" fmla="*/ 298450 w 454025"/>
                <a:gd name="connsiteY2" fmla="*/ 119065 h 122660"/>
                <a:gd name="connsiteX3" fmla="*/ 454025 w 454025"/>
                <a:gd name="connsiteY3" fmla="*/ 80965 h 122660"/>
                <a:gd name="connsiteX0" fmla="*/ 0 w 454025"/>
                <a:gd name="connsiteY0" fmla="*/ 60566 h 79616"/>
                <a:gd name="connsiteX1" fmla="*/ 168275 w 454025"/>
                <a:gd name="connsiteY1" fmla="*/ 241 h 79616"/>
                <a:gd name="connsiteX2" fmla="*/ 454025 w 454025"/>
                <a:gd name="connsiteY2" fmla="*/ 79616 h 79616"/>
                <a:gd name="connsiteX0" fmla="*/ 0 w 454025"/>
                <a:gd name="connsiteY0" fmla="*/ 1 h 19051"/>
                <a:gd name="connsiteX1" fmla="*/ 454025 w 454025"/>
                <a:gd name="connsiteY1" fmla="*/ 19051 h 19051"/>
                <a:gd name="connsiteX0" fmla="*/ 0 w 354556"/>
                <a:gd name="connsiteY0" fmla="*/ 410555 h 410554"/>
                <a:gd name="connsiteX1" fmla="*/ 354556 w 354556"/>
                <a:gd name="connsiteY1" fmla="*/ 0 h 410554"/>
                <a:gd name="connsiteX0" fmla="*/ 0 w 356433"/>
                <a:gd name="connsiteY0" fmla="*/ 0 h 1751"/>
                <a:gd name="connsiteX1" fmla="*/ 356433 w 356433"/>
                <a:gd name="connsiteY1" fmla="*/ 1751 h 1751"/>
                <a:gd name="connsiteX0" fmla="*/ 0 w 10000"/>
                <a:gd name="connsiteY0" fmla="*/ 0 h 179004"/>
                <a:gd name="connsiteX1" fmla="*/ 10000 w 10000"/>
                <a:gd name="connsiteY1" fmla="*/ 10000 h 179004"/>
                <a:gd name="connsiteX0" fmla="*/ 0 w 10000"/>
                <a:gd name="connsiteY0" fmla="*/ 86874 h 208658"/>
                <a:gd name="connsiteX1" fmla="*/ 10000 w 10000"/>
                <a:gd name="connsiteY1" fmla="*/ 96874 h 208658"/>
                <a:gd name="connsiteX0" fmla="*/ 0 w 10000"/>
                <a:gd name="connsiteY0" fmla="*/ 139377 h 247316"/>
                <a:gd name="connsiteX1" fmla="*/ 10000 w 10000"/>
                <a:gd name="connsiteY1" fmla="*/ 149377 h 247316"/>
                <a:gd name="connsiteX0" fmla="*/ 0 w 10000"/>
                <a:gd name="connsiteY0" fmla="*/ 200926 h 296472"/>
                <a:gd name="connsiteX1" fmla="*/ 10000 w 10000"/>
                <a:gd name="connsiteY1" fmla="*/ 210926 h 296472"/>
                <a:gd name="connsiteX0" fmla="*/ 0 w 10000"/>
                <a:gd name="connsiteY0" fmla="*/ 181991 h 332599"/>
                <a:gd name="connsiteX1" fmla="*/ 10000 w 10000"/>
                <a:gd name="connsiteY1" fmla="*/ 191991 h 332599"/>
                <a:gd name="connsiteX0" fmla="*/ 0 w 10000"/>
                <a:gd name="connsiteY0" fmla="*/ 215628 h 358643"/>
                <a:gd name="connsiteX1" fmla="*/ 10000 w 10000"/>
                <a:gd name="connsiteY1" fmla="*/ 225628 h 3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358643">
                  <a:moveTo>
                    <a:pt x="0" y="215628"/>
                  </a:moveTo>
                  <a:cubicBezTo>
                    <a:pt x="3702" y="762403"/>
                    <a:pt x="4561" y="-485822"/>
                    <a:pt x="10000" y="225628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61C2F712-4AB5-4385-B8B5-716F5E47551D}"/>
                </a:ext>
              </a:extLst>
            </p:cNvPr>
            <p:cNvSpPr/>
            <p:nvPr/>
          </p:nvSpPr>
          <p:spPr>
            <a:xfrm>
              <a:off x="7257256" y="2924944"/>
              <a:ext cx="226120" cy="25930"/>
            </a:xfrm>
            <a:custGeom>
              <a:avLst/>
              <a:gdLst>
                <a:gd name="connsiteX0" fmla="*/ 0 w 454025"/>
                <a:gd name="connsiteY0" fmla="*/ 61915 h 122660"/>
                <a:gd name="connsiteX1" fmla="*/ 168275 w 454025"/>
                <a:gd name="connsiteY1" fmla="*/ 1590 h 122660"/>
                <a:gd name="connsiteX2" fmla="*/ 298450 w 454025"/>
                <a:gd name="connsiteY2" fmla="*/ 119065 h 122660"/>
                <a:gd name="connsiteX3" fmla="*/ 454025 w 454025"/>
                <a:gd name="connsiteY3" fmla="*/ 80965 h 122660"/>
                <a:gd name="connsiteX0" fmla="*/ 0 w 454025"/>
                <a:gd name="connsiteY0" fmla="*/ 60566 h 79616"/>
                <a:gd name="connsiteX1" fmla="*/ 168275 w 454025"/>
                <a:gd name="connsiteY1" fmla="*/ 241 h 79616"/>
                <a:gd name="connsiteX2" fmla="*/ 454025 w 454025"/>
                <a:gd name="connsiteY2" fmla="*/ 79616 h 79616"/>
                <a:gd name="connsiteX0" fmla="*/ 0 w 454025"/>
                <a:gd name="connsiteY0" fmla="*/ 1 h 19051"/>
                <a:gd name="connsiteX1" fmla="*/ 454025 w 454025"/>
                <a:gd name="connsiteY1" fmla="*/ 19051 h 19051"/>
                <a:gd name="connsiteX0" fmla="*/ 0 w 354556"/>
                <a:gd name="connsiteY0" fmla="*/ 410555 h 410554"/>
                <a:gd name="connsiteX1" fmla="*/ 354556 w 354556"/>
                <a:gd name="connsiteY1" fmla="*/ 0 h 410554"/>
                <a:gd name="connsiteX0" fmla="*/ 0 w 356433"/>
                <a:gd name="connsiteY0" fmla="*/ 0 h 1751"/>
                <a:gd name="connsiteX1" fmla="*/ 356433 w 356433"/>
                <a:gd name="connsiteY1" fmla="*/ 1751 h 1751"/>
                <a:gd name="connsiteX0" fmla="*/ 0 w 10000"/>
                <a:gd name="connsiteY0" fmla="*/ 0 h 179004"/>
                <a:gd name="connsiteX1" fmla="*/ 10000 w 10000"/>
                <a:gd name="connsiteY1" fmla="*/ 10000 h 179004"/>
                <a:gd name="connsiteX0" fmla="*/ 0 w 10000"/>
                <a:gd name="connsiteY0" fmla="*/ 86874 h 208658"/>
                <a:gd name="connsiteX1" fmla="*/ 10000 w 10000"/>
                <a:gd name="connsiteY1" fmla="*/ 96874 h 208658"/>
                <a:gd name="connsiteX0" fmla="*/ 0 w 10000"/>
                <a:gd name="connsiteY0" fmla="*/ 139377 h 247316"/>
                <a:gd name="connsiteX1" fmla="*/ 10000 w 10000"/>
                <a:gd name="connsiteY1" fmla="*/ 149377 h 247316"/>
                <a:gd name="connsiteX0" fmla="*/ 0 w 10000"/>
                <a:gd name="connsiteY0" fmla="*/ 200926 h 296472"/>
                <a:gd name="connsiteX1" fmla="*/ 10000 w 10000"/>
                <a:gd name="connsiteY1" fmla="*/ 210926 h 296472"/>
                <a:gd name="connsiteX0" fmla="*/ 0 w 10000"/>
                <a:gd name="connsiteY0" fmla="*/ 181991 h 332599"/>
                <a:gd name="connsiteX1" fmla="*/ 10000 w 10000"/>
                <a:gd name="connsiteY1" fmla="*/ 191991 h 332599"/>
                <a:gd name="connsiteX0" fmla="*/ 0 w 10000"/>
                <a:gd name="connsiteY0" fmla="*/ 215628 h 358643"/>
                <a:gd name="connsiteX1" fmla="*/ 10000 w 10000"/>
                <a:gd name="connsiteY1" fmla="*/ 225628 h 3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358643">
                  <a:moveTo>
                    <a:pt x="0" y="215628"/>
                  </a:moveTo>
                  <a:cubicBezTo>
                    <a:pt x="3702" y="762403"/>
                    <a:pt x="4561" y="-485822"/>
                    <a:pt x="10000" y="225628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E4E46A6F-2A88-4D7F-995C-42DA6C93BF5C}"/>
              </a:ext>
            </a:extLst>
          </p:cNvPr>
          <p:cNvSpPr txBox="1"/>
          <p:nvPr/>
        </p:nvSpPr>
        <p:spPr>
          <a:xfrm>
            <a:off x="56456" y="1700808"/>
            <a:ext cx="2520280" cy="3187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Keep components and wires on a 2mm grid when drawing</a:t>
            </a:r>
          </a:p>
          <a:p>
            <a:pPr defTabSz="457197">
              <a:lnSpc>
                <a:spcPct val="80000"/>
              </a:lnSpc>
              <a:spcAft>
                <a:spcPts val="600"/>
              </a:spcAft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(set up by right-clicking page, grid and guides…)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2030E8-2803-48EA-9386-F75A44E80133}"/>
              </a:ext>
            </a:extLst>
          </p:cNvPr>
          <p:cNvGrpSpPr/>
          <p:nvPr/>
        </p:nvGrpSpPr>
        <p:grpSpPr>
          <a:xfrm>
            <a:off x="6249144" y="2924944"/>
            <a:ext cx="864096" cy="288032"/>
            <a:chOff x="5529064" y="2708920"/>
            <a:chExt cx="864096" cy="288032"/>
          </a:xfrm>
        </p:grpSpPr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3C052B2-215B-4151-B18B-8E005087AB7E}"/>
                </a:ext>
              </a:extLst>
            </p:cNvPr>
            <p:cNvSpPr/>
            <p:nvPr/>
          </p:nvSpPr>
          <p:spPr>
            <a:xfrm>
              <a:off x="5529064" y="2708920"/>
              <a:ext cx="792088" cy="288032"/>
            </a:xfrm>
            <a:custGeom>
              <a:avLst/>
              <a:gdLst>
                <a:gd name="connsiteX0" fmla="*/ 72008 w 792088"/>
                <a:gd name="connsiteY0" fmla="*/ 0 h 288032"/>
                <a:gd name="connsiteX1" fmla="*/ 792088 w 792088"/>
                <a:gd name="connsiteY1" fmla="*/ 0 h 288032"/>
                <a:gd name="connsiteX2" fmla="*/ 792088 w 792088"/>
                <a:gd name="connsiteY2" fmla="*/ 288032 h 288032"/>
                <a:gd name="connsiteX3" fmla="*/ 72008 w 792088"/>
                <a:gd name="connsiteY3" fmla="*/ 288032 h 288032"/>
                <a:gd name="connsiteX4" fmla="*/ 72008 w 792088"/>
                <a:gd name="connsiteY4" fmla="*/ 288000 h 288032"/>
                <a:gd name="connsiteX5" fmla="*/ 0 w 792088"/>
                <a:gd name="connsiteY5" fmla="*/ 144000 h 288032"/>
                <a:gd name="connsiteX6" fmla="*/ 72008 w 792088"/>
                <a:gd name="connsiteY6" fmla="*/ 0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2088" h="288032">
                  <a:moveTo>
                    <a:pt x="72008" y="0"/>
                  </a:moveTo>
                  <a:lnTo>
                    <a:pt x="792088" y="0"/>
                  </a:lnTo>
                  <a:lnTo>
                    <a:pt x="792088" y="288032"/>
                  </a:lnTo>
                  <a:lnTo>
                    <a:pt x="72008" y="288032"/>
                  </a:lnTo>
                  <a:lnTo>
                    <a:pt x="72008" y="288000"/>
                  </a:lnTo>
                  <a:cubicBezTo>
                    <a:pt x="32239" y="288000"/>
                    <a:pt x="0" y="223529"/>
                    <a:pt x="0" y="144000"/>
                  </a:cubicBezTo>
                  <a:cubicBezTo>
                    <a:pt x="0" y="64471"/>
                    <a:pt x="32239" y="0"/>
                    <a:pt x="72008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 defTabSz="457197"/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0D53202B-8D89-47E0-8590-002D725B1534}"/>
                </a:ext>
              </a:extLst>
            </p:cNvPr>
            <p:cNvSpPr/>
            <p:nvPr/>
          </p:nvSpPr>
          <p:spPr>
            <a:xfrm>
              <a:off x="6249144" y="2708920"/>
              <a:ext cx="144016" cy="288000"/>
            </a:xfrm>
            <a:prstGeom prst="ellips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 defTabSz="457197"/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CCC3FAC-AD31-4DA6-B036-0E4E6BE8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152" y="2852920"/>
              <a:ext cx="720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D17F4D8-40D9-4D4D-BD48-381B61833EFC}"/>
              </a:ext>
            </a:extLst>
          </p:cNvPr>
          <p:cNvSpPr/>
          <p:nvPr/>
        </p:nvSpPr>
        <p:spPr>
          <a:xfrm>
            <a:off x="5025008" y="5229200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SMU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118002-417E-4E35-92B2-31A078C910C7}"/>
              </a:ext>
            </a:extLst>
          </p:cNvPr>
          <p:cNvSpPr/>
          <p:nvPr/>
        </p:nvSpPr>
        <p:spPr>
          <a:xfrm>
            <a:off x="5025008" y="4653136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Scope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69CCBE-7763-4DBF-9FA1-1CFC5A760B44}"/>
              </a:ext>
            </a:extLst>
          </p:cNvPr>
          <p:cNvSpPr/>
          <p:nvPr/>
        </p:nvSpPr>
        <p:spPr>
          <a:xfrm>
            <a:off x="5025008" y="4077072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Power analyser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F35081F-83A4-40A8-ACF8-B45062B1B14F}"/>
              </a:ext>
            </a:extLst>
          </p:cNvPr>
          <p:cNvSpPr/>
          <p:nvPr/>
        </p:nvSpPr>
        <p:spPr>
          <a:xfrm>
            <a:off x="5025008" y="3501008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Multi-meter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33E265D-FFB4-4833-B441-A01F3A664B1A}"/>
              </a:ext>
            </a:extLst>
          </p:cNvPr>
          <p:cNvSpPr/>
          <p:nvPr/>
        </p:nvSpPr>
        <p:spPr>
          <a:xfrm>
            <a:off x="4088904" y="4221088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Optical probe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21A23F3-5C47-4945-9F99-79C51CA6A2B4}"/>
              </a:ext>
            </a:extLst>
          </p:cNvPr>
          <p:cNvSpPr/>
          <p:nvPr/>
        </p:nvSpPr>
        <p:spPr>
          <a:xfrm>
            <a:off x="5025008" y="2348880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Thermal camera</a:t>
            </a: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5377F89A-9CB0-45A9-8B84-65776DCC77F7}"/>
              </a:ext>
            </a:extLst>
          </p:cNvPr>
          <p:cNvSpPr/>
          <p:nvPr/>
        </p:nvSpPr>
        <p:spPr>
          <a:xfrm rot="16200000">
            <a:off x="4052900" y="4257092"/>
            <a:ext cx="288032" cy="1512168"/>
          </a:xfrm>
          <a:custGeom>
            <a:avLst/>
            <a:gdLst>
              <a:gd name="connsiteX0" fmla="*/ 288032 w 288032"/>
              <a:gd name="connsiteY0" fmla="*/ 216024 h 1080120"/>
              <a:gd name="connsiteX1" fmla="*/ 288032 w 288032"/>
              <a:gd name="connsiteY1" fmla="*/ 1080120 h 1080120"/>
              <a:gd name="connsiteX2" fmla="*/ 0 w 288032"/>
              <a:gd name="connsiteY2" fmla="*/ 1080120 h 1080120"/>
              <a:gd name="connsiteX3" fmla="*/ 0 w 288032"/>
              <a:gd name="connsiteY3" fmla="*/ 216024 h 1080120"/>
              <a:gd name="connsiteX4" fmla="*/ 144016 w 28803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" h="1080120">
                <a:moveTo>
                  <a:pt x="288032" y="216024"/>
                </a:moveTo>
                <a:lnTo>
                  <a:pt x="288032" y="1080120"/>
                </a:lnTo>
                <a:lnTo>
                  <a:pt x="0" y="1080120"/>
                </a:lnTo>
                <a:lnTo>
                  <a:pt x="0" y="216024"/>
                </a:lnTo>
                <a:lnTo>
                  <a:pt x="144016" y="0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108000" rIns="108000" bIns="36000" rtlCol="0" anchor="ctr"/>
          <a:lstStyle/>
          <a:p>
            <a:pPr algn="r" defTabSz="457197">
              <a:lnSpc>
                <a:spcPct val="75000"/>
              </a:lnSpc>
            </a:pPr>
            <a:r>
              <a:rPr lang="en-GB" dirty="0">
                <a:solidFill>
                  <a:prstClr val="black"/>
                </a:solidFill>
              </a:rPr>
              <a:t>Optical probe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159F6F42-6872-4D20-9E8B-4D3ADFBADE3F}"/>
              </a:ext>
            </a:extLst>
          </p:cNvPr>
          <p:cNvSpPr/>
          <p:nvPr/>
        </p:nvSpPr>
        <p:spPr>
          <a:xfrm rot="16200000">
            <a:off x="4268924" y="4833156"/>
            <a:ext cx="288032" cy="1080120"/>
          </a:xfrm>
          <a:custGeom>
            <a:avLst/>
            <a:gdLst>
              <a:gd name="connsiteX0" fmla="*/ 288032 w 288032"/>
              <a:gd name="connsiteY0" fmla="*/ 216024 h 1080120"/>
              <a:gd name="connsiteX1" fmla="*/ 288032 w 288032"/>
              <a:gd name="connsiteY1" fmla="*/ 1080120 h 1080120"/>
              <a:gd name="connsiteX2" fmla="*/ 0 w 288032"/>
              <a:gd name="connsiteY2" fmla="*/ 1080120 h 1080120"/>
              <a:gd name="connsiteX3" fmla="*/ 0 w 288032"/>
              <a:gd name="connsiteY3" fmla="*/ 216024 h 1080120"/>
              <a:gd name="connsiteX4" fmla="*/ 144016 w 28803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" h="1080120">
                <a:moveTo>
                  <a:pt x="288032" y="216024"/>
                </a:moveTo>
                <a:lnTo>
                  <a:pt x="288032" y="1080120"/>
                </a:lnTo>
                <a:lnTo>
                  <a:pt x="0" y="1080120"/>
                </a:lnTo>
                <a:lnTo>
                  <a:pt x="0" y="216024"/>
                </a:lnTo>
                <a:lnTo>
                  <a:pt x="144016" y="0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Probe</a:t>
            </a:r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26CB58D5-8B36-4EB1-9F17-7635EE97F3CB}"/>
              </a:ext>
            </a:extLst>
          </p:cNvPr>
          <p:cNvSpPr/>
          <p:nvPr/>
        </p:nvSpPr>
        <p:spPr>
          <a:xfrm rot="16200000">
            <a:off x="4268924" y="5193196"/>
            <a:ext cx="288032" cy="1080120"/>
          </a:xfrm>
          <a:custGeom>
            <a:avLst/>
            <a:gdLst>
              <a:gd name="connsiteX0" fmla="*/ 288032 w 288032"/>
              <a:gd name="connsiteY0" fmla="*/ 216024 h 1080120"/>
              <a:gd name="connsiteX1" fmla="*/ 288032 w 288032"/>
              <a:gd name="connsiteY1" fmla="*/ 1080120 h 1080120"/>
              <a:gd name="connsiteX2" fmla="*/ 0 w 288032"/>
              <a:gd name="connsiteY2" fmla="*/ 1080120 h 1080120"/>
              <a:gd name="connsiteX3" fmla="*/ 0 w 288032"/>
              <a:gd name="connsiteY3" fmla="*/ 216024 h 1080120"/>
              <a:gd name="connsiteX4" fmla="*/ 144016 w 28803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" h="1080120">
                <a:moveTo>
                  <a:pt x="288032" y="216024"/>
                </a:moveTo>
                <a:lnTo>
                  <a:pt x="288032" y="1080120"/>
                </a:lnTo>
                <a:lnTo>
                  <a:pt x="0" y="1080120"/>
                </a:lnTo>
                <a:lnTo>
                  <a:pt x="0" y="216024"/>
                </a:lnTo>
                <a:lnTo>
                  <a:pt x="144016" y="0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Probe</a:t>
            </a:r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EEF08207-89AE-4781-B162-9488643C81CA}"/>
              </a:ext>
            </a:extLst>
          </p:cNvPr>
          <p:cNvSpPr/>
          <p:nvPr/>
        </p:nvSpPr>
        <p:spPr>
          <a:xfrm rot="16200000" flipH="1">
            <a:off x="3008784" y="5157192"/>
            <a:ext cx="288032" cy="1008112"/>
          </a:xfrm>
          <a:custGeom>
            <a:avLst/>
            <a:gdLst>
              <a:gd name="connsiteX0" fmla="*/ 0 w 288032"/>
              <a:gd name="connsiteY0" fmla="*/ 144016 h 1008112"/>
              <a:gd name="connsiteX1" fmla="*/ 0 w 288032"/>
              <a:gd name="connsiteY1" fmla="*/ 1008112 h 1008112"/>
              <a:gd name="connsiteX2" fmla="*/ 288032 w 288032"/>
              <a:gd name="connsiteY2" fmla="*/ 1008112 h 1008112"/>
              <a:gd name="connsiteX3" fmla="*/ 288032 w 288032"/>
              <a:gd name="connsiteY3" fmla="*/ 144016 h 1008112"/>
              <a:gd name="connsiteX4" fmla="*/ 216024 w 288032"/>
              <a:gd name="connsiteY4" fmla="*/ 0 h 1008112"/>
              <a:gd name="connsiteX5" fmla="*/ 144016 w 288032"/>
              <a:gd name="connsiteY5" fmla="*/ 144016 h 1008112"/>
              <a:gd name="connsiteX6" fmla="*/ 72008 w 288032"/>
              <a:gd name="connsiteY6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32" h="1008112">
                <a:moveTo>
                  <a:pt x="0" y="144016"/>
                </a:moveTo>
                <a:lnTo>
                  <a:pt x="0" y="1008112"/>
                </a:lnTo>
                <a:lnTo>
                  <a:pt x="288032" y="1008112"/>
                </a:lnTo>
                <a:lnTo>
                  <a:pt x="288032" y="144016"/>
                </a:lnTo>
                <a:lnTo>
                  <a:pt x="216024" y="0"/>
                </a:lnTo>
                <a:lnTo>
                  <a:pt x="144016" y="144016"/>
                </a:lnTo>
                <a:lnTo>
                  <a:pt x="72008" y="0"/>
                </a:ln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 defTabSz="457197"/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Probe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B1F25F5-4387-46CA-A0DB-DDC8B1249717}"/>
              </a:ext>
            </a:extLst>
          </p:cNvPr>
          <p:cNvGrpSpPr/>
          <p:nvPr/>
        </p:nvGrpSpPr>
        <p:grpSpPr>
          <a:xfrm>
            <a:off x="9057456" y="908719"/>
            <a:ext cx="360040" cy="432049"/>
            <a:chOff x="9057456" y="908719"/>
            <a:chExt cx="360040" cy="432049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C879B70-38B2-45A2-850B-1FB88A1D718C}"/>
                </a:ext>
              </a:extLst>
            </p:cNvPr>
            <p:cNvSpPr/>
            <p:nvPr/>
          </p:nvSpPr>
          <p:spPr>
            <a:xfrm>
              <a:off x="9057456" y="980728"/>
              <a:ext cx="360040" cy="288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F597A78-EAF3-42D0-BEB1-44E3DDAD877F}"/>
                </a:ext>
              </a:extLst>
            </p:cNvPr>
            <p:cNvCxnSpPr>
              <a:cxnSpLocks/>
            </p:cNvCxnSpPr>
            <p:nvPr/>
          </p:nvCxnSpPr>
          <p:spPr>
            <a:xfrm>
              <a:off x="9057456" y="980727"/>
              <a:ext cx="0" cy="28803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EE2CF5C-404F-4056-B6C7-5BA8CDB1DB5A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908719"/>
              <a:ext cx="0" cy="432049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4C56315-3499-43D4-8010-914C6E657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9464" y="1124744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195352-902E-4C59-B2B0-9A56EBD88151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1268760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1D4AE63C-218E-41F3-BFEF-4D10645E7652}"/>
                </a:ext>
              </a:extLst>
            </p:cNvPr>
            <p:cNvCxnSpPr>
              <a:cxnSpLocks/>
            </p:cNvCxnSpPr>
            <p:nvPr/>
          </p:nvCxnSpPr>
          <p:spPr>
            <a:xfrm>
              <a:off x="9345488" y="1124743"/>
              <a:ext cx="0" cy="216025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E79917B-8063-4937-AA81-03BB2C11AC44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980727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CC14D81-9C1A-42BD-BB7F-97768A98C7B1}"/>
                </a:ext>
              </a:extLst>
            </p:cNvPr>
            <p:cNvCxnSpPr>
              <a:cxnSpLocks/>
            </p:cNvCxnSpPr>
            <p:nvPr/>
          </p:nvCxnSpPr>
          <p:spPr>
            <a:xfrm>
              <a:off x="9345488" y="908719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7235D35-5C6D-48BF-A035-1E282C2EDF60}"/>
              </a:ext>
            </a:extLst>
          </p:cNvPr>
          <p:cNvGrpSpPr/>
          <p:nvPr/>
        </p:nvGrpSpPr>
        <p:grpSpPr>
          <a:xfrm>
            <a:off x="9489504" y="908719"/>
            <a:ext cx="360040" cy="432049"/>
            <a:chOff x="9489504" y="908719"/>
            <a:chExt cx="360040" cy="432049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DBB6E76E-2307-45D6-973C-B40A7648AD26}"/>
                </a:ext>
              </a:extLst>
            </p:cNvPr>
            <p:cNvSpPr/>
            <p:nvPr/>
          </p:nvSpPr>
          <p:spPr>
            <a:xfrm>
              <a:off x="9489504" y="980728"/>
              <a:ext cx="360040" cy="288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0F8519A-2902-4E35-B5B2-A1714534191C}"/>
                </a:ext>
              </a:extLst>
            </p:cNvPr>
            <p:cNvCxnSpPr>
              <a:cxnSpLocks/>
            </p:cNvCxnSpPr>
            <p:nvPr/>
          </p:nvCxnSpPr>
          <p:spPr>
            <a:xfrm>
              <a:off x="9489504" y="980727"/>
              <a:ext cx="0" cy="28803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14A588F-CF2A-47EA-8B71-67551555E643}"/>
                </a:ext>
              </a:extLst>
            </p:cNvPr>
            <p:cNvCxnSpPr>
              <a:cxnSpLocks/>
            </p:cNvCxnSpPr>
            <p:nvPr/>
          </p:nvCxnSpPr>
          <p:spPr>
            <a:xfrm>
              <a:off x="9561512" y="908719"/>
              <a:ext cx="0" cy="432049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9FA2452B-A413-478D-B1CC-DA8F96F8094E}"/>
                </a:ext>
              </a:extLst>
            </p:cNvPr>
            <p:cNvCxnSpPr>
              <a:cxnSpLocks/>
            </p:cNvCxnSpPr>
            <p:nvPr/>
          </p:nvCxnSpPr>
          <p:spPr>
            <a:xfrm>
              <a:off x="9561512" y="1124744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DA37F31-27DB-45A4-93B9-8B1EBB7BBA8A}"/>
                </a:ext>
              </a:extLst>
            </p:cNvPr>
            <p:cNvCxnSpPr>
              <a:cxnSpLocks/>
            </p:cNvCxnSpPr>
            <p:nvPr/>
          </p:nvCxnSpPr>
          <p:spPr>
            <a:xfrm>
              <a:off x="9561512" y="1268760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3DBA6EE-483B-475F-B893-9A795BB1539D}"/>
                </a:ext>
              </a:extLst>
            </p:cNvPr>
            <p:cNvCxnSpPr>
              <a:cxnSpLocks/>
            </p:cNvCxnSpPr>
            <p:nvPr/>
          </p:nvCxnSpPr>
          <p:spPr>
            <a:xfrm>
              <a:off x="9777536" y="1268760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BBC2FD7-C7A1-47D4-987C-BA141E79076D}"/>
                </a:ext>
              </a:extLst>
            </p:cNvPr>
            <p:cNvCxnSpPr>
              <a:cxnSpLocks/>
            </p:cNvCxnSpPr>
            <p:nvPr/>
          </p:nvCxnSpPr>
          <p:spPr>
            <a:xfrm>
              <a:off x="9561512" y="980727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619600B-0B7A-456A-BA24-442AFFDBF2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7536" y="908719"/>
              <a:ext cx="0" cy="216025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Isosceles Triangle 302">
            <a:extLst>
              <a:ext uri="{FF2B5EF4-FFF2-40B4-BE49-F238E27FC236}">
                <a16:creationId xmlns:a16="http://schemas.microsoft.com/office/drawing/2014/main" id="{370676C8-4A19-45A0-82B6-BF2C518B6FB5}"/>
              </a:ext>
            </a:extLst>
          </p:cNvPr>
          <p:cNvSpPr/>
          <p:nvPr/>
        </p:nvSpPr>
        <p:spPr>
          <a:xfrm rot="16200000" flipH="1">
            <a:off x="7257256" y="1916832"/>
            <a:ext cx="864096" cy="864096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0" tIns="0" rIns="0" bIns="18000" rtlCol="0" anchor="ctr"/>
          <a:lstStyle/>
          <a:p>
            <a:pPr algn="r" defTabSz="457197">
              <a:lnSpc>
                <a:spcPct val="70000"/>
              </a:lnSpc>
            </a:pP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Gate</a:t>
            </a:r>
            <a:br>
              <a:rPr lang="en-GB" dirty="0">
                <a:solidFill>
                  <a:schemeClr val="tx1"/>
                </a:solidFill>
                <a:latin typeface="Calibri" panose="020F0502020204030204"/>
              </a:rPr>
            </a:b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driver</a:t>
            </a:r>
          </a:p>
        </p:txBody>
      </p:sp>
      <p:sp>
        <p:nvSpPr>
          <p:cNvPr id="304" name="Isosceles Triangle 303">
            <a:extLst>
              <a:ext uri="{FF2B5EF4-FFF2-40B4-BE49-F238E27FC236}">
                <a16:creationId xmlns:a16="http://schemas.microsoft.com/office/drawing/2014/main" id="{0D1C6C2C-1CD0-41BE-BBFC-445947ACF8CE}"/>
              </a:ext>
            </a:extLst>
          </p:cNvPr>
          <p:cNvSpPr/>
          <p:nvPr/>
        </p:nvSpPr>
        <p:spPr>
          <a:xfrm rot="5400000">
            <a:off x="7257256" y="1412776"/>
            <a:ext cx="864096" cy="864096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18000" rtlCol="0" anchor="ctr"/>
          <a:lstStyle/>
          <a:p>
            <a:pPr defTabSz="457197">
              <a:lnSpc>
                <a:spcPct val="70000"/>
              </a:lnSpc>
            </a:pP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Gate</a:t>
            </a:r>
            <a:br>
              <a:rPr lang="en-GB" dirty="0">
                <a:solidFill>
                  <a:schemeClr val="tx1"/>
                </a:solidFill>
                <a:latin typeface="Calibri" panose="020F0502020204030204"/>
              </a:rPr>
            </a:b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driver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81D4F2FA-792E-490F-875A-2822B97E199F}"/>
                  </a:ext>
                </a:extLst>
              </p:cNvPr>
              <p:cNvSpPr txBox="1"/>
              <p:nvPr/>
            </p:nvSpPr>
            <p:spPr>
              <a:xfrm>
                <a:off x="7949132" y="5055757"/>
                <a:ext cx="360040" cy="317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197">
                  <a:lnSpc>
                    <a:spcPct val="8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baseline="-25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81D4F2FA-792E-490F-875A-2822B97E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132" y="5055757"/>
                <a:ext cx="360040" cy="317459"/>
              </a:xfrm>
              <a:prstGeom prst="rect">
                <a:avLst/>
              </a:prstGeom>
              <a:blipFill>
                <a:blip r:embed="rId8"/>
                <a:stretch>
                  <a:fillRect l="-18644" t="-13462" r="-3390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8B89B2B-E58B-472F-9DE9-1BE2801CBDF6}"/>
              </a:ext>
            </a:extLst>
          </p:cNvPr>
          <p:cNvGrpSpPr/>
          <p:nvPr/>
        </p:nvGrpSpPr>
        <p:grpSpPr>
          <a:xfrm>
            <a:off x="9633520" y="3789040"/>
            <a:ext cx="111680" cy="288032"/>
            <a:chOff x="4932003" y="1124744"/>
            <a:chExt cx="111680" cy="288032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0CB7B59-BD3D-4994-8603-23FFF5676078}"/>
                </a:ext>
              </a:extLst>
            </p:cNvPr>
            <p:cNvSpPr/>
            <p:nvPr/>
          </p:nvSpPr>
          <p:spPr>
            <a:xfrm>
              <a:off x="4953000" y="1124744"/>
              <a:ext cx="72008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B5055DD-F645-4457-9300-4805E717AE17}"/>
                </a:ext>
              </a:extLst>
            </p:cNvPr>
            <p:cNvSpPr/>
            <p:nvPr/>
          </p:nvSpPr>
          <p:spPr>
            <a:xfrm rot="16200000">
              <a:off x="4812795" y="1248705"/>
              <a:ext cx="278520" cy="40104"/>
            </a:xfrm>
            <a:custGeom>
              <a:avLst/>
              <a:gdLst>
                <a:gd name="connsiteX0" fmla="*/ 0 w 454025"/>
                <a:gd name="connsiteY0" fmla="*/ 61915 h 122660"/>
                <a:gd name="connsiteX1" fmla="*/ 168275 w 454025"/>
                <a:gd name="connsiteY1" fmla="*/ 1590 h 122660"/>
                <a:gd name="connsiteX2" fmla="*/ 298450 w 454025"/>
                <a:gd name="connsiteY2" fmla="*/ 119065 h 122660"/>
                <a:gd name="connsiteX3" fmla="*/ 454025 w 454025"/>
                <a:gd name="connsiteY3" fmla="*/ 80965 h 122660"/>
                <a:gd name="connsiteX0" fmla="*/ 0 w 454025"/>
                <a:gd name="connsiteY0" fmla="*/ 60566 h 79616"/>
                <a:gd name="connsiteX1" fmla="*/ 168275 w 454025"/>
                <a:gd name="connsiteY1" fmla="*/ 241 h 79616"/>
                <a:gd name="connsiteX2" fmla="*/ 454025 w 454025"/>
                <a:gd name="connsiteY2" fmla="*/ 79616 h 79616"/>
                <a:gd name="connsiteX0" fmla="*/ 0 w 454025"/>
                <a:gd name="connsiteY0" fmla="*/ 1 h 19051"/>
                <a:gd name="connsiteX1" fmla="*/ 454025 w 454025"/>
                <a:gd name="connsiteY1" fmla="*/ 19051 h 19051"/>
                <a:gd name="connsiteX0" fmla="*/ 0 w 354556"/>
                <a:gd name="connsiteY0" fmla="*/ 410555 h 410554"/>
                <a:gd name="connsiteX1" fmla="*/ 354556 w 354556"/>
                <a:gd name="connsiteY1" fmla="*/ 0 h 410554"/>
                <a:gd name="connsiteX0" fmla="*/ 0 w 356433"/>
                <a:gd name="connsiteY0" fmla="*/ 0 h 1751"/>
                <a:gd name="connsiteX1" fmla="*/ 356433 w 356433"/>
                <a:gd name="connsiteY1" fmla="*/ 1751 h 1751"/>
                <a:gd name="connsiteX0" fmla="*/ 0 w 10000"/>
                <a:gd name="connsiteY0" fmla="*/ 0 h 179004"/>
                <a:gd name="connsiteX1" fmla="*/ 10000 w 10000"/>
                <a:gd name="connsiteY1" fmla="*/ 10000 h 179004"/>
                <a:gd name="connsiteX0" fmla="*/ 0 w 10000"/>
                <a:gd name="connsiteY0" fmla="*/ 86874 h 208658"/>
                <a:gd name="connsiteX1" fmla="*/ 10000 w 10000"/>
                <a:gd name="connsiteY1" fmla="*/ 96874 h 208658"/>
                <a:gd name="connsiteX0" fmla="*/ 0 w 10000"/>
                <a:gd name="connsiteY0" fmla="*/ 139377 h 247316"/>
                <a:gd name="connsiteX1" fmla="*/ 10000 w 10000"/>
                <a:gd name="connsiteY1" fmla="*/ 149377 h 247316"/>
                <a:gd name="connsiteX0" fmla="*/ 0 w 10000"/>
                <a:gd name="connsiteY0" fmla="*/ 200926 h 296472"/>
                <a:gd name="connsiteX1" fmla="*/ 10000 w 10000"/>
                <a:gd name="connsiteY1" fmla="*/ 210926 h 296472"/>
                <a:gd name="connsiteX0" fmla="*/ 0 w 10000"/>
                <a:gd name="connsiteY0" fmla="*/ 181991 h 332599"/>
                <a:gd name="connsiteX1" fmla="*/ 10000 w 10000"/>
                <a:gd name="connsiteY1" fmla="*/ 191991 h 332599"/>
                <a:gd name="connsiteX0" fmla="*/ 0 w 10000"/>
                <a:gd name="connsiteY0" fmla="*/ 215628 h 358643"/>
                <a:gd name="connsiteX1" fmla="*/ 10000 w 10000"/>
                <a:gd name="connsiteY1" fmla="*/ 225628 h 358643"/>
                <a:gd name="connsiteX0" fmla="*/ 0 w 10000"/>
                <a:gd name="connsiteY0" fmla="*/ 153163 h 311045"/>
                <a:gd name="connsiteX1" fmla="*/ 10000 w 10000"/>
                <a:gd name="connsiteY1" fmla="*/ 163163 h 311045"/>
                <a:gd name="connsiteX0" fmla="*/ 0 w 9835"/>
                <a:gd name="connsiteY0" fmla="*/ 334044 h 471775"/>
                <a:gd name="connsiteX1" fmla="*/ 9835 w 9835"/>
                <a:gd name="connsiteY1" fmla="*/ 142439 h 471775"/>
                <a:gd name="connsiteX0" fmla="*/ 0 w 10000"/>
                <a:gd name="connsiteY0" fmla="*/ 7539 h 10415"/>
                <a:gd name="connsiteX1" fmla="*/ 10000 w 10000"/>
                <a:gd name="connsiteY1" fmla="*/ 2974 h 10415"/>
                <a:gd name="connsiteX0" fmla="*/ 0 w 10000"/>
                <a:gd name="connsiteY0" fmla="*/ 3468 h 6785"/>
                <a:gd name="connsiteX1" fmla="*/ 10000 w 10000"/>
                <a:gd name="connsiteY1" fmla="*/ 3428 h 6785"/>
                <a:gd name="connsiteX0" fmla="*/ 0 w 10000"/>
                <a:gd name="connsiteY0" fmla="*/ 5878 h 8408"/>
                <a:gd name="connsiteX1" fmla="*/ 10000 w 10000"/>
                <a:gd name="connsiteY1" fmla="*/ 5819 h 8408"/>
                <a:gd name="connsiteX0" fmla="*/ 0 w 10000"/>
                <a:gd name="connsiteY0" fmla="*/ 3572 h 7317"/>
                <a:gd name="connsiteX1" fmla="*/ 10000 w 10000"/>
                <a:gd name="connsiteY1" fmla="*/ 3502 h 7317"/>
                <a:gd name="connsiteX0" fmla="*/ 0 w 9832"/>
                <a:gd name="connsiteY0" fmla="*/ 157 h 6012"/>
                <a:gd name="connsiteX1" fmla="*/ 9832 w 9832"/>
                <a:gd name="connsiteY1" fmla="*/ 5481 h 6012"/>
                <a:gd name="connsiteX0" fmla="*/ 0 w 10000"/>
                <a:gd name="connsiteY0" fmla="*/ 0 h 16871"/>
                <a:gd name="connsiteX1" fmla="*/ 10000 w 10000"/>
                <a:gd name="connsiteY1" fmla="*/ 16871 h 1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6871">
                  <a:moveTo>
                    <a:pt x="0" y="0"/>
                  </a:moveTo>
                  <a:cubicBezTo>
                    <a:pt x="5025" y="29150"/>
                    <a:pt x="4974" y="-11165"/>
                    <a:pt x="10000" y="16871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0B8D3EF-5E13-45C5-AF68-B3D6A2A1C9A1}"/>
                </a:ext>
              </a:extLst>
            </p:cNvPr>
            <p:cNvSpPr/>
            <p:nvPr/>
          </p:nvSpPr>
          <p:spPr>
            <a:xfrm rot="16200000">
              <a:off x="4884371" y="1248705"/>
              <a:ext cx="278520" cy="40104"/>
            </a:xfrm>
            <a:custGeom>
              <a:avLst/>
              <a:gdLst>
                <a:gd name="connsiteX0" fmla="*/ 0 w 454025"/>
                <a:gd name="connsiteY0" fmla="*/ 61915 h 122660"/>
                <a:gd name="connsiteX1" fmla="*/ 168275 w 454025"/>
                <a:gd name="connsiteY1" fmla="*/ 1590 h 122660"/>
                <a:gd name="connsiteX2" fmla="*/ 298450 w 454025"/>
                <a:gd name="connsiteY2" fmla="*/ 119065 h 122660"/>
                <a:gd name="connsiteX3" fmla="*/ 454025 w 454025"/>
                <a:gd name="connsiteY3" fmla="*/ 80965 h 122660"/>
                <a:gd name="connsiteX0" fmla="*/ 0 w 454025"/>
                <a:gd name="connsiteY0" fmla="*/ 60566 h 79616"/>
                <a:gd name="connsiteX1" fmla="*/ 168275 w 454025"/>
                <a:gd name="connsiteY1" fmla="*/ 241 h 79616"/>
                <a:gd name="connsiteX2" fmla="*/ 454025 w 454025"/>
                <a:gd name="connsiteY2" fmla="*/ 79616 h 79616"/>
                <a:gd name="connsiteX0" fmla="*/ 0 w 454025"/>
                <a:gd name="connsiteY0" fmla="*/ 1 h 19051"/>
                <a:gd name="connsiteX1" fmla="*/ 454025 w 454025"/>
                <a:gd name="connsiteY1" fmla="*/ 19051 h 19051"/>
                <a:gd name="connsiteX0" fmla="*/ 0 w 354556"/>
                <a:gd name="connsiteY0" fmla="*/ 410555 h 410554"/>
                <a:gd name="connsiteX1" fmla="*/ 354556 w 354556"/>
                <a:gd name="connsiteY1" fmla="*/ 0 h 410554"/>
                <a:gd name="connsiteX0" fmla="*/ 0 w 356433"/>
                <a:gd name="connsiteY0" fmla="*/ 0 h 1751"/>
                <a:gd name="connsiteX1" fmla="*/ 356433 w 356433"/>
                <a:gd name="connsiteY1" fmla="*/ 1751 h 1751"/>
                <a:gd name="connsiteX0" fmla="*/ 0 w 10000"/>
                <a:gd name="connsiteY0" fmla="*/ 0 h 179004"/>
                <a:gd name="connsiteX1" fmla="*/ 10000 w 10000"/>
                <a:gd name="connsiteY1" fmla="*/ 10000 h 179004"/>
                <a:gd name="connsiteX0" fmla="*/ 0 w 10000"/>
                <a:gd name="connsiteY0" fmla="*/ 86874 h 208658"/>
                <a:gd name="connsiteX1" fmla="*/ 10000 w 10000"/>
                <a:gd name="connsiteY1" fmla="*/ 96874 h 208658"/>
                <a:gd name="connsiteX0" fmla="*/ 0 w 10000"/>
                <a:gd name="connsiteY0" fmla="*/ 139377 h 247316"/>
                <a:gd name="connsiteX1" fmla="*/ 10000 w 10000"/>
                <a:gd name="connsiteY1" fmla="*/ 149377 h 247316"/>
                <a:gd name="connsiteX0" fmla="*/ 0 w 10000"/>
                <a:gd name="connsiteY0" fmla="*/ 200926 h 296472"/>
                <a:gd name="connsiteX1" fmla="*/ 10000 w 10000"/>
                <a:gd name="connsiteY1" fmla="*/ 210926 h 296472"/>
                <a:gd name="connsiteX0" fmla="*/ 0 w 10000"/>
                <a:gd name="connsiteY0" fmla="*/ 181991 h 332599"/>
                <a:gd name="connsiteX1" fmla="*/ 10000 w 10000"/>
                <a:gd name="connsiteY1" fmla="*/ 191991 h 332599"/>
                <a:gd name="connsiteX0" fmla="*/ 0 w 10000"/>
                <a:gd name="connsiteY0" fmla="*/ 215628 h 358643"/>
                <a:gd name="connsiteX1" fmla="*/ 10000 w 10000"/>
                <a:gd name="connsiteY1" fmla="*/ 225628 h 358643"/>
                <a:gd name="connsiteX0" fmla="*/ 0 w 10000"/>
                <a:gd name="connsiteY0" fmla="*/ 153163 h 311045"/>
                <a:gd name="connsiteX1" fmla="*/ 10000 w 10000"/>
                <a:gd name="connsiteY1" fmla="*/ 163163 h 311045"/>
                <a:gd name="connsiteX0" fmla="*/ 0 w 9835"/>
                <a:gd name="connsiteY0" fmla="*/ 334044 h 471775"/>
                <a:gd name="connsiteX1" fmla="*/ 9835 w 9835"/>
                <a:gd name="connsiteY1" fmla="*/ 142439 h 471775"/>
                <a:gd name="connsiteX0" fmla="*/ 0 w 10000"/>
                <a:gd name="connsiteY0" fmla="*/ 7539 h 10415"/>
                <a:gd name="connsiteX1" fmla="*/ 10000 w 10000"/>
                <a:gd name="connsiteY1" fmla="*/ 2974 h 10415"/>
                <a:gd name="connsiteX0" fmla="*/ 0 w 10000"/>
                <a:gd name="connsiteY0" fmla="*/ 3468 h 6785"/>
                <a:gd name="connsiteX1" fmla="*/ 10000 w 10000"/>
                <a:gd name="connsiteY1" fmla="*/ 3428 h 6785"/>
                <a:gd name="connsiteX0" fmla="*/ 0 w 10000"/>
                <a:gd name="connsiteY0" fmla="*/ 5878 h 8408"/>
                <a:gd name="connsiteX1" fmla="*/ 10000 w 10000"/>
                <a:gd name="connsiteY1" fmla="*/ 5819 h 8408"/>
                <a:gd name="connsiteX0" fmla="*/ 0 w 10000"/>
                <a:gd name="connsiteY0" fmla="*/ 3572 h 7317"/>
                <a:gd name="connsiteX1" fmla="*/ 10000 w 10000"/>
                <a:gd name="connsiteY1" fmla="*/ 3502 h 7317"/>
                <a:gd name="connsiteX0" fmla="*/ 0 w 9832"/>
                <a:gd name="connsiteY0" fmla="*/ 157 h 6012"/>
                <a:gd name="connsiteX1" fmla="*/ 9832 w 9832"/>
                <a:gd name="connsiteY1" fmla="*/ 5481 h 6012"/>
                <a:gd name="connsiteX0" fmla="*/ 0 w 10000"/>
                <a:gd name="connsiteY0" fmla="*/ 0 h 16871"/>
                <a:gd name="connsiteX1" fmla="*/ 10000 w 10000"/>
                <a:gd name="connsiteY1" fmla="*/ 16871 h 1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6871">
                  <a:moveTo>
                    <a:pt x="0" y="0"/>
                  </a:moveTo>
                  <a:cubicBezTo>
                    <a:pt x="5025" y="29150"/>
                    <a:pt x="4974" y="-11165"/>
                    <a:pt x="10000" y="16871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DBDDA4-FBE6-4766-9D6F-FC95FD02F2BB}"/>
              </a:ext>
            </a:extLst>
          </p:cNvPr>
          <p:cNvGrpSpPr/>
          <p:nvPr/>
        </p:nvGrpSpPr>
        <p:grpSpPr>
          <a:xfrm>
            <a:off x="5241032" y="404664"/>
            <a:ext cx="648000" cy="720000"/>
            <a:chOff x="5241032" y="404664"/>
            <a:chExt cx="648000" cy="72000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073B9294-CC60-478D-9506-A9D49EEB971C}"/>
                </a:ext>
              </a:extLst>
            </p:cNvPr>
            <p:cNvSpPr/>
            <p:nvPr/>
          </p:nvSpPr>
          <p:spPr>
            <a:xfrm>
              <a:off x="5601072" y="620688"/>
              <a:ext cx="216024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447B8FD-4EE5-4C99-AB8F-28473E8C653C}"/>
                </a:ext>
              </a:extLst>
            </p:cNvPr>
            <p:cNvCxnSpPr/>
            <p:nvPr/>
          </p:nvCxnSpPr>
          <p:spPr>
            <a:xfrm flipH="1">
              <a:off x="5457032" y="548664"/>
              <a:ext cx="32" cy="432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AB61BC3-CF8C-4AA4-BE0E-2A393BB2A33B}"/>
                </a:ext>
              </a:extLst>
            </p:cNvPr>
            <p:cNvCxnSpPr/>
            <p:nvPr/>
          </p:nvCxnSpPr>
          <p:spPr>
            <a:xfrm flipH="1">
              <a:off x="5529032" y="764664"/>
              <a:ext cx="144352" cy="6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1C5ECA8-BA6B-424E-9D2C-0FDCBBBFCA9E}"/>
                </a:ext>
              </a:extLst>
            </p:cNvPr>
            <p:cNvCxnSpPr/>
            <p:nvPr/>
          </p:nvCxnSpPr>
          <p:spPr>
            <a:xfrm flipH="1">
              <a:off x="5529032" y="620664"/>
              <a:ext cx="1440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D3ED1CA-1AE3-457A-B8AF-FEE0FD837AB0}"/>
                </a:ext>
              </a:extLst>
            </p:cNvPr>
            <p:cNvCxnSpPr/>
            <p:nvPr/>
          </p:nvCxnSpPr>
          <p:spPr>
            <a:xfrm>
              <a:off x="5241032" y="980727"/>
              <a:ext cx="216001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457ECC9-E2F1-4FBE-AFAD-A728BFA0EEAF}"/>
                </a:ext>
              </a:extLst>
            </p:cNvPr>
            <p:cNvCxnSpPr/>
            <p:nvPr/>
          </p:nvCxnSpPr>
          <p:spPr>
            <a:xfrm flipH="1" flipV="1">
              <a:off x="5528960" y="872652"/>
              <a:ext cx="72" cy="10796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2A6BC31-0D9F-4B11-B352-D4293F531103}"/>
                </a:ext>
              </a:extLst>
            </p:cNvPr>
            <p:cNvCxnSpPr/>
            <p:nvPr/>
          </p:nvCxnSpPr>
          <p:spPr>
            <a:xfrm flipV="1">
              <a:off x="5673032" y="764664"/>
              <a:ext cx="0" cy="360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53BE9A-8105-43E2-AABD-11CF3EEB6FBE}"/>
                </a:ext>
              </a:extLst>
            </p:cNvPr>
            <p:cNvCxnSpPr/>
            <p:nvPr/>
          </p:nvCxnSpPr>
          <p:spPr>
            <a:xfrm flipV="1">
              <a:off x="5817032" y="548664"/>
              <a:ext cx="0" cy="43195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A6843B1-8170-4F65-BA62-32CD0049D25D}"/>
                </a:ext>
              </a:extLst>
            </p:cNvPr>
            <p:cNvCxnSpPr/>
            <p:nvPr/>
          </p:nvCxnSpPr>
          <p:spPr>
            <a:xfrm flipH="1">
              <a:off x="5529032" y="908664"/>
              <a:ext cx="1440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61284C5-3D52-4661-B9F7-1B8A0FD3E9FC}"/>
                </a:ext>
              </a:extLst>
            </p:cNvPr>
            <p:cNvCxnSpPr/>
            <p:nvPr/>
          </p:nvCxnSpPr>
          <p:spPr>
            <a:xfrm flipH="1">
              <a:off x="5673032" y="548664"/>
              <a:ext cx="1440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3F2C8A1-66CD-47F2-843C-8C068FA6AEEC}"/>
                </a:ext>
              </a:extLst>
            </p:cNvPr>
            <p:cNvCxnSpPr/>
            <p:nvPr/>
          </p:nvCxnSpPr>
          <p:spPr>
            <a:xfrm flipH="1">
              <a:off x="5673032" y="980664"/>
              <a:ext cx="144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CBAE8BBD-76B3-4746-96A9-FC737AF09D84}"/>
                </a:ext>
              </a:extLst>
            </p:cNvPr>
            <p:cNvCxnSpPr/>
            <p:nvPr/>
          </p:nvCxnSpPr>
          <p:spPr>
            <a:xfrm flipH="1">
              <a:off x="5745032" y="692664"/>
              <a:ext cx="144000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Isosceles Triangle 339">
              <a:extLst>
                <a:ext uri="{FF2B5EF4-FFF2-40B4-BE49-F238E27FC236}">
                  <a16:creationId xmlns:a16="http://schemas.microsoft.com/office/drawing/2014/main" id="{A5760245-BF4D-4E41-95F9-D760D5BCACE3}"/>
                </a:ext>
              </a:extLst>
            </p:cNvPr>
            <p:cNvSpPr/>
            <p:nvPr/>
          </p:nvSpPr>
          <p:spPr>
            <a:xfrm>
              <a:off x="5745032" y="692664"/>
              <a:ext cx="144000" cy="144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2B9096A-DF64-4A7D-88D4-2B80A3246D9F}"/>
                </a:ext>
              </a:extLst>
            </p:cNvPr>
            <p:cNvCxnSpPr/>
            <p:nvPr/>
          </p:nvCxnSpPr>
          <p:spPr>
            <a:xfrm flipV="1">
              <a:off x="5528960" y="711680"/>
              <a:ext cx="0" cy="10801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CCE39CD-7811-4761-8A60-00BE551480FC}"/>
                </a:ext>
              </a:extLst>
            </p:cNvPr>
            <p:cNvCxnSpPr/>
            <p:nvPr/>
          </p:nvCxnSpPr>
          <p:spPr>
            <a:xfrm flipV="1">
              <a:off x="5528960" y="548664"/>
              <a:ext cx="72" cy="10796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11C3CEA-AC66-4E98-A7D5-5E8B78B9304D}"/>
                </a:ext>
              </a:extLst>
            </p:cNvPr>
            <p:cNvCxnSpPr/>
            <p:nvPr/>
          </p:nvCxnSpPr>
          <p:spPr>
            <a:xfrm flipV="1">
              <a:off x="5673032" y="404664"/>
              <a:ext cx="0" cy="216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2540D0-2AC8-43AB-B0C8-954FD01BEADD}"/>
              </a:ext>
            </a:extLst>
          </p:cNvPr>
          <p:cNvGrpSpPr/>
          <p:nvPr/>
        </p:nvGrpSpPr>
        <p:grpSpPr>
          <a:xfrm>
            <a:off x="7473280" y="332656"/>
            <a:ext cx="648072" cy="432048"/>
            <a:chOff x="7473280" y="332656"/>
            <a:chExt cx="648072" cy="432048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26A57BBA-C941-40FC-ABA6-00192D12BFA1}"/>
                </a:ext>
              </a:extLst>
            </p:cNvPr>
            <p:cNvSpPr/>
            <p:nvPr/>
          </p:nvSpPr>
          <p:spPr>
            <a:xfrm>
              <a:off x="7761312" y="332656"/>
              <a:ext cx="36004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D1AD0C09-B7ED-49A1-A617-D50AA86D5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1280" y="404656"/>
              <a:ext cx="0" cy="288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24" name="Line 20">
              <a:extLst>
                <a:ext uri="{FF2B5EF4-FFF2-40B4-BE49-F238E27FC236}">
                  <a16:creationId xmlns:a16="http://schemas.microsoft.com/office/drawing/2014/main" id="{F7C342DD-047C-4AC8-9ADD-73C78FC5C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3280" y="332656"/>
              <a:ext cx="0" cy="432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25" name="Line 21">
              <a:extLst>
                <a:ext uri="{FF2B5EF4-FFF2-40B4-BE49-F238E27FC236}">
                  <a16:creationId xmlns:a16="http://schemas.microsoft.com/office/drawing/2014/main" id="{F5AB7453-66C8-4920-8E39-50EB1D58F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3280" y="620656"/>
              <a:ext cx="216000" cy="144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27" name="Line 22">
              <a:extLst>
                <a:ext uri="{FF2B5EF4-FFF2-40B4-BE49-F238E27FC236}">
                  <a16:creationId xmlns:a16="http://schemas.microsoft.com/office/drawing/2014/main" id="{24AF66DD-2D00-4A43-8018-669CC3CAE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3280" y="332656"/>
              <a:ext cx="216000" cy="14400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228" name="Line 23">
              <a:extLst>
                <a:ext uri="{FF2B5EF4-FFF2-40B4-BE49-F238E27FC236}">
                  <a16:creationId xmlns:a16="http://schemas.microsoft.com/office/drawing/2014/main" id="{E7F58D98-4C2D-4F5E-B997-831372DC5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3280" y="692656"/>
              <a:ext cx="2880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 sz="2000"/>
            </a:p>
          </p:txBody>
        </p:sp>
        <p:sp>
          <p:nvSpPr>
            <p:cNvPr id="308" name="Line 22">
              <a:extLst>
                <a:ext uri="{FF2B5EF4-FFF2-40B4-BE49-F238E27FC236}">
                  <a16:creationId xmlns:a16="http://schemas.microsoft.com/office/drawing/2014/main" id="{7EA6A9AF-C047-4167-9E40-41BFA23CC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3320" y="620672"/>
              <a:ext cx="216024" cy="1440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 sz="20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D5732-2702-414E-978C-92026D02E428}"/>
              </a:ext>
            </a:extLst>
          </p:cNvPr>
          <p:cNvGrpSpPr/>
          <p:nvPr/>
        </p:nvGrpSpPr>
        <p:grpSpPr>
          <a:xfrm>
            <a:off x="5385048" y="1340768"/>
            <a:ext cx="864096" cy="864096"/>
            <a:chOff x="5385048" y="1340768"/>
            <a:chExt cx="864096" cy="864096"/>
          </a:xfrm>
        </p:grpSpPr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A978B905-A6E7-4E3C-9FAE-0BEF9D7D9469}"/>
                </a:ext>
              </a:extLst>
            </p:cNvPr>
            <p:cNvSpPr/>
            <p:nvPr/>
          </p:nvSpPr>
          <p:spPr>
            <a:xfrm rot="5400000">
              <a:off x="5385048" y="1340768"/>
              <a:ext cx="864096" cy="864096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18000" rtlCol="0" anchor="ctr"/>
            <a:lstStyle/>
            <a:p>
              <a:pPr defTabSz="457197">
                <a:lnSpc>
                  <a:spcPct val="70000"/>
                </a:lnSpc>
              </a:pPr>
              <a:endParaRPr lang="en-GB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124E01-348B-4BED-AEA5-14B477DC3404}"/>
                </a:ext>
              </a:extLst>
            </p:cNvPr>
            <p:cNvCxnSpPr>
              <a:cxnSpLocks/>
            </p:cNvCxnSpPr>
            <p:nvPr/>
          </p:nvCxnSpPr>
          <p:spPr>
            <a:xfrm>
              <a:off x="5457056" y="1916832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4577CA4-0B13-4828-9C1D-D32F32B1426F}"/>
                </a:ext>
              </a:extLst>
            </p:cNvPr>
            <p:cNvCxnSpPr>
              <a:cxnSpLocks/>
            </p:cNvCxnSpPr>
            <p:nvPr/>
          </p:nvCxnSpPr>
          <p:spPr>
            <a:xfrm>
              <a:off x="5601072" y="1628800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7026AF3-39AD-41BA-88DC-125831569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3080" y="1628800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31E19C7-1899-483E-8C6B-C39216B4D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1072" y="1628800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Arc 316">
            <a:extLst>
              <a:ext uri="{FF2B5EF4-FFF2-40B4-BE49-F238E27FC236}">
                <a16:creationId xmlns:a16="http://schemas.microsoft.com/office/drawing/2014/main" id="{BB53888D-ED7F-4D19-A700-9566B81B3549}"/>
              </a:ext>
            </a:extLst>
          </p:cNvPr>
          <p:cNvSpPr/>
          <p:nvPr/>
        </p:nvSpPr>
        <p:spPr>
          <a:xfrm>
            <a:off x="5601072" y="3068960"/>
            <a:ext cx="144016" cy="144016"/>
          </a:xfrm>
          <a:prstGeom prst="arc">
            <a:avLst>
              <a:gd name="adj1" fmla="val 16200000"/>
              <a:gd name="adj2" fmla="val 5474518"/>
            </a:avLst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97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8" name="Line 65">
            <a:extLst>
              <a:ext uri="{FF2B5EF4-FFF2-40B4-BE49-F238E27FC236}">
                <a16:creationId xmlns:a16="http://schemas.microsoft.com/office/drawing/2014/main" id="{D3D9BDF2-5961-44A1-AAE4-6C3DB341DD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41032" y="3140968"/>
            <a:ext cx="432049" cy="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olid"/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97"/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2AA31EA1-24F3-4333-BAE3-3E5204530A88}"/>
              </a:ext>
            </a:extLst>
          </p:cNvPr>
          <p:cNvGrpSpPr/>
          <p:nvPr/>
        </p:nvGrpSpPr>
        <p:grpSpPr>
          <a:xfrm>
            <a:off x="3656856" y="260648"/>
            <a:ext cx="1008112" cy="1008112"/>
            <a:chOff x="3584848" y="980728"/>
            <a:chExt cx="1008112" cy="1008112"/>
          </a:xfrm>
        </p:grpSpPr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B881D0F-4EC1-496C-964D-3AEA6B454C71}"/>
                </a:ext>
              </a:extLst>
            </p:cNvPr>
            <p:cNvCxnSpPr>
              <a:cxnSpLocks/>
            </p:cNvCxnSpPr>
            <p:nvPr/>
          </p:nvCxnSpPr>
          <p:spPr>
            <a:xfrm>
              <a:off x="4088904" y="1484784"/>
              <a:ext cx="360040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Line 65">
              <a:extLst>
                <a:ext uri="{FF2B5EF4-FFF2-40B4-BE49-F238E27FC236}">
                  <a16:creationId xmlns:a16="http://schemas.microsoft.com/office/drawing/2014/main" id="{7093C5E9-90A2-4137-A9F2-F2F1CAE45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8945" y="1268760"/>
              <a:ext cx="144015" cy="36004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1B23BB1-3170-46C6-BC23-2494DFEF9C93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80" y="1124744"/>
              <a:ext cx="0" cy="72008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FA1FF12-5385-457B-AC8A-CA358D9CFBB5}"/>
                </a:ext>
              </a:extLst>
            </p:cNvPr>
            <p:cNvSpPr/>
            <p:nvPr/>
          </p:nvSpPr>
          <p:spPr>
            <a:xfrm>
              <a:off x="3584848" y="1340768"/>
              <a:ext cx="576064" cy="288032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97">
                <a:lnSpc>
                  <a:spcPct val="75000"/>
                </a:lnSpc>
              </a:pPr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E9E0318-56FC-43C9-9D13-EEDF3DDFD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872" y="1340768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2DB433A-470F-4FA2-ACEC-3E66F209F0CF}"/>
                </a:ext>
              </a:extLst>
            </p:cNvPr>
            <p:cNvCxnSpPr>
              <a:cxnSpLocks/>
            </p:cNvCxnSpPr>
            <p:nvPr/>
          </p:nvCxnSpPr>
          <p:spPr>
            <a:xfrm>
              <a:off x="4448944" y="980728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4AF2375-CB41-469E-9FCE-9AA80AE7B2B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944" y="1700808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56BD0A2-EA84-4717-9025-75F570E80FB1}"/>
              </a:ext>
            </a:extLst>
          </p:cNvPr>
          <p:cNvGrpSpPr/>
          <p:nvPr/>
        </p:nvGrpSpPr>
        <p:grpSpPr>
          <a:xfrm>
            <a:off x="3584848" y="3140968"/>
            <a:ext cx="483518" cy="720080"/>
            <a:chOff x="3584848" y="3140968"/>
            <a:chExt cx="483518" cy="720080"/>
          </a:xfrm>
        </p:grpSpPr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D0880E07-90CE-4B23-B464-C381D3448377}"/>
                </a:ext>
              </a:extLst>
            </p:cNvPr>
            <p:cNvCxnSpPr>
              <a:cxnSpLocks/>
            </p:cNvCxnSpPr>
            <p:nvPr/>
          </p:nvCxnSpPr>
          <p:spPr>
            <a:xfrm>
              <a:off x="3656856" y="3501008"/>
              <a:ext cx="360040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Line 65">
              <a:extLst>
                <a:ext uri="{FF2B5EF4-FFF2-40B4-BE49-F238E27FC236}">
                  <a16:creationId xmlns:a16="http://schemas.microsoft.com/office/drawing/2014/main" id="{D9BDFDCE-8614-478E-A568-09378959E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894" y="3356992"/>
              <a:ext cx="51472" cy="29227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A8C53FE1-EF36-4F5B-8008-30F55A27E192}"/>
                </a:ext>
              </a:extLst>
            </p:cNvPr>
            <p:cNvSpPr/>
            <p:nvPr/>
          </p:nvSpPr>
          <p:spPr>
            <a:xfrm>
              <a:off x="3584848" y="3429000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97">
                <a:lnSpc>
                  <a:spcPct val="75000"/>
                </a:lnSpc>
              </a:pPr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DC1C699-58E1-457B-8ACA-273AE4166A0E}"/>
                </a:ext>
              </a:extLst>
            </p:cNvPr>
            <p:cNvCxnSpPr>
              <a:cxnSpLocks/>
            </p:cNvCxnSpPr>
            <p:nvPr/>
          </p:nvCxnSpPr>
          <p:spPr>
            <a:xfrm>
              <a:off x="4016896" y="3140968"/>
              <a:ext cx="0" cy="2160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Line 65">
              <a:extLst>
                <a:ext uri="{FF2B5EF4-FFF2-40B4-BE49-F238E27FC236}">
                  <a16:creationId xmlns:a16="http://schemas.microsoft.com/office/drawing/2014/main" id="{2BA9F8C8-5965-4A5F-8529-2CB15CB49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6896" y="3645024"/>
              <a:ext cx="0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2EACC2F-0C48-48B6-8193-06EC41E777DE}"/>
              </a:ext>
            </a:extLst>
          </p:cNvPr>
          <p:cNvGrpSpPr/>
          <p:nvPr/>
        </p:nvGrpSpPr>
        <p:grpSpPr>
          <a:xfrm>
            <a:off x="4160912" y="3140968"/>
            <a:ext cx="432048" cy="720080"/>
            <a:chOff x="4160912" y="3140968"/>
            <a:chExt cx="432048" cy="720080"/>
          </a:xfrm>
        </p:grpSpPr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DC55D2A-AE3D-4E6A-8934-0DB791E97B7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20" y="350100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Line 65">
              <a:extLst>
                <a:ext uri="{FF2B5EF4-FFF2-40B4-BE49-F238E27FC236}">
                  <a16:creationId xmlns:a16="http://schemas.microsoft.com/office/drawing/2014/main" id="{80253606-209E-443E-AAF8-A19DABD4D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7DA33FD0-B484-4FC4-8936-BB5CFB7F344A}"/>
                </a:ext>
              </a:extLst>
            </p:cNvPr>
            <p:cNvSpPr/>
            <p:nvPr/>
          </p:nvSpPr>
          <p:spPr>
            <a:xfrm>
              <a:off x="4160912" y="3429000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97">
                <a:lnSpc>
                  <a:spcPct val="75000"/>
                </a:lnSpc>
              </a:pPr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94ABFDB-D527-438C-BDAE-DD49D8BC62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Line 65">
              <a:extLst>
                <a:ext uri="{FF2B5EF4-FFF2-40B4-BE49-F238E27FC236}">
                  <a16:creationId xmlns:a16="http://schemas.microsoft.com/office/drawing/2014/main" id="{8C314C8E-D9BC-4EF3-BA60-772C59339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7BD8F4-9B96-41E7-8340-A663CDA615A9}"/>
              </a:ext>
            </a:extLst>
          </p:cNvPr>
          <p:cNvGrpSpPr/>
          <p:nvPr/>
        </p:nvGrpSpPr>
        <p:grpSpPr>
          <a:xfrm>
            <a:off x="2576736" y="1484784"/>
            <a:ext cx="864096" cy="720080"/>
            <a:chOff x="4088904" y="2204864"/>
            <a:chExt cx="864096" cy="72008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1E662229-B090-40B6-B291-2DCF4DC75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48944" y="2564904"/>
              <a:ext cx="432048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Line 65">
              <a:extLst>
                <a:ext uri="{FF2B5EF4-FFF2-40B4-BE49-F238E27FC236}">
                  <a16:creationId xmlns:a16="http://schemas.microsoft.com/office/drawing/2014/main" id="{FF1DE3D5-3465-437C-9020-18C4CF98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985" y="2420888"/>
              <a:ext cx="144015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2325554-7A4A-4F4A-AF92-95779175B9AB}"/>
                </a:ext>
              </a:extLst>
            </p:cNvPr>
            <p:cNvCxnSpPr>
              <a:cxnSpLocks/>
            </p:cNvCxnSpPr>
            <p:nvPr/>
          </p:nvCxnSpPr>
          <p:spPr>
            <a:xfrm>
              <a:off x="4304928" y="2276872"/>
              <a:ext cx="0" cy="57606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CCC9981D-701D-49FC-97C6-14CF00034F3B}"/>
                </a:ext>
              </a:extLst>
            </p:cNvPr>
            <p:cNvSpPr/>
            <p:nvPr/>
          </p:nvSpPr>
          <p:spPr>
            <a:xfrm>
              <a:off x="4088904" y="2492896"/>
              <a:ext cx="432048" cy="144016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97">
                <a:lnSpc>
                  <a:spcPct val="75000"/>
                </a:lnSpc>
              </a:pPr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2F590AC0-2DF8-4FF8-90FF-6B432AEC8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920" y="2492896"/>
              <a:ext cx="144016" cy="144016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FA1C66A-F16C-4F60-A5D1-3F1EEEF493B1}"/>
                </a:ext>
              </a:extLst>
            </p:cNvPr>
            <p:cNvCxnSpPr>
              <a:cxnSpLocks/>
            </p:cNvCxnSpPr>
            <p:nvPr/>
          </p:nvCxnSpPr>
          <p:spPr>
            <a:xfrm>
              <a:off x="4808984" y="2204864"/>
              <a:ext cx="0" cy="2160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Line 65">
              <a:extLst>
                <a:ext uri="{FF2B5EF4-FFF2-40B4-BE49-F238E27FC236}">
                  <a16:creationId xmlns:a16="http://schemas.microsoft.com/office/drawing/2014/main" id="{FC8D24C4-3ABC-4C87-8B5D-FC9EBAC12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985" y="2708920"/>
              <a:ext cx="0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AF65355-6B3C-4F6B-A0F4-23007479EC42}"/>
              </a:ext>
            </a:extLst>
          </p:cNvPr>
          <p:cNvGrpSpPr/>
          <p:nvPr/>
        </p:nvGrpSpPr>
        <p:grpSpPr>
          <a:xfrm>
            <a:off x="2576736" y="2276872"/>
            <a:ext cx="1296144" cy="720080"/>
            <a:chOff x="2576736" y="2276872"/>
            <a:chExt cx="1296144" cy="720080"/>
          </a:xfrm>
        </p:grpSpPr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746A1B9-F92E-40F0-B337-2699259618A6}"/>
                </a:ext>
              </a:extLst>
            </p:cNvPr>
            <p:cNvCxnSpPr>
              <a:cxnSpLocks/>
            </p:cNvCxnSpPr>
            <p:nvPr/>
          </p:nvCxnSpPr>
          <p:spPr>
            <a:xfrm>
              <a:off x="2936776" y="2636912"/>
              <a:ext cx="864096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Line 65">
              <a:extLst>
                <a:ext uri="{FF2B5EF4-FFF2-40B4-BE49-F238E27FC236}">
                  <a16:creationId xmlns:a16="http://schemas.microsoft.com/office/drawing/2014/main" id="{45F562E3-12D0-490D-B3DE-D54894112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817" y="2492896"/>
              <a:ext cx="144015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9906A1E3-3E63-4983-BBA6-E13C9AE8957E}"/>
                </a:ext>
              </a:extLst>
            </p:cNvPr>
            <p:cNvCxnSpPr>
              <a:cxnSpLocks/>
            </p:cNvCxnSpPr>
            <p:nvPr/>
          </p:nvCxnSpPr>
          <p:spPr>
            <a:xfrm>
              <a:off x="2792760" y="2348880"/>
              <a:ext cx="0" cy="57606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58BA4CBF-AB3D-455A-8DD0-7FCED83E17E6}"/>
                </a:ext>
              </a:extLst>
            </p:cNvPr>
            <p:cNvSpPr/>
            <p:nvPr/>
          </p:nvSpPr>
          <p:spPr>
            <a:xfrm>
              <a:off x="2576736" y="2564904"/>
              <a:ext cx="432048" cy="144016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97">
                <a:lnSpc>
                  <a:spcPct val="75000"/>
                </a:lnSpc>
              </a:pPr>
              <a:endParaRPr lang="en-GB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3092113F-3835-4794-92F3-DF43EC6A9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752" y="2564904"/>
              <a:ext cx="144016" cy="144016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69127FA-294B-4A66-B286-B01CFD76558A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16" y="2276872"/>
              <a:ext cx="0" cy="2160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Line 65">
              <a:extLst>
                <a:ext uri="{FF2B5EF4-FFF2-40B4-BE49-F238E27FC236}">
                  <a16:creationId xmlns:a16="http://schemas.microsoft.com/office/drawing/2014/main" id="{4FE96E5D-450F-4972-996F-1BA28FF4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817" y="2780928"/>
              <a:ext cx="0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8" name="Line 65">
              <a:extLst>
                <a:ext uri="{FF2B5EF4-FFF2-40B4-BE49-F238E27FC236}">
                  <a16:creationId xmlns:a16="http://schemas.microsoft.com/office/drawing/2014/main" id="{01B1F2A2-1F25-47C6-B593-D486E6D22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865" y="2492896"/>
              <a:ext cx="144015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E92E411-B883-409E-B11F-4658EC2E8449}"/>
                </a:ext>
              </a:extLst>
            </p:cNvPr>
            <p:cNvCxnSpPr>
              <a:cxnSpLocks/>
            </p:cNvCxnSpPr>
            <p:nvPr/>
          </p:nvCxnSpPr>
          <p:spPr>
            <a:xfrm>
              <a:off x="3728864" y="2276872"/>
              <a:ext cx="0" cy="2160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Line 65">
              <a:extLst>
                <a:ext uri="{FF2B5EF4-FFF2-40B4-BE49-F238E27FC236}">
                  <a16:creationId xmlns:a16="http://schemas.microsoft.com/office/drawing/2014/main" id="{3542A93A-8FDA-4C35-9658-5DF3CEE5B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865" y="2780928"/>
              <a:ext cx="0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4E39335F-9FA5-45AB-95C9-0F2716AD263C}"/>
              </a:ext>
            </a:extLst>
          </p:cNvPr>
          <p:cNvGrpSpPr/>
          <p:nvPr/>
        </p:nvGrpSpPr>
        <p:grpSpPr>
          <a:xfrm>
            <a:off x="3191510" y="3140968"/>
            <a:ext cx="144017" cy="720080"/>
            <a:chOff x="4448943" y="3140968"/>
            <a:chExt cx="144017" cy="720080"/>
          </a:xfrm>
        </p:grpSpPr>
        <p:sp>
          <p:nvSpPr>
            <p:cNvPr id="371" name="Line 65">
              <a:extLst>
                <a:ext uri="{FF2B5EF4-FFF2-40B4-BE49-F238E27FC236}">
                  <a16:creationId xmlns:a16="http://schemas.microsoft.com/office/drawing/2014/main" id="{9CAA3480-05A2-469B-A534-7684F8629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1AC8FB8-FC39-4E78-8427-A3BDD4A52F31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Line 65">
              <a:extLst>
                <a:ext uri="{FF2B5EF4-FFF2-40B4-BE49-F238E27FC236}">
                  <a16:creationId xmlns:a16="http://schemas.microsoft.com/office/drawing/2014/main" id="{91126105-5968-4C57-913C-9AFEAFA85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33E6FC4-8F52-4D64-91EA-2EC03722AF0C}"/>
              </a:ext>
            </a:extLst>
          </p:cNvPr>
          <p:cNvSpPr/>
          <p:nvPr/>
        </p:nvSpPr>
        <p:spPr>
          <a:xfrm>
            <a:off x="2720752" y="6093296"/>
            <a:ext cx="864096" cy="504056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>
              <a:lnSpc>
                <a:spcPct val="75000"/>
              </a:lnSpc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Power analyser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0A9700C8-84EE-42F0-B832-06A9EE0463B3}"/>
              </a:ext>
            </a:extLst>
          </p:cNvPr>
          <p:cNvSpPr/>
          <p:nvPr/>
        </p:nvSpPr>
        <p:spPr>
          <a:xfrm>
            <a:off x="4160912" y="6021288"/>
            <a:ext cx="720080" cy="720080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/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+</a:t>
            </a:r>
          </a:p>
          <a:p>
            <a:pPr algn="ctr" defTabSz="457197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Battery</a:t>
            </a:r>
          </a:p>
          <a:p>
            <a:pPr algn="ctr" defTabSz="457197"/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-</a:t>
            </a:r>
          </a:p>
        </p:txBody>
      </p:sp>
      <p:sp>
        <p:nvSpPr>
          <p:cNvPr id="487" name="Arc 486">
            <a:extLst>
              <a:ext uri="{FF2B5EF4-FFF2-40B4-BE49-F238E27FC236}">
                <a16:creationId xmlns:a16="http://schemas.microsoft.com/office/drawing/2014/main" id="{FEFB2A6C-5F5B-4A20-B77D-66CCD57B0544}"/>
              </a:ext>
            </a:extLst>
          </p:cNvPr>
          <p:cNvSpPr/>
          <p:nvPr/>
        </p:nvSpPr>
        <p:spPr>
          <a:xfrm>
            <a:off x="6105127" y="5297448"/>
            <a:ext cx="432000" cy="432000"/>
          </a:xfrm>
          <a:prstGeom prst="arc">
            <a:avLst>
              <a:gd name="adj1" fmla="val 16200000"/>
              <a:gd name="adj2" fmla="val 16120020"/>
            </a:avLst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97">
              <a:lnSpc>
                <a:spcPct val="80000"/>
              </a:lnSpc>
            </a:pPr>
            <a:endParaRPr lang="en-GB" sz="8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457197">
              <a:lnSpc>
                <a:spcPct val="1000"/>
              </a:lnSpc>
              <a:spcBef>
                <a:spcPts val="900"/>
              </a:spcBef>
            </a:pP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>+</a:t>
            </a:r>
          </a:p>
          <a:p>
            <a:pPr algn="ctr" defTabSz="457197"/>
            <a:r>
              <a:rPr lang="en-GB" b="1" dirty="0">
                <a:solidFill>
                  <a:prstClr val="black"/>
                </a:solidFill>
              </a:rPr>
              <a:t>−</a:t>
            </a:r>
            <a:endParaRPr lang="en-GB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97AB717-9529-4C6F-AE7C-C336991AF083}"/>
              </a:ext>
            </a:extLst>
          </p:cNvPr>
          <p:cNvGrpSpPr/>
          <p:nvPr/>
        </p:nvGrpSpPr>
        <p:grpSpPr>
          <a:xfrm>
            <a:off x="6069127" y="4653135"/>
            <a:ext cx="507970" cy="577920"/>
            <a:chOff x="6069127" y="4653135"/>
            <a:chExt cx="507970" cy="577920"/>
          </a:xfrm>
        </p:grpSpPr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EEA84A2C-B872-4951-BFE5-71BB7C23D390}"/>
                </a:ext>
              </a:extLst>
            </p:cNvPr>
            <p:cNvCxnSpPr>
              <a:cxnSpLocks/>
            </p:cNvCxnSpPr>
            <p:nvPr/>
          </p:nvCxnSpPr>
          <p:spPr>
            <a:xfrm>
              <a:off x="6325098" y="4806379"/>
              <a:ext cx="0" cy="288032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768E2A8-1C1A-452D-B5C4-353922CE0E3C}"/>
                </a:ext>
              </a:extLst>
            </p:cNvPr>
            <p:cNvCxnSpPr>
              <a:cxnSpLocks/>
            </p:cNvCxnSpPr>
            <p:nvPr/>
          </p:nvCxnSpPr>
          <p:spPr>
            <a:xfrm>
              <a:off x="6325097" y="4653135"/>
              <a:ext cx="252000" cy="288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C92017ED-DE8D-46A0-B6EF-24A60ED58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0237" y="4653226"/>
              <a:ext cx="252000" cy="28866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82F19CF-3FF5-4E98-8410-A110CCF05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5096" y="4943055"/>
              <a:ext cx="251818" cy="288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6BD656B-0E2F-45C6-AA05-A196C74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27" y="4941764"/>
              <a:ext cx="252000" cy="28684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5684EB20-3CA3-472A-A2FC-B775BC85EAC8}"/>
              </a:ext>
            </a:extLst>
          </p:cNvPr>
          <p:cNvGrpSpPr/>
          <p:nvPr/>
        </p:nvGrpSpPr>
        <p:grpSpPr>
          <a:xfrm>
            <a:off x="6897216" y="116632"/>
            <a:ext cx="503967" cy="648072"/>
            <a:chOff x="7761401" y="908720"/>
            <a:chExt cx="503967" cy="648072"/>
          </a:xfrm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B75FBF9A-E144-4110-87DB-BAA87EF44282}"/>
                </a:ext>
              </a:extLst>
            </p:cNvPr>
            <p:cNvSpPr/>
            <p:nvPr/>
          </p:nvSpPr>
          <p:spPr>
            <a:xfrm>
              <a:off x="7977336" y="1052736"/>
              <a:ext cx="28803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76B97C3E-423F-4433-B352-E53425C3DB7F}"/>
                </a:ext>
              </a:extLst>
            </p:cNvPr>
            <p:cNvGrpSpPr/>
            <p:nvPr/>
          </p:nvGrpSpPr>
          <p:grpSpPr>
            <a:xfrm>
              <a:off x="7761401" y="908720"/>
              <a:ext cx="432049" cy="648072"/>
              <a:chOff x="7236296" y="1700808"/>
              <a:chExt cx="432048" cy="648072"/>
            </a:xfrm>
          </p:grpSpPr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0016A79-3081-4927-BA1E-CDABB94A4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2320" y="2204864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4633C14-1798-4DCE-876E-99400018A3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2320" y="1844824"/>
                <a:ext cx="215976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93EC737A-1B28-4B04-9D7C-FDF35146D9AA}"/>
                  </a:ext>
                </a:extLst>
              </p:cNvPr>
              <p:cNvCxnSpPr/>
              <p:nvPr/>
            </p:nvCxnSpPr>
            <p:spPr>
              <a:xfrm>
                <a:off x="7236296" y="2060848"/>
                <a:ext cx="216001" cy="1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A616D832-B30B-40E9-BECD-974E85A4A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20" y="2132856"/>
                <a:ext cx="0" cy="144016"/>
              </a:xfrm>
              <a:prstGeom prst="line">
                <a:avLst/>
              </a:prstGeom>
              <a:ln w="50800" cap="flat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44D67D4A-17C4-4FB7-AA1C-0F83B0D492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8344" y="2204864"/>
                <a:ext cx="0" cy="14401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6C653720-44A9-4034-871D-1BBC06843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20" y="2026558"/>
                <a:ext cx="0" cy="72008"/>
              </a:xfrm>
              <a:prstGeom prst="line">
                <a:avLst/>
              </a:prstGeom>
              <a:ln w="50800" cap="flat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D91B382-92DD-4C16-AD76-F2E033EB0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2392" y="1772816"/>
                <a:ext cx="0" cy="216024"/>
              </a:xfrm>
              <a:prstGeom prst="line">
                <a:avLst/>
              </a:prstGeom>
              <a:ln w="50800" cap="flat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788BBE7A-32D8-49A7-ACEF-623D2A72C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8296" y="1700808"/>
                <a:ext cx="0" cy="14401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9998AF18-4BF2-44E5-B907-6BE30A213456}"/>
              </a:ext>
            </a:extLst>
          </p:cNvPr>
          <p:cNvGrpSpPr/>
          <p:nvPr/>
        </p:nvGrpSpPr>
        <p:grpSpPr>
          <a:xfrm>
            <a:off x="6548753" y="4006980"/>
            <a:ext cx="144016" cy="432050"/>
            <a:chOff x="6475529" y="4005263"/>
            <a:chExt cx="144016" cy="432050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A994B63C-9E6C-409D-B6C2-0F340898443E}"/>
                </a:ext>
              </a:extLst>
            </p:cNvPr>
            <p:cNvGrpSpPr/>
            <p:nvPr/>
          </p:nvGrpSpPr>
          <p:grpSpPr>
            <a:xfrm>
              <a:off x="6475529" y="4005263"/>
              <a:ext cx="144016" cy="432050"/>
              <a:chOff x="7740352" y="3140967"/>
              <a:chExt cx="144016" cy="432049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1FC169E-B373-4D59-AD0C-230F786461AF}"/>
                  </a:ext>
                </a:extLst>
              </p:cNvPr>
              <p:cNvSpPr/>
              <p:nvPr/>
            </p:nvSpPr>
            <p:spPr>
              <a:xfrm>
                <a:off x="7740352" y="3140968"/>
                <a:ext cx="144016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1" name="Arc 560">
                <a:extLst>
                  <a:ext uri="{FF2B5EF4-FFF2-40B4-BE49-F238E27FC236}">
                    <a16:creationId xmlns:a16="http://schemas.microsoft.com/office/drawing/2014/main" id="{AACC193D-85D3-4ACA-AAE0-944E436940C3}"/>
                  </a:ext>
                </a:extLst>
              </p:cNvPr>
              <p:cNvSpPr/>
              <p:nvPr/>
            </p:nvSpPr>
            <p:spPr>
              <a:xfrm>
                <a:off x="7740352" y="3140967"/>
                <a:ext cx="144016" cy="179665"/>
              </a:xfrm>
              <a:prstGeom prst="arc">
                <a:avLst>
                  <a:gd name="adj1" fmla="val 16200000"/>
                  <a:gd name="adj2" fmla="val 5474518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62" name="Arc 561">
                <a:extLst>
                  <a:ext uri="{FF2B5EF4-FFF2-40B4-BE49-F238E27FC236}">
                    <a16:creationId xmlns:a16="http://schemas.microsoft.com/office/drawing/2014/main" id="{BA911960-EECF-4B4F-B994-F02B4063F597}"/>
                  </a:ext>
                </a:extLst>
              </p:cNvPr>
              <p:cNvSpPr/>
              <p:nvPr/>
            </p:nvSpPr>
            <p:spPr>
              <a:xfrm>
                <a:off x="7740352" y="3255557"/>
                <a:ext cx="144016" cy="209794"/>
              </a:xfrm>
              <a:prstGeom prst="arc">
                <a:avLst>
                  <a:gd name="adj1" fmla="val 16200000"/>
                  <a:gd name="adj2" fmla="val 5474518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63" name="Arc 562">
                <a:extLst>
                  <a:ext uri="{FF2B5EF4-FFF2-40B4-BE49-F238E27FC236}">
                    <a16:creationId xmlns:a16="http://schemas.microsoft.com/office/drawing/2014/main" id="{B39D927C-46AB-4B7A-8802-FA2129097BB2}"/>
                  </a:ext>
                </a:extLst>
              </p:cNvPr>
              <p:cNvSpPr/>
              <p:nvPr/>
            </p:nvSpPr>
            <p:spPr>
              <a:xfrm>
                <a:off x="7740352" y="3396910"/>
                <a:ext cx="144016" cy="176106"/>
              </a:xfrm>
              <a:prstGeom prst="arc">
                <a:avLst>
                  <a:gd name="adj1" fmla="val 16200000"/>
                  <a:gd name="adj2" fmla="val 5474518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58" name="Arc 557">
              <a:extLst>
                <a:ext uri="{FF2B5EF4-FFF2-40B4-BE49-F238E27FC236}">
                  <a16:creationId xmlns:a16="http://schemas.microsoft.com/office/drawing/2014/main" id="{7CA24001-55AD-4EF1-B740-D89683AF023B}"/>
                </a:ext>
              </a:extLst>
            </p:cNvPr>
            <p:cNvSpPr/>
            <p:nvPr/>
          </p:nvSpPr>
          <p:spPr>
            <a:xfrm>
              <a:off x="6477836" y="4118175"/>
              <a:ext cx="133784" cy="67108"/>
            </a:xfrm>
            <a:prstGeom prst="arc">
              <a:avLst>
                <a:gd name="adj1" fmla="val 5571773"/>
                <a:gd name="adj2" fmla="val 16081780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Arc 558">
              <a:extLst>
                <a:ext uri="{FF2B5EF4-FFF2-40B4-BE49-F238E27FC236}">
                  <a16:creationId xmlns:a16="http://schemas.microsoft.com/office/drawing/2014/main" id="{955A396B-1BD9-42DC-BC09-E47EAD96B8AC}"/>
                </a:ext>
              </a:extLst>
            </p:cNvPr>
            <p:cNvSpPr/>
            <p:nvPr/>
          </p:nvSpPr>
          <p:spPr>
            <a:xfrm>
              <a:off x="6476273" y="4260719"/>
              <a:ext cx="129740" cy="68974"/>
            </a:xfrm>
            <a:prstGeom prst="arc">
              <a:avLst>
                <a:gd name="adj1" fmla="val 5571773"/>
                <a:gd name="adj2" fmla="val 16081780"/>
              </a:avLst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025D10E3-E37D-4F3D-94C0-5933F914BD25}"/>
              </a:ext>
            </a:extLst>
          </p:cNvPr>
          <p:cNvGrpSpPr/>
          <p:nvPr/>
        </p:nvGrpSpPr>
        <p:grpSpPr>
          <a:xfrm>
            <a:off x="6105128" y="4005264"/>
            <a:ext cx="144015" cy="431799"/>
            <a:chOff x="6105128" y="4005264"/>
            <a:chExt cx="144015" cy="431799"/>
          </a:xfrm>
        </p:grpSpPr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ABD68BF-E905-4076-9550-7E51AF39BA71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19" y="4043468"/>
              <a:ext cx="72181" cy="36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F541E486-FCDD-4860-B617-ECF84E40E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128" y="4077642"/>
              <a:ext cx="143272" cy="7208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2DCC623C-1568-437A-AE8D-BC6A1B3C7C57}"/>
                </a:ext>
              </a:extLst>
            </p:cNvPr>
            <p:cNvCxnSpPr/>
            <p:nvPr/>
          </p:nvCxnSpPr>
          <p:spPr>
            <a:xfrm>
              <a:off x="6105525" y="4149080"/>
              <a:ext cx="143618" cy="71437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223CA3A8-71DF-40D6-A52C-9AC9648CE697}"/>
                </a:ext>
              </a:extLst>
            </p:cNvPr>
            <p:cNvCxnSpPr/>
            <p:nvPr/>
          </p:nvCxnSpPr>
          <p:spPr>
            <a:xfrm flipH="1">
              <a:off x="6105525" y="4221163"/>
              <a:ext cx="142875" cy="71437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E3CB28F-B7BD-4DAC-8321-B5B37E18890E}"/>
                </a:ext>
              </a:extLst>
            </p:cNvPr>
            <p:cNvCxnSpPr/>
            <p:nvPr/>
          </p:nvCxnSpPr>
          <p:spPr>
            <a:xfrm>
              <a:off x="6105525" y="4292600"/>
              <a:ext cx="142875" cy="73025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327CA965-F796-425D-B3BB-7BA680FDD25B}"/>
                </a:ext>
              </a:extLst>
            </p:cNvPr>
            <p:cNvCxnSpPr/>
            <p:nvPr/>
          </p:nvCxnSpPr>
          <p:spPr>
            <a:xfrm flipH="1">
              <a:off x="6176963" y="4365625"/>
              <a:ext cx="71437" cy="36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D4EC012-5992-43A6-B378-4E5C62FF1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963" y="4005264"/>
              <a:ext cx="0" cy="3188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182F7D65-83B7-4FE2-9FAA-95A3C3BDF7BA}"/>
                </a:ext>
              </a:extLst>
            </p:cNvPr>
            <p:cNvCxnSpPr/>
            <p:nvPr/>
          </p:nvCxnSpPr>
          <p:spPr>
            <a:xfrm>
              <a:off x="6176963" y="4401625"/>
              <a:ext cx="0" cy="3543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FBF5851F-FD29-4B8E-9673-B6977D8B6D7D}"/>
              </a:ext>
            </a:extLst>
          </p:cNvPr>
          <p:cNvGrpSpPr/>
          <p:nvPr/>
        </p:nvGrpSpPr>
        <p:grpSpPr>
          <a:xfrm>
            <a:off x="6302863" y="4005263"/>
            <a:ext cx="180000" cy="434724"/>
            <a:chOff x="6302863" y="4005263"/>
            <a:chExt cx="180000" cy="434724"/>
          </a:xfrm>
        </p:grpSpPr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3C8F015-B293-42BE-B095-7B021FCBC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863" y="4188649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E76985A-1C95-44E5-905B-07C9C0D6F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863" y="4260016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5CA2D12-14D6-49BF-ABE3-DEA8A6F93562}"/>
                </a:ext>
              </a:extLst>
            </p:cNvPr>
            <p:cNvCxnSpPr>
              <a:cxnSpLocks/>
            </p:cNvCxnSpPr>
            <p:nvPr/>
          </p:nvCxnSpPr>
          <p:spPr>
            <a:xfrm>
              <a:off x="6392863" y="4259263"/>
              <a:ext cx="0" cy="1807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D609408-4B9E-4836-9BCD-573E4A7F5BC4}"/>
                </a:ext>
              </a:extLst>
            </p:cNvPr>
            <p:cNvCxnSpPr>
              <a:cxnSpLocks/>
            </p:cNvCxnSpPr>
            <p:nvPr/>
          </p:nvCxnSpPr>
          <p:spPr>
            <a:xfrm>
              <a:off x="6392863" y="4005263"/>
              <a:ext cx="0" cy="1807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898B0C-CC47-46A3-9E0F-EB4E97FE4981}"/>
              </a:ext>
            </a:extLst>
          </p:cNvPr>
          <p:cNvSpPr txBox="1"/>
          <p:nvPr/>
        </p:nvSpPr>
        <p:spPr>
          <a:xfrm>
            <a:off x="56456" y="5434733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Matt’s symbols</a:t>
            </a:r>
          </a:p>
        </p:txBody>
      </p: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4B4F4579-24D4-4F06-9BBB-A37708729524}"/>
              </a:ext>
            </a:extLst>
          </p:cNvPr>
          <p:cNvGrpSpPr/>
          <p:nvPr/>
        </p:nvGrpSpPr>
        <p:grpSpPr>
          <a:xfrm>
            <a:off x="1199359" y="6049167"/>
            <a:ext cx="306494" cy="360380"/>
            <a:chOff x="2576736" y="1845849"/>
            <a:chExt cx="504056" cy="935420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B5AC57E2-040B-485B-A2FB-CDFC8C4C62B6}"/>
                </a:ext>
              </a:extLst>
            </p:cNvPr>
            <p:cNvSpPr/>
            <p:nvPr/>
          </p:nvSpPr>
          <p:spPr>
            <a:xfrm rot="10800000">
              <a:off x="2576736" y="1845849"/>
              <a:ext cx="504056" cy="783658"/>
            </a:xfrm>
            <a:prstGeom prst="triangle">
              <a:avLst/>
            </a:prstGeom>
            <a:ln w="28575" cap="rnd"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F1D56796-B1D2-4DC1-8DF5-D4BE944EA379}"/>
                </a:ext>
              </a:extLst>
            </p:cNvPr>
            <p:cNvCxnSpPr>
              <a:cxnSpLocks/>
              <a:stCxn id="579" idx="3"/>
            </p:cNvCxnSpPr>
            <p:nvPr/>
          </p:nvCxnSpPr>
          <p:spPr>
            <a:xfrm>
              <a:off x="2828764" y="1845849"/>
              <a:ext cx="0" cy="9354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C374E922-9615-4EEF-A32B-FA22AD28240B}"/>
              </a:ext>
            </a:extLst>
          </p:cNvPr>
          <p:cNvGrpSpPr/>
          <p:nvPr/>
        </p:nvGrpSpPr>
        <p:grpSpPr>
          <a:xfrm>
            <a:off x="590331" y="6127712"/>
            <a:ext cx="270284" cy="85438"/>
            <a:chOff x="578260" y="6266691"/>
            <a:chExt cx="270284" cy="85438"/>
          </a:xfrm>
        </p:grpSpPr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9BC68A5-5976-44BF-9546-7811C245F5E2}"/>
                </a:ext>
              </a:extLst>
            </p:cNvPr>
            <p:cNvSpPr/>
            <p:nvPr/>
          </p:nvSpPr>
          <p:spPr>
            <a:xfrm>
              <a:off x="578260" y="6266691"/>
              <a:ext cx="69561" cy="8543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ECA593ED-C769-4167-BB92-18C9F88A1E68}"/>
                </a:ext>
              </a:extLst>
            </p:cNvPr>
            <p:cNvCxnSpPr>
              <a:cxnSpLocks/>
              <a:endCxn id="582" idx="6"/>
            </p:cNvCxnSpPr>
            <p:nvPr/>
          </p:nvCxnSpPr>
          <p:spPr>
            <a:xfrm flipH="1">
              <a:off x="647821" y="6309320"/>
              <a:ext cx="200723" cy="90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AF891B9C-5B3E-484B-AC8F-D92B79BE7FB4}"/>
              </a:ext>
            </a:extLst>
          </p:cNvPr>
          <p:cNvGrpSpPr/>
          <p:nvPr/>
        </p:nvGrpSpPr>
        <p:grpSpPr>
          <a:xfrm>
            <a:off x="1609959" y="6024022"/>
            <a:ext cx="180000" cy="434724"/>
            <a:chOff x="6302863" y="4005263"/>
            <a:chExt cx="180000" cy="434724"/>
          </a:xfrm>
        </p:grpSpPr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F013E1F-D6FD-48BA-B37E-0FE6387E3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863" y="4188649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21A6BDE-A940-46EF-9942-60125D9AD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863" y="4260016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E7CAEB5-FF68-4856-8E47-1B1BC243195A}"/>
                </a:ext>
              </a:extLst>
            </p:cNvPr>
            <p:cNvCxnSpPr>
              <a:cxnSpLocks/>
            </p:cNvCxnSpPr>
            <p:nvPr/>
          </p:nvCxnSpPr>
          <p:spPr>
            <a:xfrm>
              <a:off x="6392015" y="4260016"/>
              <a:ext cx="848" cy="17997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A98BBF5-A3FA-41EA-8B83-58F51A1E0A2D}"/>
                </a:ext>
              </a:extLst>
            </p:cNvPr>
            <p:cNvCxnSpPr>
              <a:cxnSpLocks/>
            </p:cNvCxnSpPr>
            <p:nvPr/>
          </p:nvCxnSpPr>
          <p:spPr>
            <a:xfrm>
              <a:off x="6392863" y="4005263"/>
              <a:ext cx="0" cy="1807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CCE070CC-F280-4B5E-9745-A62C0A635B13}"/>
              </a:ext>
            </a:extLst>
          </p:cNvPr>
          <p:cNvGrpSpPr/>
          <p:nvPr/>
        </p:nvGrpSpPr>
        <p:grpSpPr>
          <a:xfrm>
            <a:off x="1128765" y="5626855"/>
            <a:ext cx="546189" cy="288032"/>
            <a:chOff x="6968326" y="977480"/>
            <a:chExt cx="546189" cy="288032"/>
          </a:xfrm>
        </p:grpSpPr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0B032982-876F-4E20-BC50-22508D64ACF9}"/>
                </a:ext>
              </a:extLst>
            </p:cNvPr>
            <p:cNvGrpSpPr/>
            <p:nvPr/>
          </p:nvGrpSpPr>
          <p:grpSpPr>
            <a:xfrm rot="10800000">
              <a:off x="6968326" y="977480"/>
              <a:ext cx="288032" cy="288032"/>
              <a:chOff x="6732240" y="2492896"/>
              <a:chExt cx="288032" cy="288032"/>
            </a:xfrm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6476695-B9BE-4D20-BDE5-D5E59AB5F863}"/>
                  </a:ext>
                </a:extLst>
              </p:cNvPr>
              <p:cNvSpPr/>
              <p:nvPr/>
            </p:nvSpPr>
            <p:spPr>
              <a:xfrm rot="16200000">
                <a:off x="6732240" y="2492896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254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97"/>
                <a:endParaRPr lang="en-GB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A9D90CE-BEA0-49FA-92B5-DF9456FF4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2240" y="2492896"/>
                <a:ext cx="144016" cy="28803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47AD4D6D-D415-4E95-8E02-3DED4F971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240" y="2780928"/>
                <a:ext cx="288032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4993C3E5-65FF-4EA9-9B56-0ED84D041F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6256" y="2492896"/>
                <a:ext cx="144016" cy="28803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82A1236-EAE6-4D11-B0A1-0374986A9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32240" y="2492896"/>
                <a:ext cx="288032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3E41058B-BE8A-472D-9DE7-CBFE3A7E4BD9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93" y="1022048"/>
              <a:ext cx="216922" cy="1164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1CA2067E-6AC4-4C23-87F7-36BD9EFDABF4}"/>
                </a:ext>
              </a:extLst>
            </p:cNvPr>
            <p:cNvCxnSpPr>
              <a:cxnSpLocks/>
            </p:cNvCxnSpPr>
            <p:nvPr/>
          </p:nvCxnSpPr>
          <p:spPr>
            <a:xfrm>
              <a:off x="7237674" y="1135143"/>
              <a:ext cx="216922" cy="1164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3" name="Oval 602">
            <a:extLst>
              <a:ext uri="{FF2B5EF4-FFF2-40B4-BE49-F238E27FC236}">
                <a16:creationId xmlns:a16="http://schemas.microsoft.com/office/drawing/2014/main" id="{D8B662BB-3C9E-412F-9EF5-B2D1B58F8274}"/>
              </a:ext>
            </a:extLst>
          </p:cNvPr>
          <p:cNvSpPr/>
          <p:nvPr/>
        </p:nvSpPr>
        <p:spPr>
          <a:xfrm>
            <a:off x="765943" y="6360874"/>
            <a:ext cx="361771" cy="360035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B3BA73E1-3A57-4682-AC10-C59A2A018917}"/>
              </a:ext>
            </a:extLst>
          </p:cNvPr>
          <p:cNvGrpSpPr/>
          <p:nvPr/>
        </p:nvGrpSpPr>
        <p:grpSpPr>
          <a:xfrm>
            <a:off x="1206969" y="6368760"/>
            <a:ext cx="716185" cy="432049"/>
            <a:chOff x="3866596" y="3547255"/>
            <a:chExt cx="716185" cy="432049"/>
          </a:xfrm>
        </p:grpSpPr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4B54A62-E451-4EEE-BBFA-7412111BE765}"/>
                </a:ext>
              </a:extLst>
            </p:cNvPr>
            <p:cNvGrpSpPr/>
            <p:nvPr/>
          </p:nvGrpSpPr>
          <p:grpSpPr>
            <a:xfrm>
              <a:off x="3866596" y="3624476"/>
              <a:ext cx="546189" cy="288032"/>
              <a:chOff x="6968326" y="977480"/>
              <a:chExt cx="546189" cy="288032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B69FD780-6E13-4050-BAD7-9C3B15464F53}"/>
                  </a:ext>
                </a:extLst>
              </p:cNvPr>
              <p:cNvGrpSpPr/>
              <p:nvPr/>
            </p:nvGrpSpPr>
            <p:grpSpPr>
              <a:xfrm rot="10800000">
                <a:off x="6968326" y="977480"/>
                <a:ext cx="288032" cy="288032"/>
                <a:chOff x="6732240" y="2492896"/>
                <a:chExt cx="288032" cy="288032"/>
              </a:xfrm>
            </p:grpSpPr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5F78DD1D-3BA4-4149-BC26-398D7761BF86}"/>
                    </a:ext>
                  </a:extLst>
                </p:cNvPr>
                <p:cNvSpPr/>
                <p:nvPr/>
              </p:nvSpPr>
              <p:spPr>
                <a:xfrm rot="16200000">
                  <a:off x="6732240" y="2492896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97"/>
                  <a:endParaRPr lang="en-GB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DDEE4EC2-2083-48D3-B0A1-FA762EAFE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2240" y="2492896"/>
                  <a:ext cx="144016" cy="288032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6D774A10-5F8D-425B-8841-FC312C220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2780928"/>
                  <a:ext cx="288032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B736B1B-3141-4512-B1A4-1B51DB519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76256" y="2492896"/>
                  <a:ext cx="144016" cy="288032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E8774B48-772F-48B1-8B85-BFDB7896C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32240" y="2492896"/>
                  <a:ext cx="288032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A02D4382-CF57-4B02-B232-5247639CD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7593" y="1022048"/>
                <a:ext cx="216922" cy="1164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>
                <a:extLst>
                  <a:ext uri="{FF2B5EF4-FFF2-40B4-BE49-F238E27FC236}">
                    <a16:creationId xmlns:a16="http://schemas.microsoft.com/office/drawing/2014/main" id="{8D49C78E-FE30-4A8E-8725-5F1E90E88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74" y="1135143"/>
                <a:ext cx="216922" cy="1164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CF924F30-5D8F-401B-9F81-C05D147E74E8}"/>
                </a:ext>
              </a:extLst>
            </p:cNvPr>
            <p:cNvGrpSpPr/>
            <p:nvPr/>
          </p:nvGrpSpPr>
          <p:grpSpPr>
            <a:xfrm>
              <a:off x="4438765" y="3547255"/>
              <a:ext cx="144016" cy="432049"/>
              <a:chOff x="7596336" y="908720"/>
              <a:chExt cx="144016" cy="432048"/>
            </a:xfrm>
          </p:grpSpPr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51433374-3501-473C-AB21-F893B561A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980728"/>
                <a:ext cx="0" cy="288032"/>
              </a:xfrm>
              <a:prstGeom prst="line">
                <a:avLst/>
              </a:prstGeom>
              <a:ln w="50800" cap="sq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5A75BB8E-3E40-40B9-8EC4-16ECE03D9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352" y="1268760"/>
                <a:ext cx="0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F6C0F568-8EE7-4723-8273-477C8A887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6336" y="980728"/>
                <a:ext cx="144016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E233CA65-2185-4F69-9E24-545458E93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352" y="908720"/>
                <a:ext cx="0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273A71F8-54A5-4DFA-883D-A7AD8887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1196752"/>
                <a:ext cx="144016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F4D13F-35C3-4272-8C68-8100A480E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1196752"/>
                <a:ext cx="144016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2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2454C4-D83B-4B8D-894B-B21AA8B6F28B}"/>
              </a:ext>
            </a:extLst>
          </p:cNvPr>
          <p:cNvGrpSpPr/>
          <p:nvPr/>
        </p:nvGrpSpPr>
        <p:grpSpPr>
          <a:xfrm>
            <a:off x="2648744" y="1628800"/>
            <a:ext cx="144017" cy="720080"/>
            <a:chOff x="4448943" y="3140968"/>
            <a:chExt cx="144017" cy="720080"/>
          </a:xfrm>
        </p:grpSpPr>
        <p:sp>
          <p:nvSpPr>
            <p:cNvPr id="3" name="Line 65">
              <a:extLst>
                <a:ext uri="{FF2B5EF4-FFF2-40B4-BE49-F238E27FC236}">
                  <a16:creationId xmlns:a16="http://schemas.microsoft.com/office/drawing/2014/main" id="{C323C12C-6690-4C41-A0A7-3CF6CFC26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5F98B31-E1E0-4613-ACB9-EF004831C0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Line 65">
              <a:extLst>
                <a:ext uri="{FF2B5EF4-FFF2-40B4-BE49-F238E27FC236}">
                  <a16:creationId xmlns:a16="http://schemas.microsoft.com/office/drawing/2014/main" id="{53F4B75D-B118-4E4C-80B6-B02FB5C6B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68D6BA-A6F4-41DF-A1B8-905067133316}"/>
              </a:ext>
            </a:extLst>
          </p:cNvPr>
          <p:cNvGrpSpPr/>
          <p:nvPr/>
        </p:nvGrpSpPr>
        <p:grpSpPr>
          <a:xfrm>
            <a:off x="2655637" y="3062794"/>
            <a:ext cx="144017" cy="720080"/>
            <a:chOff x="4448943" y="3140968"/>
            <a:chExt cx="144017" cy="720080"/>
          </a:xfrm>
        </p:grpSpPr>
        <p:sp>
          <p:nvSpPr>
            <p:cNvPr id="7" name="Line 65">
              <a:extLst>
                <a:ext uri="{FF2B5EF4-FFF2-40B4-BE49-F238E27FC236}">
                  <a16:creationId xmlns:a16="http://schemas.microsoft.com/office/drawing/2014/main" id="{CC894338-5435-4207-B188-9BBE402DA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EE150D-961A-4288-ADF5-BA4E3B64E0ED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0B82517F-8C98-43F7-9590-F5592AA4F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61DEF7-1C8B-45C2-8DE0-A3C15499AED3}"/>
              </a:ext>
            </a:extLst>
          </p:cNvPr>
          <p:cNvGrpSpPr/>
          <p:nvPr/>
        </p:nvGrpSpPr>
        <p:grpSpPr>
          <a:xfrm>
            <a:off x="4105899" y="1634472"/>
            <a:ext cx="144017" cy="720080"/>
            <a:chOff x="4448943" y="3140968"/>
            <a:chExt cx="144017" cy="720080"/>
          </a:xfrm>
        </p:grpSpPr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73C6A5CE-9231-4FD2-A126-62911096F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02A39F-71B8-4454-95CD-F5E44CD1663A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Line 65">
              <a:extLst>
                <a:ext uri="{FF2B5EF4-FFF2-40B4-BE49-F238E27FC236}">
                  <a16:creationId xmlns:a16="http://schemas.microsoft.com/office/drawing/2014/main" id="{B1A842C6-8760-4B35-AF15-2228D0880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22217-F375-460A-8F6B-DD8CD5CD1BCD}"/>
              </a:ext>
            </a:extLst>
          </p:cNvPr>
          <p:cNvGrpSpPr/>
          <p:nvPr/>
        </p:nvGrpSpPr>
        <p:grpSpPr>
          <a:xfrm>
            <a:off x="4099367" y="3056877"/>
            <a:ext cx="144017" cy="720080"/>
            <a:chOff x="4448943" y="3140968"/>
            <a:chExt cx="144017" cy="720080"/>
          </a:xfrm>
        </p:grpSpPr>
        <p:sp>
          <p:nvSpPr>
            <p:cNvPr id="15" name="Line 65">
              <a:extLst>
                <a:ext uri="{FF2B5EF4-FFF2-40B4-BE49-F238E27FC236}">
                  <a16:creationId xmlns:a16="http://schemas.microsoft.com/office/drawing/2014/main" id="{BF35A3ED-0067-4EF7-B8F2-8F99553A2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6AC5A8-0EBF-45CB-A84A-28A8DDB77FA2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Line 65">
              <a:extLst>
                <a:ext uri="{FF2B5EF4-FFF2-40B4-BE49-F238E27FC236}">
                  <a16:creationId xmlns:a16="http://schemas.microsoft.com/office/drawing/2014/main" id="{A1AE0FC5-0CD6-4463-93DB-5739CE20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2155C-4B85-45AD-97A0-820F9A70B8BF}"/>
              </a:ext>
            </a:extLst>
          </p:cNvPr>
          <p:cNvGrpSpPr/>
          <p:nvPr/>
        </p:nvGrpSpPr>
        <p:grpSpPr>
          <a:xfrm>
            <a:off x="5522652" y="3062548"/>
            <a:ext cx="144017" cy="720080"/>
            <a:chOff x="4448943" y="3140968"/>
            <a:chExt cx="144017" cy="720080"/>
          </a:xfrm>
        </p:grpSpPr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E68C43F0-BCF9-41FF-B81B-1AE1FDC82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7F822F-0E5C-4081-B613-605BDEBC0040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Line 65">
              <a:extLst>
                <a:ext uri="{FF2B5EF4-FFF2-40B4-BE49-F238E27FC236}">
                  <a16:creationId xmlns:a16="http://schemas.microsoft.com/office/drawing/2014/main" id="{9570AADB-5C44-46FC-8240-02870CE15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8A3E8-7761-4018-BD8B-CB0BE336F60F}"/>
              </a:ext>
            </a:extLst>
          </p:cNvPr>
          <p:cNvGrpSpPr/>
          <p:nvPr/>
        </p:nvGrpSpPr>
        <p:grpSpPr>
          <a:xfrm>
            <a:off x="5522652" y="1602913"/>
            <a:ext cx="144017" cy="720080"/>
            <a:chOff x="4448943" y="3140968"/>
            <a:chExt cx="144017" cy="720080"/>
          </a:xfrm>
        </p:grpSpPr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CDB60FEF-1027-46D2-ACCA-7715FAD6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8943" y="3356992"/>
              <a:ext cx="144017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FDE46B-0004-446E-A0B4-9D1DC5B0CFEC}"/>
                </a:ext>
              </a:extLst>
            </p:cNvPr>
            <p:cNvCxnSpPr>
              <a:cxnSpLocks/>
            </p:cNvCxnSpPr>
            <p:nvPr/>
          </p:nvCxnSpPr>
          <p:spPr>
            <a:xfrm>
              <a:off x="4592960" y="3140968"/>
              <a:ext cx="0" cy="21602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Line 65">
              <a:extLst>
                <a:ext uri="{FF2B5EF4-FFF2-40B4-BE49-F238E27FC236}">
                  <a16:creationId xmlns:a16="http://schemas.microsoft.com/office/drawing/2014/main" id="{35F77B7F-6615-4165-A1DE-DC68D1280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2960" y="3645024"/>
              <a:ext cx="0" cy="216024"/>
            </a:xfrm>
            <a:prstGeom prst="line">
              <a:avLst/>
            </a:prstGeom>
            <a:ln w="25400"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97"/>
              <a:endParaRPr lang="en-GB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99DA4B-FEB4-4431-8276-8722DC8021BC}"/>
              </a:ext>
            </a:extLst>
          </p:cNvPr>
          <p:cNvCxnSpPr>
            <a:cxnSpLocks/>
          </p:cNvCxnSpPr>
          <p:nvPr/>
        </p:nvCxnSpPr>
        <p:spPr>
          <a:xfrm>
            <a:off x="1352600" y="1268760"/>
            <a:ext cx="431406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735E1E-1830-47B6-8DBA-8F4D4DF21BA7}"/>
              </a:ext>
            </a:extLst>
          </p:cNvPr>
          <p:cNvCxnSpPr>
            <a:cxnSpLocks/>
          </p:cNvCxnSpPr>
          <p:nvPr/>
        </p:nvCxnSpPr>
        <p:spPr>
          <a:xfrm>
            <a:off x="2792761" y="1268760"/>
            <a:ext cx="0" cy="3600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D9443-2A0D-4677-AC68-D6BF51E9088A}"/>
              </a:ext>
            </a:extLst>
          </p:cNvPr>
          <p:cNvCxnSpPr>
            <a:cxnSpLocks/>
          </p:cNvCxnSpPr>
          <p:nvPr/>
        </p:nvCxnSpPr>
        <p:spPr>
          <a:xfrm>
            <a:off x="4250709" y="1268760"/>
            <a:ext cx="0" cy="3600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6AF8F2-7967-49B2-940A-00CEDD160BA2}"/>
              </a:ext>
            </a:extLst>
          </p:cNvPr>
          <p:cNvCxnSpPr>
            <a:cxnSpLocks/>
          </p:cNvCxnSpPr>
          <p:nvPr/>
        </p:nvCxnSpPr>
        <p:spPr>
          <a:xfrm>
            <a:off x="5666669" y="1268760"/>
            <a:ext cx="0" cy="3600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86202B-5324-46DA-9D58-8423500D09FD}"/>
              </a:ext>
            </a:extLst>
          </p:cNvPr>
          <p:cNvCxnSpPr>
            <a:cxnSpLocks/>
          </p:cNvCxnSpPr>
          <p:nvPr/>
        </p:nvCxnSpPr>
        <p:spPr>
          <a:xfrm>
            <a:off x="2799654" y="3782628"/>
            <a:ext cx="0" cy="3600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53B68A-5A46-4383-ABC6-755EC7FE2C53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243383" y="3776957"/>
            <a:ext cx="1" cy="3657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44D59B-A8E8-4352-AFC9-3F0E00F278A7}"/>
              </a:ext>
            </a:extLst>
          </p:cNvPr>
          <p:cNvCxnSpPr>
            <a:cxnSpLocks/>
          </p:cNvCxnSpPr>
          <p:nvPr/>
        </p:nvCxnSpPr>
        <p:spPr>
          <a:xfrm>
            <a:off x="5666669" y="3782628"/>
            <a:ext cx="0" cy="3600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4F39D8-8896-4271-98F2-10DF24DCBAEC}"/>
              </a:ext>
            </a:extLst>
          </p:cNvPr>
          <p:cNvCxnSpPr>
            <a:cxnSpLocks/>
          </p:cNvCxnSpPr>
          <p:nvPr/>
        </p:nvCxnSpPr>
        <p:spPr>
          <a:xfrm>
            <a:off x="1312199" y="4142668"/>
            <a:ext cx="435447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E824B4-4C28-4BEE-A009-B1260B0CEB16}"/>
              </a:ext>
            </a:extLst>
          </p:cNvPr>
          <p:cNvCxnSpPr>
            <a:cxnSpLocks/>
          </p:cNvCxnSpPr>
          <p:nvPr/>
        </p:nvCxnSpPr>
        <p:spPr>
          <a:xfrm>
            <a:off x="4249916" y="2348880"/>
            <a:ext cx="0" cy="7920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63F78A-D1CA-464E-9437-3BE4D890CD27}"/>
              </a:ext>
            </a:extLst>
          </p:cNvPr>
          <p:cNvCxnSpPr>
            <a:cxnSpLocks/>
          </p:cNvCxnSpPr>
          <p:nvPr/>
        </p:nvCxnSpPr>
        <p:spPr>
          <a:xfrm>
            <a:off x="2792761" y="2348880"/>
            <a:ext cx="0" cy="7920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F9F4FA-B7D6-418D-94DD-36820349D867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5666668" y="2322993"/>
            <a:ext cx="1" cy="8179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2A65DF-F5C2-4210-8B2E-21D4B8DF7FFF}"/>
              </a:ext>
            </a:extLst>
          </p:cNvPr>
          <p:cNvSpPr txBox="1"/>
          <p:nvPr/>
        </p:nvSpPr>
        <p:spPr>
          <a:xfrm>
            <a:off x="2288704" y="1628800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2A8BE2-9CDB-4E1B-8A6C-AAAA958E19C1}"/>
              </a:ext>
            </a:extLst>
          </p:cNvPr>
          <p:cNvSpPr txBox="1"/>
          <p:nvPr/>
        </p:nvSpPr>
        <p:spPr>
          <a:xfrm>
            <a:off x="2347798" y="3153787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7CB48F-7451-415E-A43F-FBB948AE62BB}"/>
              </a:ext>
            </a:extLst>
          </p:cNvPr>
          <p:cNvSpPr txBox="1"/>
          <p:nvPr/>
        </p:nvSpPr>
        <p:spPr>
          <a:xfrm>
            <a:off x="3791210" y="3164889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C0E659-7E75-4377-BA7A-F37B51A3F359}"/>
              </a:ext>
            </a:extLst>
          </p:cNvPr>
          <p:cNvSpPr txBox="1"/>
          <p:nvPr/>
        </p:nvSpPr>
        <p:spPr>
          <a:xfrm>
            <a:off x="5241539" y="1811217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95265A-7743-4138-8B57-147C0BE5A257}"/>
              </a:ext>
            </a:extLst>
          </p:cNvPr>
          <p:cNvSpPr txBox="1"/>
          <p:nvPr/>
        </p:nvSpPr>
        <p:spPr>
          <a:xfrm>
            <a:off x="3811337" y="1646635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77CD08-84B9-41DC-BD13-779A13D58236}"/>
              </a:ext>
            </a:extLst>
          </p:cNvPr>
          <p:cNvCxnSpPr>
            <a:cxnSpLocks/>
          </p:cNvCxnSpPr>
          <p:nvPr/>
        </p:nvCxnSpPr>
        <p:spPr>
          <a:xfrm>
            <a:off x="2786229" y="2512372"/>
            <a:ext cx="3472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99BAE2-AA11-4EB6-892F-34E0A20C0160}"/>
              </a:ext>
            </a:extLst>
          </p:cNvPr>
          <p:cNvCxnSpPr>
            <a:cxnSpLocks/>
          </p:cNvCxnSpPr>
          <p:nvPr/>
        </p:nvCxnSpPr>
        <p:spPr>
          <a:xfrm flipV="1">
            <a:off x="4256448" y="2715728"/>
            <a:ext cx="2001902" cy="453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5D27DD-A7DD-48A1-A842-8A82C1820003}"/>
              </a:ext>
            </a:extLst>
          </p:cNvPr>
          <p:cNvCxnSpPr>
            <a:cxnSpLocks/>
          </p:cNvCxnSpPr>
          <p:nvPr/>
        </p:nvCxnSpPr>
        <p:spPr>
          <a:xfrm>
            <a:off x="5666668" y="2880261"/>
            <a:ext cx="59168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67A93E-76AF-4D95-810E-824CDF9CAC57}"/>
              </a:ext>
            </a:extLst>
          </p:cNvPr>
          <p:cNvCxnSpPr>
            <a:cxnSpLocks/>
          </p:cNvCxnSpPr>
          <p:nvPr/>
        </p:nvCxnSpPr>
        <p:spPr>
          <a:xfrm>
            <a:off x="2805653" y="2524281"/>
            <a:ext cx="347212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olyphase system - Wikipedia">
            <a:extLst>
              <a:ext uri="{FF2B5EF4-FFF2-40B4-BE49-F238E27FC236}">
                <a16:creationId xmlns:a16="http://schemas.microsoft.com/office/drawing/2014/main" id="{E588F986-D02D-42D1-BDA5-FBF362A1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50" y="1710925"/>
            <a:ext cx="3426526" cy="254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44DE685-5581-4BF1-857B-B5867BDCA663}"/>
              </a:ext>
            </a:extLst>
          </p:cNvPr>
          <p:cNvSpPr txBox="1"/>
          <p:nvPr/>
        </p:nvSpPr>
        <p:spPr>
          <a:xfrm>
            <a:off x="5243452" y="3239494"/>
            <a:ext cx="28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8752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AE4AE2B-17D7-40A6-BBAF-73BFA30B9043}"/>
              </a:ext>
            </a:extLst>
          </p:cNvPr>
          <p:cNvGrpSpPr/>
          <p:nvPr/>
        </p:nvGrpSpPr>
        <p:grpSpPr>
          <a:xfrm rot="5400000">
            <a:off x="1890999" y="2706688"/>
            <a:ext cx="378332" cy="503876"/>
            <a:chOff x="3932406" y="4241352"/>
            <a:chExt cx="327352" cy="444001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7F05D34-091A-4E8F-A450-E56A1458B945}"/>
                </a:ext>
              </a:extLst>
            </p:cNvPr>
            <p:cNvSpPr/>
            <p:nvPr/>
          </p:nvSpPr>
          <p:spPr>
            <a:xfrm rot="10800000">
              <a:off x="3932406" y="4375614"/>
              <a:ext cx="211169" cy="171267"/>
            </a:xfrm>
            <a:prstGeom prst="ellips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B5EC129-E7F9-4291-867D-E4C326FAC241}"/>
                </a:ext>
              </a:extLst>
            </p:cNvPr>
            <p:cNvSpPr/>
            <p:nvPr/>
          </p:nvSpPr>
          <p:spPr>
            <a:xfrm rot="10800000">
              <a:off x="4050104" y="4319833"/>
              <a:ext cx="209654" cy="287981"/>
            </a:xfrm>
            <a:prstGeom prst="rect">
              <a:avLst/>
            </a:prstGeom>
            <a:ln w="25400" cap="rnd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EBE2047C-DE08-4DF7-9A9B-3DCC5913C5FF}"/>
                </a:ext>
              </a:extLst>
            </p:cNvPr>
            <p:cNvCxnSpPr>
              <a:cxnSpLocks/>
              <a:endCxn id="237" idx="4"/>
            </p:cNvCxnSpPr>
            <p:nvPr/>
          </p:nvCxnSpPr>
          <p:spPr>
            <a:xfrm>
              <a:off x="4037990" y="4241352"/>
              <a:ext cx="0" cy="13426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037A18D-9DF8-4DDB-BE2F-34D811FB3B4A}"/>
                </a:ext>
              </a:extLst>
            </p:cNvPr>
            <p:cNvCxnSpPr>
              <a:cxnSpLocks/>
              <a:stCxn id="237" idx="0"/>
            </p:cNvCxnSpPr>
            <p:nvPr/>
          </p:nvCxnSpPr>
          <p:spPr>
            <a:xfrm rot="10800000" flipH="1" flipV="1">
              <a:off x="4037990" y="4546881"/>
              <a:ext cx="1515" cy="13847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0E764F97-D31A-4B1F-85D3-88F288A2AB07}"/>
              </a:ext>
            </a:extLst>
          </p:cNvPr>
          <p:cNvGrpSpPr/>
          <p:nvPr/>
        </p:nvGrpSpPr>
        <p:grpSpPr>
          <a:xfrm rot="5400000">
            <a:off x="1160424" y="2522812"/>
            <a:ext cx="378332" cy="503876"/>
            <a:chOff x="3932406" y="4241352"/>
            <a:chExt cx="327352" cy="444001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D4F794C-2569-46A2-BC1E-1CB548375C48}"/>
                </a:ext>
              </a:extLst>
            </p:cNvPr>
            <p:cNvSpPr/>
            <p:nvPr/>
          </p:nvSpPr>
          <p:spPr>
            <a:xfrm rot="10800000">
              <a:off x="3932406" y="4375614"/>
              <a:ext cx="211169" cy="171267"/>
            </a:xfrm>
            <a:prstGeom prst="ellips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57CF43A-B6FB-48F4-807F-CDDBB84B829A}"/>
                </a:ext>
              </a:extLst>
            </p:cNvPr>
            <p:cNvSpPr/>
            <p:nvPr/>
          </p:nvSpPr>
          <p:spPr>
            <a:xfrm rot="10800000">
              <a:off x="4050104" y="4319833"/>
              <a:ext cx="209654" cy="287981"/>
            </a:xfrm>
            <a:prstGeom prst="rect">
              <a:avLst/>
            </a:prstGeom>
            <a:ln w="25400" cap="rnd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AE3E190-57FF-474C-A05F-F19BFA891B3A}"/>
                </a:ext>
              </a:extLst>
            </p:cNvPr>
            <p:cNvCxnSpPr>
              <a:cxnSpLocks/>
              <a:endCxn id="231" idx="4"/>
            </p:cNvCxnSpPr>
            <p:nvPr/>
          </p:nvCxnSpPr>
          <p:spPr>
            <a:xfrm>
              <a:off x="4037990" y="4241352"/>
              <a:ext cx="0" cy="13426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2F17513-1286-4564-898A-63F389911F30}"/>
                </a:ext>
              </a:extLst>
            </p:cNvPr>
            <p:cNvCxnSpPr>
              <a:cxnSpLocks/>
              <a:stCxn id="231" idx="0"/>
            </p:cNvCxnSpPr>
            <p:nvPr/>
          </p:nvCxnSpPr>
          <p:spPr>
            <a:xfrm rot="10800000" flipH="1" flipV="1">
              <a:off x="4037990" y="4546881"/>
              <a:ext cx="1515" cy="13847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5F27C7F-3B83-40A6-BD6E-581E6AB60CB5}"/>
              </a:ext>
            </a:extLst>
          </p:cNvPr>
          <p:cNvSpPr/>
          <p:nvPr/>
        </p:nvSpPr>
        <p:spPr>
          <a:xfrm rot="16200000">
            <a:off x="4759839" y="886630"/>
            <a:ext cx="242304" cy="326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9B937E-B43F-47B4-85C4-10C89B4DDE13}"/>
              </a:ext>
            </a:extLst>
          </p:cNvPr>
          <p:cNvGrpSpPr/>
          <p:nvPr/>
        </p:nvGrpSpPr>
        <p:grpSpPr>
          <a:xfrm>
            <a:off x="2650457" y="1975644"/>
            <a:ext cx="288032" cy="288032"/>
            <a:chOff x="6732240" y="2492896"/>
            <a:chExt cx="288032" cy="2880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FEE908-61AA-499B-BA09-8CFA34C74226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800F6F-5E4A-4962-8759-CC3C92155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FB3BD6-5038-4C92-9CE5-94E675D9BB02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3C42B9-3AC4-422F-ACD2-B0E84E283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D9F717-27D2-4ABD-B850-EFD0FD2C0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D266A-EBBD-4B6F-9F84-AD8659100D86}"/>
              </a:ext>
            </a:extLst>
          </p:cNvPr>
          <p:cNvGrpSpPr/>
          <p:nvPr/>
        </p:nvGrpSpPr>
        <p:grpSpPr>
          <a:xfrm>
            <a:off x="1930395" y="1975643"/>
            <a:ext cx="288032" cy="288032"/>
            <a:chOff x="6732240" y="2492896"/>
            <a:chExt cx="288032" cy="2880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42F4FD-F891-42EE-9093-173D7874FF96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F7006F-A706-491A-A7B8-1C453280D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71C48F-FAC4-44AA-A69E-07098F9F25ED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0E8199F-78AA-4D98-A072-A7E0F48EB8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611FCD-818B-4DFA-997D-8009B34A0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827DEE-6ED8-46D9-9A6D-33045C9F2EBC}"/>
              </a:ext>
            </a:extLst>
          </p:cNvPr>
          <p:cNvGrpSpPr/>
          <p:nvPr/>
        </p:nvGrpSpPr>
        <p:grpSpPr>
          <a:xfrm>
            <a:off x="1208584" y="1975643"/>
            <a:ext cx="288032" cy="288032"/>
            <a:chOff x="6732240" y="2492896"/>
            <a:chExt cx="288032" cy="2880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815D5E-BC0C-4F37-87DC-C2C4858D842B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A8692F-07C4-4ED3-9DBF-D6529C8A5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6F59F8-AFE8-429B-A737-008B426419DF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E25AF2-D961-4D81-ACB6-8A69BBBEFC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61C47A-4D7D-4B99-83D6-FB5DBD18D9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439A75-526E-47DE-9F38-ADAD54953D6D}"/>
              </a:ext>
            </a:extLst>
          </p:cNvPr>
          <p:cNvGrpSpPr/>
          <p:nvPr/>
        </p:nvGrpSpPr>
        <p:grpSpPr>
          <a:xfrm>
            <a:off x="2652206" y="3140967"/>
            <a:ext cx="288032" cy="288032"/>
            <a:chOff x="6732240" y="2492896"/>
            <a:chExt cx="288032" cy="2880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D98FD4-DC22-4BA8-BACD-C355524FB81C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E12732-BBE1-437B-BC40-1A0D3FD27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A1ED96-E3F8-47B8-9451-3F5299CF2C5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35EDCF-3DD2-4AE1-A72C-B0EFF6A22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77C8AE-7BFB-4792-B912-F03EA34DA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682E0C-682F-46AA-9FA1-23EB58B31403}"/>
              </a:ext>
            </a:extLst>
          </p:cNvPr>
          <p:cNvGrpSpPr/>
          <p:nvPr/>
        </p:nvGrpSpPr>
        <p:grpSpPr>
          <a:xfrm>
            <a:off x="1930395" y="3145540"/>
            <a:ext cx="288032" cy="288032"/>
            <a:chOff x="6732240" y="2492896"/>
            <a:chExt cx="288032" cy="2880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14EF58-F825-443C-A491-8BDDFD6200F4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FD41C5-AFA2-4C1E-8D14-276E38AD2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D5BB0D-44C6-4788-8832-5C6F10EFF52A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EA12CB-78CE-4059-B546-12AC22862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2C6C69-8443-4BB0-97AF-671E927E2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BDABF9-D764-475C-8360-D3DA7632241E}"/>
              </a:ext>
            </a:extLst>
          </p:cNvPr>
          <p:cNvGrpSpPr/>
          <p:nvPr/>
        </p:nvGrpSpPr>
        <p:grpSpPr>
          <a:xfrm>
            <a:off x="3424592" y="2489903"/>
            <a:ext cx="180000" cy="434724"/>
            <a:chOff x="6302863" y="4005263"/>
            <a:chExt cx="180000" cy="43472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C5B2645-7015-4B38-8C1D-71A9A4869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863" y="4188649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1645DD-B451-4861-80C3-359C77E74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2863" y="4260016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3FDEC9-342C-4583-A4C6-1867A93E3716}"/>
                </a:ext>
              </a:extLst>
            </p:cNvPr>
            <p:cNvCxnSpPr>
              <a:cxnSpLocks/>
            </p:cNvCxnSpPr>
            <p:nvPr/>
          </p:nvCxnSpPr>
          <p:spPr>
            <a:xfrm>
              <a:off x="6392015" y="4260016"/>
              <a:ext cx="848" cy="17997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72D1661-A69A-441F-BC00-54CA37C6A293}"/>
                </a:ext>
              </a:extLst>
            </p:cNvPr>
            <p:cNvCxnSpPr>
              <a:cxnSpLocks/>
            </p:cNvCxnSpPr>
            <p:nvPr/>
          </p:nvCxnSpPr>
          <p:spPr>
            <a:xfrm>
              <a:off x="6392863" y="4005263"/>
              <a:ext cx="0" cy="180724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4D52AD5-7F4E-47E0-BD5B-11303B24B33D}"/>
              </a:ext>
            </a:extLst>
          </p:cNvPr>
          <p:cNvSpPr/>
          <p:nvPr/>
        </p:nvSpPr>
        <p:spPr>
          <a:xfrm>
            <a:off x="8193360" y="2246238"/>
            <a:ext cx="720080" cy="1113069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197"/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+</a:t>
            </a:r>
          </a:p>
          <a:p>
            <a:pPr algn="ctr" defTabSz="457197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24V</a:t>
            </a:r>
          </a:p>
          <a:p>
            <a:pPr algn="ctr" defTabSz="457197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Battery</a:t>
            </a:r>
          </a:p>
          <a:p>
            <a:pPr algn="ctr" defTabSz="457197"/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-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37C901E-7085-4998-99DE-92C71C3C012F}"/>
              </a:ext>
            </a:extLst>
          </p:cNvPr>
          <p:cNvGrpSpPr/>
          <p:nvPr/>
        </p:nvGrpSpPr>
        <p:grpSpPr>
          <a:xfrm>
            <a:off x="4090772" y="2927262"/>
            <a:ext cx="716185" cy="432049"/>
            <a:chOff x="3866596" y="3547255"/>
            <a:chExt cx="716185" cy="43204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19F5C53-B959-4E41-B27F-D40DCBC7830C}"/>
                </a:ext>
              </a:extLst>
            </p:cNvPr>
            <p:cNvGrpSpPr/>
            <p:nvPr/>
          </p:nvGrpSpPr>
          <p:grpSpPr>
            <a:xfrm>
              <a:off x="3866596" y="3624476"/>
              <a:ext cx="546189" cy="288032"/>
              <a:chOff x="6968326" y="977480"/>
              <a:chExt cx="546189" cy="28803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789874E-C695-4DA9-895F-5B9AC30C2C88}"/>
                  </a:ext>
                </a:extLst>
              </p:cNvPr>
              <p:cNvGrpSpPr/>
              <p:nvPr/>
            </p:nvGrpSpPr>
            <p:grpSpPr>
              <a:xfrm rot="10800000">
                <a:off x="6968326" y="977480"/>
                <a:ext cx="288032" cy="288032"/>
                <a:chOff x="6732240" y="2492896"/>
                <a:chExt cx="288032" cy="288032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66FA4E7-C7C8-47A6-9533-DA16E80EDBA8}"/>
                    </a:ext>
                  </a:extLst>
                </p:cNvPr>
                <p:cNvSpPr/>
                <p:nvPr/>
              </p:nvSpPr>
              <p:spPr>
                <a:xfrm rot="16200000">
                  <a:off x="6732240" y="2492896"/>
                  <a:ext cx="288032" cy="288032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97"/>
                  <a:endParaRPr lang="en-GB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F25BECA3-F101-4AA5-86A8-8350EF8D3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2240" y="2492896"/>
                  <a:ext cx="144016" cy="288032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316DACA-9D2E-4149-99FD-FBE63CCA6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2780928"/>
                  <a:ext cx="288032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E156253-13C3-4E7C-A332-918936B25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76256" y="2492896"/>
                  <a:ext cx="144016" cy="288032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842CB81-11F5-4523-82AD-890C2D3E7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32240" y="2492896"/>
                  <a:ext cx="288032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C846C8A-E737-4E47-86EA-EF08F5408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7593" y="1022048"/>
                <a:ext cx="216922" cy="1164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ED5D9F1-5CFC-4047-B772-B89F9AE7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674" y="1135143"/>
                <a:ext cx="216922" cy="1164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44AED92-50B9-4627-9B65-34F9DC4C0238}"/>
                </a:ext>
              </a:extLst>
            </p:cNvPr>
            <p:cNvGrpSpPr/>
            <p:nvPr/>
          </p:nvGrpSpPr>
          <p:grpSpPr>
            <a:xfrm>
              <a:off x="4438765" y="3547255"/>
              <a:ext cx="144016" cy="432049"/>
              <a:chOff x="7596336" y="908720"/>
              <a:chExt cx="144016" cy="4320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D773EA-4895-4FD9-A0FC-C3250C927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980728"/>
                <a:ext cx="0" cy="288032"/>
              </a:xfrm>
              <a:prstGeom prst="line">
                <a:avLst/>
              </a:prstGeom>
              <a:ln w="50800" cap="sq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215C92B-D042-408B-A8D5-DB30BAE97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352" y="1268760"/>
                <a:ext cx="0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7EE282F-BE94-4C64-BF8F-C6A1F7493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6336" y="980728"/>
                <a:ext cx="144016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883D414-B3F9-4D96-9FF2-DFADD353E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352" y="908720"/>
                <a:ext cx="0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7CBDE45-124A-4EDA-A4F8-C35049C68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1196752"/>
                <a:ext cx="144016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B7454E6-A94D-4B6C-B90A-A46251371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1196752"/>
                <a:ext cx="144016" cy="7200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9CB970B-62AA-49CB-BF09-D6CD568692B7}"/>
              </a:ext>
            </a:extLst>
          </p:cNvPr>
          <p:cNvGrpSpPr/>
          <p:nvPr/>
        </p:nvGrpSpPr>
        <p:grpSpPr>
          <a:xfrm>
            <a:off x="5384881" y="3061936"/>
            <a:ext cx="360040" cy="432049"/>
            <a:chOff x="9057456" y="908719"/>
            <a:chExt cx="360040" cy="43204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C1EC18-B960-45B7-B2C7-C839E80A9496}"/>
                </a:ext>
              </a:extLst>
            </p:cNvPr>
            <p:cNvSpPr/>
            <p:nvPr/>
          </p:nvSpPr>
          <p:spPr>
            <a:xfrm>
              <a:off x="9057456" y="980728"/>
              <a:ext cx="360040" cy="288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B44AC7-EAAC-403C-870D-6A2C39379153}"/>
                </a:ext>
              </a:extLst>
            </p:cNvPr>
            <p:cNvCxnSpPr>
              <a:cxnSpLocks/>
            </p:cNvCxnSpPr>
            <p:nvPr/>
          </p:nvCxnSpPr>
          <p:spPr>
            <a:xfrm>
              <a:off x="9057456" y="980727"/>
              <a:ext cx="0" cy="28803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E5ED907-4ABF-4B5C-9C31-3F67F38D110B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908719"/>
              <a:ext cx="0" cy="432049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9EF3641-D1B7-4F2B-8DF6-6C0C9AF62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9464" y="1124744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E0B0845-8103-4862-B8F2-4D6A15DDE5D1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1268760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863403-8CF9-40AD-BD3A-46C8407901A4}"/>
                </a:ext>
              </a:extLst>
            </p:cNvPr>
            <p:cNvCxnSpPr>
              <a:cxnSpLocks/>
            </p:cNvCxnSpPr>
            <p:nvPr/>
          </p:nvCxnSpPr>
          <p:spPr>
            <a:xfrm>
              <a:off x="9345488" y="1124743"/>
              <a:ext cx="0" cy="216025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F6C7A0-C7A0-4D46-AD49-A8106B8E7E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980727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CE437E6-77CF-4A1D-9935-CDB2A1FFE911}"/>
                </a:ext>
              </a:extLst>
            </p:cNvPr>
            <p:cNvCxnSpPr>
              <a:cxnSpLocks/>
            </p:cNvCxnSpPr>
            <p:nvPr/>
          </p:nvCxnSpPr>
          <p:spPr>
            <a:xfrm>
              <a:off x="9345488" y="908719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911CA01-652C-4A99-B552-19EAC5316412}"/>
              </a:ext>
            </a:extLst>
          </p:cNvPr>
          <p:cNvSpPr/>
          <p:nvPr/>
        </p:nvSpPr>
        <p:spPr>
          <a:xfrm>
            <a:off x="3763648" y="1820975"/>
            <a:ext cx="964041" cy="534589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Arduino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D33894-0796-411C-819D-CC5EB33A3F42}"/>
              </a:ext>
            </a:extLst>
          </p:cNvPr>
          <p:cNvCxnSpPr>
            <a:stCxn id="41" idx="3"/>
            <a:endCxn id="23" idx="1"/>
          </p:cNvCxnSpPr>
          <p:nvPr/>
        </p:nvCxnSpPr>
        <p:spPr>
          <a:xfrm flipV="1">
            <a:off x="2074411" y="2263675"/>
            <a:ext cx="0" cy="881865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2CD4E81-4C16-47C9-B027-FED96B72F939}"/>
              </a:ext>
            </a:extLst>
          </p:cNvPr>
          <p:cNvCxnSpPr>
            <a:stCxn id="35" idx="3"/>
            <a:endCxn id="17" idx="1"/>
          </p:cNvCxnSpPr>
          <p:nvPr/>
        </p:nvCxnSpPr>
        <p:spPr>
          <a:xfrm flipH="1" flipV="1">
            <a:off x="2794473" y="2263676"/>
            <a:ext cx="1749" cy="877291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F4E362-E93C-4A0E-8906-CDFBA22E9DA8}"/>
              </a:ext>
            </a:extLst>
          </p:cNvPr>
          <p:cNvCxnSpPr>
            <a:stCxn id="29" idx="3"/>
          </p:cNvCxnSpPr>
          <p:nvPr/>
        </p:nvCxnSpPr>
        <p:spPr>
          <a:xfrm flipH="1" flipV="1">
            <a:off x="1351726" y="1268760"/>
            <a:ext cx="874" cy="706883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5735B92-ED85-4BDF-B70C-F30043FB9FC7}"/>
              </a:ext>
            </a:extLst>
          </p:cNvPr>
          <p:cNvCxnSpPr>
            <a:stCxn id="23" idx="3"/>
          </p:cNvCxnSpPr>
          <p:nvPr/>
        </p:nvCxnSpPr>
        <p:spPr>
          <a:xfrm flipH="1" flipV="1">
            <a:off x="2072662" y="1268760"/>
            <a:ext cx="1749" cy="706883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26680CE-92C7-4541-AB3B-D762D698D51E}"/>
              </a:ext>
            </a:extLst>
          </p:cNvPr>
          <p:cNvCxnSpPr>
            <a:stCxn id="17" idx="3"/>
          </p:cNvCxnSpPr>
          <p:nvPr/>
        </p:nvCxnSpPr>
        <p:spPr>
          <a:xfrm flipV="1">
            <a:off x="2794473" y="1268760"/>
            <a:ext cx="0" cy="70688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4FC18C1-FE34-42B8-AC43-F5CDAC415078}"/>
              </a:ext>
            </a:extLst>
          </p:cNvPr>
          <p:cNvCxnSpPr>
            <a:stCxn id="47" idx="1"/>
          </p:cNvCxnSpPr>
          <p:nvPr/>
        </p:nvCxnSpPr>
        <p:spPr>
          <a:xfrm flipH="1">
            <a:off x="1351726" y="3429000"/>
            <a:ext cx="875" cy="72008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EC1BEFB-FF15-44CC-8E00-794E3C4E5576}"/>
              </a:ext>
            </a:extLst>
          </p:cNvPr>
          <p:cNvCxnSpPr>
            <a:stCxn id="41" idx="1"/>
          </p:cNvCxnSpPr>
          <p:nvPr/>
        </p:nvCxnSpPr>
        <p:spPr>
          <a:xfrm flipH="1">
            <a:off x="2072662" y="3433572"/>
            <a:ext cx="1749" cy="7155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4C1B31-B6D2-4433-959A-800DEE679789}"/>
              </a:ext>
            </a:extLst>
          </p:cNvPr>
          <p:cNvCxnSpPr>
            <a:stCxn id="35" idx="1"/>
          </p:cNvCxnSpPr>
          <p:nvPr/>
        </p:nvCxnSpPr>
        <p:spPr>
          <a:xfrm flipH="1">
            <a:off x="2794473" y="3428999"/>
            <a:ext cx="1749" cy="720081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EAB727-51DF-4A93-8506-41CD549A36CD}"/>
              </a:ext>
            </a:extLst>
          </p:cNvPr>
          <p:cNvCxnSpPr>
            <a:cxnSpLocks/>
            <a:endCxn id="379" idx="2"/>
          </p:cNvCxnSpPr>
          <p:nvPr/>
        </p:nvCxnSpPr>
        <p:spPr>
          <a:xfrm>
            <a:off x="1349055" y="1256202"/>
            <a:ext cx="5594644" cy="14862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A5380CB-C2FF-4D82-93FA-CC52CC73F9FA}"/>
              </a:ext>
            </a:extLst>
          </p:cNvPr>
          <p:cNvCxnSpPr/>
          <p:nvPr/>
        </p:nvCxnSpPr>
        <p:spPr>
          <a:xfrm flipV="1">
            <a:off x="3516283" y="1268758"/>
            <a:ext cx="0" cy="122413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4F5DE0C-FEA2-4E78-A101-D0A652EF6B9B}"/>
              </a:ext>
            </a:extLst>
          </p:cNvPr>
          <p:cNvCxnSpPr>
            <a:cxnSpLocks/>
          </p:cNvCxnSpPr>
          <p:nvPr/>
        </p:nvCxnSpPr>
        <p:spPr>
          <a:xfrm>
            <a:off x="1349977" y="4149080"/>
            <a:ext cx="7203423" cy="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997CDE2-EBDE-4207-9226-CF65BD4FF644}"/>
              </a:ext>
            </a:extLst>
          </p:cNvPr>
          <p:cNvCxnSpPr>
            <a:cxnSpLocks/>
            <a:stCxn id="379" idx="6"/>
          </p:cNvCxnSpPr>
          <p:nvPr/>
        </p:nvCxnSpPr>
        <p:spPr>
          <a:xfrm flipV="1">
            <a:off x="7305470" y="1265820"/>
            <a:ext cx="1247930" cy="524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C7C252F-25BC-4107-B289-EB019EB24ADA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8553400" y="1291542"/>
            <a:ext cx="0" cy="954696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6E85862-98BA-4DB8-8DCD-FBCA99F98951}"/>
              </a:ext>
            </a:extLst>
          </p:cNvPr>
          <p:cNvCxnSpPr>
            <a:cxnSpLocks/>
          </p:cNvCxnSpPr>
          <p:nvPr/>
        </p:nvCxnSpPr>
        <p:spPr>
          <a:xfrm>
            <a:off x="8553400" y="3359307"/>
            <a:ext cx="0" cy="8074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0CA2F02-1F84-4366-B618-361BF08344A1}"/>
              </a:ext>
            </a:extLst>
          </p:cNvPr>
          <p:cNvCxnSpPr>
            <a:cxnSpLocks/>
          </p:cNvCxnSpPr>
          <p:nvPr/>
        </p:nvCxnSpPr>
        <p:spPr>
          <a:xfrm>
            <a:off x="5672913" y="2167378"/>
            <a:ext cx="1808" cy="907661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1EB4D8D-36C3-46C8-97E2-D38FBBBA4556}"/>
              </a:ext>
            </a:extLst>
          </p:cNvPr>
          <p:cNvCxnSpPr>
            <a:cxnSpLocks/>
          </p:cNvCxnSpPr>
          <p:nvPr/>
        </p:nvCxnSpPr>
        <p:spPr>
          <a:xfrm flipH="1">
            <a:off x="4228561" y="3291808"/>
            <a:ext cx="1472" cy="28120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4319F12-4A7D-40A4-8E57-04A3E2599694}"/>
              </a:ext>
            </a:extLst>
          </p:cNvPr>
          <p:cNvCxnSpPr>
            <a:cxnSpLocks/>
          </p:cNvCxnSpPr>
          <p:nvPr/>
        </p:nvCxnSpPr>
        <p:spPr>
          <a:xfrm>
            <a:off x="7123405" y="1471557"/>
            <a:ext cx="0" cy="159541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E4295E-9AE7-419F-964E-EB67DE008E70}"/>
              </a:ext>
            </a:extLst>
          </p:cNvPr>
          <p:cNvCxnSpPr>
            <a:cxnSpLocks/>
          </p:cNvCxnSpPr>
          <p:nvPr/>
        </p:nvCxnSpPr>
        <p:spPr>
          <a:xfrm flipH="1" flipV="1">
            <a:off x="5880121" y="1634114"/>
            <a:ext cx="1243285" cy="1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2A93BE3-39B9-4BB1-8B10-1223159D0EBC}"/>
              </a:ext>
            </a:extLst>
          </p:cNvPr>
          <p:cNvCxnSpPr>
            <a:cxnSpLocks/>
          </p:cNvCxnSpPr>
          <p:nvPr/>
        </p:nvCxnSpPr>
        <p:spPr>
          <a:xfrm flipH="1">
            <a:off x="4234002" y="1637336"/>
            <a:ext cx="1320617" cy="4158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0C6286D-FEC7-4A73-875D-3A1AE62A1802}"/>
              </a:ext>
            </a:extLst>
          </p:cNvPr>
          <p:cNvCxnSpPr>
            <a:cxnSpLocks/>
            <a:stCxn id="108" idx="2"/>
            <a:endCxn id="77" idx="1"/>
          </p:cNvCxnSpPr>
          <p:nvPr/>
        </p:nvCxnSpPr>
        <p:spPr>
          <a:xfrm flipH="1">
            <a:off x="4234788" y="2355564"/>
            <a:ext cx="10881" cy="648919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C380F8D-C00C-417F-BE98-8E83C733B616}"/>
              </a:ext>
            </a:extLst>
          </p:cNvPr>
          <p:cNvCxnSpPr>
            <a:cxnSpLocks/>
          </p:cNvCxnSpPr>
          <p:nvPr/>
        </p:nvCxnSpPr>
        <p:spPr>
          <a:xfrm>
            <a:off x="4806957" y="3419789"/>
            <a:ext cx="567076" cy="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FB329C9-63ED-48DB-A20A-DB372781E89A}"/>
              </a:ext>
            </a:extLst>
          </p:cNvPr>
          <p:cNvGrpSpPr/>
          <p:nvPr/>
        </p:nvGrpSpPr>
        <p:grpSpPr>
          <a:xfrm rot="5400000">
            <a:off x="5482831" y="1448903"/>
            <a:ext cx="378332" cy="503876"/>
            <a:chOff x="3932406" y="4241352"/>
            <a:chExt cx="327352" cy="444001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88E81F2-DA62-49BF-9845-028B8DCC8D6E}"/>
                </a:ext>
              </a:extLst>
            </p:cNvPr>
            <p:cNvSpPr/>
            <p:nvPr/>
          </p:nvSpPr>
          <p:spPr>
            <a:xfrm rot="10800000">
              <a:off x="3932406" y="4375614"/>
              <a:ext cx="211169" cy="171267"/>
            </a:xfrm>
            <a:prstGeom prst="ellips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2D09A71-B456-4CBC-9871-8615537CE224}"/>
                </a:ext>
              </a:extLst>
            </p:cNvPr>
            <p:cNvSpPr/>
            <p:nvPr/>
          </p:nvSpPr>
          <p:spPr>
            <a:xfrm rot="10800000">
              <a:off x="4050104" y="4319833"/>
              <a:ext cx="209654" cy="287981"/>
            </a:xfrm>
            <a:prstGeom prst="rect">
              <a:avLst/>
            </a:prstGeom>
            <a:ln w="25400" cap="rnd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AFBCA10-C335-4C66-84F8-A17D249E42D4}"/>
                </a:ext>
              </a:extLst>
            </p:cNvPr>
            <p:cNvCxnSpPr>
              <a:cxnSpLocks/>
              <a:endCxn id="180" idx="4"/>
            </p:cNvCxnSpPr>
            <p:nvPr/>
          </p:nvCxnSpPr>
          <p:spPr>
            <a:xfrm>
              <a:off x="4037990" y="4241352"/>
              <a:ext cx="0" cy="13426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8331019-9A2C-4711-AAEE-C7403ED3E4C4}"/>
                </a:ext>
              </a:extLst>
            </p:cNvPr>
            <p:cNvCxnSpPr>
              <a:cxnSpLocks/>
              <a:stCxn id="180" idx="0"/>
            </p:cNvCxnSpPr>
            <p:nvPr/>
          </p:nvCxnSpPr>
          <p:spPr>
            <a:xfrm rot="10800000" flipH="1" flipV="1">
              <a:off x="4037990" y="4546881"/>
              <a:ext cx="1515" cy="13847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95C5B39-F351-4B70-B773-BCB94689C447}"/>
              </a:ext>
            </a:extLst>
          </p:cNvPr>
          <p:cNvCxnSpPr/>
          <p:nvPr/>
        </p:nvCxnSpPr>
        <p:spPr>
          <a:xfrm>
            <a:off x="3513744" y="2924627"/>
            <a:ext cx="0" cy="1224453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D50768C-4FCB-4E81-B3AD-800A6C495630}"/>
              </a:ext>
            </a:extLst>
          </p:cNvPr>
          <p:cNvCxnSpPr>
            <a:cxnSpLocks/>
          </p:cNvCxnSpPr>
          <p:nvPr/>
        </p:nvCxnSpPr>
        <p:spPr>
          <a:xfrm>
            <a:off x="4234788" y="1647703"/>
            <a:ext cx="428" cy="166083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8B5A85A-1E11-473D-BEC0-304B17AB1D3C}"/>
              </a:ext>
            </a:extLst>
          </p:cNvPr>
          <p:cNvGrpSpPr/>
          <p:nvPr/>
        </p:nvGrpSpPr>
        <p:grpSpPr>
          <a:xfrm>
            <a:off x="6820922" y="3054754"/>
            <a:ext cx="360040" cy="432049"/>
            <a:chOff x="9057456" y="908719"/>
            <a:chExt cx="360040" cy="43204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D3EDD6-5B8F-4DD6-A9E0-657F07B78E43}"/>
                </a:ext>
              </a:extLst>
            </p:cNvPr>
            <p:cNvSpPr/>
            <p:nvPr/>
          </p:nvSpPr>
          <p:spPr>
            <a:xfrm>
              <a:off x="9057456" y="980728"/>
              <a:ext cx="360040" cy="288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03A36F1-0923-4B52-8B84-1E8D7F1F00EE}"/>
                </a:ext>
              </a:extLst>
            </p:cNvPr>
            <p:cNvCxnSpPr>
              <a:cxnSpLocks/>
            </p:cNvCxnSpPr>
            <p:nvPr/>
          </p:nvCxnSpPr>
          <p:spPr>
            <a:xfrm>
              <a:off x="9057456" y="980727"/>
              <a:ext cx="0" cy="28803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FC9283D-1EE4-405B-ABCF-C4FAEEDF9D53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908719"/>
              <a:ext cx="0" cy="432049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B73586A-BD4E-4920-AF2F-CF77088AE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9464" y="1124744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D43C5CC-C6C7-46E9-BFA0-A7BE47384C5E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1268760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A92A493-6DAF-4607-8DB9-D9E0E6CB40FF}"/>
                </a:ext>
              </a:extLst>
            </p:cNvPr>
            <p:cNvCxnSpPr>
              <a:cxnSpLocks/>
            </p:cNvCxnSpPr>
            <p:nvPr/>
          </p:nvCxnSpPr>
          <p:spPr>
            <a:xfrm>
              <a:off x="9345488" y="1124743"/>
              <a:ext cx="0" cy="216025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46E5D3A-861D-4E18-9460-28EF5174E2CC}"/>
                </a:ext>
              </a:extLst>
            </p:cNvPr>
            <p:cNvCxnSpPr>
              <a:cxnSpLocks/>
            </p:cNvCxnSpPr>
            <p:nvPr/>
          </p:nvCxnSpPr>
          <p:spPr>
            <a:xfrm>
              <a:off x="9129464" y="980727"/>
              <a:ext cx="21602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BFBFF2B-5B6C-4023-9A47-E77F29074699}"/>
                </a:ext>
              </a:extLst>
            </p:cNvPr>
            <p:cNvCxnSpPr>
              <a:cxnSpLocks/>
            </p:cNvCxnSpPr>
            <p:nvPr/>
          </p:nvCxnSpPr>
          <p:spPr>
            <a:xfrm>
              <a:off x="9345488" y="908719"/>
              <a:ext cx="0" cy="7200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A150963-9BB3-4768-B1BC-6B849766B345}"/>
              </a:ext>
            </a:extLst>
          </p:cNvPr>
          <p:cNvCxnSpPr>
            <a:cxnSpLocks/>
          </p:cNvCxnSpPr>
          <p:nvPr/>
        </p:nvCxnSpPr>
        <p:spPr>
          <a:xfrm>
            <a:off x="5683774" y="2489903"/>
            <a:ext cx="1425180" cy="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48C181A-A781-4CBE-8920-F1DB33EEB35F}"/>
              </a:ext>
            </a:extLst>
          </p:cNvPr>
          <p:cNvCxnSpPr>
            <a:cxnSpLocks/>
          </p:cNvCxnSpPr>
          <p:nvPr/>
        </p:nvCxnSpPr>
        <p:spPr>
          <a:xfrm>
            <a:off x="7108954" y="2499218"/>
            <a:ext cx="0" cy="608036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D6BA12B-A0DB-4442-9198-8DFED90E39BB}"/>
              </a:ext>
            </a:extLst>
          </p:cNvPr>
          <p:cNvCxnSpPr>
            <a:cxnSpLocks/>
          </p:cNvCxnSpPr>
          <p:nvPr/>
        </p:nvCxnSpPr>
        <p:spPr>
          <a:xfrm>
            <a:off x="5677440" y="3429000"/>
            <a:ext cx="0" cy="7200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1D14E1D-15C8-494D-BEBA-5EE06822B443}"/>
              </a:ext>
            </a:extLst>
          </p:cNvPr>
          <p:cNvGrpSpPr/>
          <p:nvPr/>
        </p:nvGrpSpPr>
        <p:grpSpPr>
          <a:xfrm>
            <a:off x="575025" y="2494827"/>
            <a:ext cx="270284" cy="85438"/>
            <a:chOff x="578260" y="6266691"/>
            <a:chExt cx="270284" cy="85438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EEF85E2-8C04-4542-B81A-D7872D29191E}"/>
                </a:ext>
              </a:extLst>
            </p:cNvPr>
            <p:cNvSpPr/>
            <p:nvPr/>
          </p:nvSpPr>
          <p:spPr>
            <a:xfrm>
              <a:off x="578260" y="6266691"/>
              <a:ext cx="69561" cy="8543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4468A55-BA0E-47EF-B8A6-3B875AFD9827}"/>
                </a:ext>
              </a:extLst>
            </p:cNvPr>
            <p:cNvCxnSpPr>
              <a:cxnSpLocks/>
              <a:endCxn id="216" idx="6"/>
            </p:cNvCxnSpPr>
            <p:nvPr/>
          </p:nvCxnSpPr>
          <p:spPr>
            <a:xfrm flipH="1">
              <a:off x="647821" y="6309320"/>
              <a:ext cx="200723" cy="90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647B597-2077-421F-85D5-26B323BED955}"/>
              </a:ext>
            </a:extLst>
          </p:cNvPr>
          <p:cNvGrpSpPr/>
          <p:nvPr/>
        </p:nvGrpSpPr>
        <p:grpSpPr>
          <a:xfrm>
            <a:off x="586269" y="2665970"/>
            <a:ext cx="270284" cy="85438"/>
            <a:chOff x="578260" y="6266691"/>
            <a:chExt cx="270284" cy="85438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678E7918-E472-4A57-BABD-7E655F574D63}"/>
                </a:ext>
              </a:extLst>
            </p:cNvPr>
            <p:cNvSpPr/>
            <p:nvPr/>
          </p:nvSpPr>
          <p:spPr>
            <a:xfrm>
              <a:off x="578260" y="6266691"/>
              <a:ext cx="69561" cy="8543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A58D529-0E60-4190-84D9-A7449EA4D773}"/>
                </a:ext>
              </a:extLst>
            </p:cNvPr>
            <p:cNvCxnSpPr>
              <a:cxnSpLocks/>
              <a:endCxn id="219" idx="6"/>
            </p:cNvCxnSpPr>
            <p:nvPr/>
          </p:nvCxnSpPr>
          <p:spPr>
            <a:xfrm flipH="1">
              <a:off x="647821" y="6309320"/>
              <a:ext cx="200723" cy="90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E6C47CD-FF36-44B4-B1CD-D328CF38037B}"/>
              </a:ext>
            </a:extLst>
          </p:cNvPr>
          <p:cNvGrpSpPr/>
          <p:nvPr/>
        </p:nvGrpSpPr>
        <p:grpSpPr>
          <a:xfrm>
            <a:off x="583949" y="2854045"/>
            <a:ext cx="270284" cy="85438"/>
            <a:chOff x="578260" y="6266691"/>
            <a:chExt cx="270284" cy="854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067E21C-1F6E-4B62-AD92-D17379125D1F}"/>
                </a:ext>
              </a:extLst>
            </p:cNvPr>
            <p:cNvSpPr/>
            <p:nvPr/>
          </p:nvSpPr>
          <p:spPr>
            <a:xfrm>
              <a:off x="578260" y="6266691"/>
              <a:ext cx="69561" cy="8543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9CA1340-C425-4D8F-82CD-E2AE6DECD655}"/>
                </a:ext>
              </a:extLst>
            </p:cNvPr>
            <p:cNvCxnSpPr>
              <a:cxnSpLocks/>
              <a:endCxn id="222" idx="6"/>
            </p:cNvCxnSpPr>
            <p:nvPr/>
          </p:nvCxnSpPr>
          <p:spPr>
            <a:xfrm flipH="1">
              <a:off x="647821" y="6309320"/>
              <a:ext cx="200723" cy="90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E8A60DA-7A47-48F6-96E5-B910346663B3}"/>
              </a:ext>
            </a:extLst>
          </p:cNvPr>
          <p:cNvCxnSpPr>
            <a:cxnSpLocks/>
          </p:cNvCxnSpPr>
          <p:nvPr/>
        </p:nvCxnSpPr>
        <p:spPr>
          <a:xfrm>
            <a:off x="848543" y="2537456"/>
            <a:ext cx="501434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D6017AD-C52D-4658-94DC-65F7C14725F5}"/>
              </a:ext>
            </a:extLst>
          </p:cNvPr>
          <p:cNvCxnSpPr>
            <a:cxnSpLocks/>
          </p:cNvCxnSpPr>
          <p:nvPr/>
        </p:nvCxnSpPr>
        <p:spPr>
          <a:xfrm>
            <a:off x="845309" y="2708599"/>
            <a:ext cx="267014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57C3123-2F0C-49EA-AA0D-1799C2E1D8F1}"/>
              </a:ext>
            </a:extLst>
          </p:cNvPr>
          <p:cNvCxnSpPr>
            <a:cxnSpLocks/>
          </p:cNvCxnSpPr>
          <p:nvPr/>
        </p:nvCxnSpPr>
        <p:spPr>
          <a:xfrm>
            <a:off x="1595443" y="2707460"/>
            <a:ext cx="477219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95C4E59-E337-4239-8096-D965E270142C}"/>
              </a:ext>
            </a:extLst>
          </p:cNvPr>
          <p:cNvGrpSpPr/>
          <p:nvPr/>
        </p:nvGrpSpPr>
        <p:grpSpPr>
          <a:xfrm rot="5400000">
            <a:off x="1171708" y="2710402"/>
            <a:ext cx="378332" cy="503876"/>
            <a:chOff x="3932406" y="4241352"/>
            <a:chExt cx="327352" cy="444001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4061E6F-8933-4719-B9E5-5856833F30F2}"/>
                </a:ext>
              </a:extLst>
            </p:cNvPr>
            <p:cNvSpPr/>
            <p:nvPr/>
          </p:nvSpPr>
          <p:spPr>
            <a:xfrm rot="10800000">
              <a:off x="3932406" y="4375614"/>
              <a:ext cx="211169" cy="171267"/>
            </a:xfrm>
            <a:prstGeom prst="ellips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408303E-CBEB-4DCF-8F25-7798BC973E16}"/>
                </a:ext>
              </a:extLst>
            </p:cNvPr>
            <p:cNvSpPr/>
            <p:nvPr/>
          </p:nvSpPr>
          <p:spPr>
            <a:xfrm rot="10800000">
              <a:off x="4050104" y="4319833"/>
              <a:ext cx="209654" cy="287981"/>
            </a:xfrm>
            <a:prstGeom prst="rect">
              <a:avLst/>
            </a:prstGeom>
            <a:ln w="25400" cap="rnd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0A30579-1516-4A5B-A43E-52ABA8001F49}"/>
                </a:ext>
              </a:extLst>
            </p:cNvPr>
            <p:cNvCxnSpPr>
              <a:cxnSpLocks/>
              <a:endCxn id="249" idx="4"/>
            </p:cNvCxnSpPr>
            <p:nvPr/>
          </p:nvCxnSpPr>
          <p:spPr>
            <a:xfrm>
              <a:off x="4037990" y="4241352"/>
              <a:ext cx="0" cy="13426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A0EA018-F196-422B-8D23-668A610883D9}"/>
                </a:ext>
              </a:extLst>
            </p:cNvPr>
            <p:cNvCxnSpPr>
              <a:cxnSpLocks/>
              <a:stCxn id="249" idx="0"/>
            </p:cNvCxnSpPr>
            <p:nvPr/>
          </p:nvCxnSpPr>
          <p:spPr>
            <a:xfrm rot="10800000" flipH="1" flipV="1">
              <a:off x="4037990" y="4546881"/>
              <a:ext cx="1515" cy="138472"/>
            </a:xfrm>
            <a:prstGeom prst="line">
              <a:avLst/>
            </a:prstGeom>
            <a:ln w="25400"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0A90E67-9062-43E0-81C2-643866337402}"/>
              </a:ext>
            </a:extLst>
          </p:cNvPr>
          <p:cNvCxnSpPr>
            <a:cxnSpLocks/>
          </p:cNvCxnSpPr>
          <p:nvPr/>
        </p:nvCxnSpPr>
        <p:spPr>
          <a:xfrm flipH="1" flipV="1">
            <a:off x="1359987" y="2263654"/>
            <a:ext cx="1" cy="87733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0690AD-D4D5-4DF0-A11B-35C0199420B1}"/>
              </a:ext>
            </a:extLst>
          </p:cNvPr>
          <p:cNvGrpSpPr/>
          <p:nvPr/>
        </p:nvGrpSpPr>
        <p:grpSpPr>
          <a:xfrm>
            <a:off x="1208584" y="3141008"/>
            <a:ext cx="288032" cy="287991"/>
            <a:chOff x="6732240" y="2492896"/>
            <a:chExt cx="288032" cy="2880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1D5913-EA33-4932-AD91-58B8144D4782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9CF5F4-E784-49E7-B94C-4C0B82F14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60A582-64C5-4562-9F09-5FBA3B5BA52D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16BA9BF-3936-4031-A58C-1B3AA2FC52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AB2591-6DE1-4C90-A37B-2F5003EB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CA73D82-DBE7-4C87-BEBD-F24EC34157CB}"/>
              </a:ext>
            </a:extLst>
          </p:cNvPr>
          <p:cNvCxnSpPr>
            <a:cxnSpLocks/>
          </p:cNvCxnSpPr>
          <p:nvPr/>
        </p:nvCxnSpPr>
        <p:spPr>
          <a:xfrm>
            <a:off x="830678" y="2896674"/>
            <a:ext cx="278258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B4F9320-A4B4-4328-B08D-D742E978155E}"/>
              </a:ext>
            </a:extLst>
          </p:cNvPr>
          <p:cNvCxnSpPr>
            <a:cxnSpLocks/>
          </p:cNvCxnSpPr>
          <p:nvPr/>
        </p:nvCxnSpPr>
        <p:spPr>
          <a:xfrm flipV="1">
            <a:off x="1608055" y="2891486"/>
            <a:ext cx="220172" cy="650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7724E20-F171-48B2-A155-BCCE2B8CED98}"/>
              </a:ext>
            </a:extLst>
          </p:cNvPr>
          <p:cNvCxnSpPr/>
          <p:nvPr/>
        </p:nvCxnSpPr>
        <p:spPr>
          <a:xfrm flipH="1">
            <a:off x="2323563" y="2892118"/>
            <a:ext cx="47091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247912E-ED0F-4967-B347-CC876E7D9CC8}"/>
              </a:ext>
            </a:extLst>
          </p:cNvPr>
          <p:cNvCxnSpPr>
            <a:cxnSpLocks/>
          </p:cNvCxnSpPr>
          <p:nvPr/>
        </p:nvCxnSpPr>
        <p:spPr>
          <a:xfrm>
            <a:off x="7108954" y="3452077"/>
            <a:ext cx="0" cy="697003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ADA4E2E-08A9-4237-89C1-48F26CF5FF1C}"/>
              </a:ext>
            </a:extLst>
          </p:cNvPr>
          <p:cNvCxnSpPr>
            <a:cxnSpLocks/>
          </p:cNvCxnSpPr>
          <p:nvPr/>
        </p:nvCxnSpPr>
        <p:spPr>
          <a:xfrm flipV="1">
            <a:off x="4806957" y="3323307"/>
            <a:ext cx="0" cy="96482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A7CE6DD-4BCA-48EF-BDF7-6EB95AF2EEFE}"/>
              </a:ext>
            </a:extLst>
          </p:cNvPr>
          <p:cNvCxnSpPr>
            <a:cxnSpLocks/>
          </p:cNvCxnSpPr>
          <p:nvPr/>
        </p:nvCxnSpPr>
        <p:spPr>
          <a:xfrm flipV="1">
            <a:off x="4806957" y="2751408"/>
            <a:ext cx="0" cy="247862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D22204A-4A9F-4115-B02D-D8862FB1220A}"/>
              </a:ext>
            </a:extLst>
          </p:cNvPr>
          <p:cNvGrpSpPr/>
          <p:nvPr/>
        </p:nvGrpSpPr>
        <p:grpSpPr>
          <a:xfrm>
            <a:off x="4082319" y="3452077"/>
            <a:ext cx="288032" cy="432049"/>
            <a:chOff x="8172400" y="4437112"/>
            <a:chExt cx="288032" cy="432048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CD8BCAB9-FA62-421A-8A77-F7391A275FEC}"/>
                </a:ext>
              </a:extLst>
            </p:cNvPr>
            <p:cNvGrpSpPr/>
            <p:nvPr/>
          </p:nvGrpSpPr>
          <p:grpSpPr>
            <a:xfrm>
              <a:off x="8172400" y="4725144"/>
              <a:ext cx="288032" cy="144016"/>
              <a:chOff x="1835696" y="5805264"/>
              <a:chExt cx="288032" cy="144016"/>
            </a:xfrm>
          </p:grpSpPr>
          <p:sp>
            <p:nvSpPr>
              <p:cNvPr id="299" name="Line 53">
                <a:extLst>
                  <a:ext uri="{FF2B5EF4-FFF2-40B4-BE49-F238E27FC236}">
                    <a16:creationId xmlns:a16="http://schemas.microsoft.com/office/drawing/2014/main" id="{34A62F8F-6740-4B57-B60B-28F31AC45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35696" y="5805264"/>
                <a:ext cx="288032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0" name="Line 53">
                <a:extLst>
                  <a:ext uri="{FF2B5EF4-FFF2-40B4-BE49-F238E27FC236}">
                    <a16:creationId xmlns:a16="http://schemas.microsoft.com/office/drawing/2014/main" id="{BBC62F41-ED81-43B0-A1B6-6801E4641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07704" y="5877272"/>
                <a:ext cx="14401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1" name="Line 53">
                <a:extLst>
                  <a:ext uri="{FF2B5EF4-FFF2-40B4-BE49-F238E27FC236}">
                    <a16:creationId xmlns:a16="http://schemas.microsoft.com/office/drawing/2014/main" id="{07268FFF-E159-4265-9B37-AEA93F6BB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3045" y="5949280"/>
                <a:ext cx="36000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97"/>
                <a:endParaRPr lang="en-GB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ED4D84B-E7E6-4D7A-B233-6EF92D2AB342}"/>
                </a:ext>
              </a:extLst>
            </p:cNvPr>
            <p:cNvCxnSpPr>
              <a:cxnSpLocks/>
            </p:cNvCxnSpPr>
            <p:nvPr/>
          </p:nvCxnSpPr>
          <p:spPr>
            <a:xfrm>
              <a:off x="8316416" y="4437112"/>
              <a:ext cx="0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D7467F19-FD2C-41D2-BFB8-299D50524CBA}"/>
              </a:ext>
            </a:extLst>
          </p:cNvPr>
          <p:cNvSpPr txBox="1"/>
          <p:nvPr/>
        </p:nvSpPr>
        <p:spPr>
          <a:xfrm>
            <a:off x="48480" y="2246239"/>
            <a:ext cx="81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 Phase Input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396A737-2684-4036-B4FF-AD853A8CF235}"/>
              </a:ext>
            </a:extLst>
          </p:cNvPr>
          <p:cNvSpPr txBox="1"/>
          <p:nvPr/>
        </p:nvSpPr>
        <p:spPr>
          <a:xfrm>
            <a:off x="6541764" y="644396"/>
            <a:ext cx="126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Hall effect current sensor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9916110-6358-44BE-913C-15BB3A47D046}"/>
              </a:ext>
            </a:extLst>
          </p:cNvPr>
          <p:cNvGrpSpPr/>
          <p:nvPr/>
        </p:nvGrpSpPr>
        <p:grpSpPr>
          <a:xfrm rot="5400000">
            <a:off x="5823129" y="1137185"/>
            <a:ext cx="288032" cy="288032"/>
            <a:chOff x="6732240" y="2492896"/>
            <a:chExt cx="288032" cy="288032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654B077-907B-4604-A8D8-D8A70C0660F5}"/>
                </a:ext>
              </a:extLst>
            </p:cNvPr>
            <p:cNvSpPr/>
            <p:nvPr/>
          </p:nvSpPr>
          <p:spPr>
            <a:xfrm rot="16200000">
              <a:off x="6732240" y="2492896"/>
              <a:ext cx="288032" cy="288032"/>
            </a:xfrm>
            <a:prstGeom prst="rect">
              <a:avLst/>
            </a:prstGeom>
            <a:solidFill>
              <a:schemeClr val="bg1"/>
            </a:solidFill>
            <a:ln w="25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97"/>
              <a:endParaRPr lang="en-GB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3FA1CCA4-4921-4942-A439-F3AEA239C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511D002-1CDA-400A-94E4-4DEEED3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40" y="2780928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2E2EA33-1EEC-430F-AD52-851C02B2F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256" y="2492896"/>
              <a:ext cx="144016" cy="28803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8EA33E3-4C5A-4259-8309-0F6505DF7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2492896"/>
              <a:ext cx="288032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A389A0A-FBF9-4424-8092-D513ED744120}"/>
              </a:ext>
            </a:extLst>
          </p:cNvPr>
          <p:cNvCxnSpPr>
            <a:cxnSpLocks/>
          </p:cNvCxnSpPr>
          <p:nvPr/>
        </p:nvCxnSpPr>
        <p:spPr>
          <a:xfrm>
            <a:off x="6401048" y="3428999"/>
            <a:ext cx="419874" cy="0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E0B78082-FFBD-4D88-96FC-C11758CFE204}"/>
              </a:ext>
            </a:extLst>
          </p:cNvPr>
          <p:cNvCxnSpPr>
            <a:cxnSpLocks/>
          </p:cNvCxnSpPr>
          <p:nvPr/>
        </p:nvCxnSpPr>
        <p:spPr>
          <a:xfrm flipV="1">
            <a:off x="6393160" y="2996253"/>
            <a:ext cx="0" cy="418542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61935A24-979B-4904-BF16-C20115092F99}"/>
              </a:ext>
            </a:extLst>
          </p:cNvPr>
          <p:cNvSpPr txBox="1"/>
          <p:nvPr/>
        </p:nvSpPr>
        <p:spPr>
          <a:xfrm>
            <a:off x="5882038" y="2619111"/>
            <a:ext cx="131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 manual dump override switch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6EA8E5C-C673-4E58-B206-EC6012C00AD4}"/>
              </a:ext>
            </a:extLst>
          </p:cNvPr>
          <p:cNvSpPr txBox="1"/>
          <p:nvPr/>
        </p:nvSpPr>
        <p:spPr>
          <a:xfrm>
            <a:off x="4154586" y="3392554"/>
            <a:ext cx="131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Optocoupler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6CA9B3DD-6694-4EE8-B382-688C2E1B59A1}"/>
              </a:ext>
            </a:extLst>
          </p:cNvPr>
          <p:cNvSpPr/>
          <p:nvPr/>
        </p:nvSpPr>
        <p:spPr>
          <a:xfrm>
            <a:off x="6943699" y="1091046"/>
            <a:ext cx="361771" cy="360035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C870A2-F377-44B8-AD69-33784875AB16}"/>
              </a:ext>
            </a:extLst>
          </p:cNvPr>
          <p:cNvGrpSpPr/>
          <p:nvPr/>
        </p:nvGrpSpPr>
        <p:grpSpPr>
          <a:xfrm>
            <a:off x="5600906" y="1720203"/>
            <a:ext cx="144015" cy="431799"/>
            <a:chOff x="6105128" y="4005264"/>
            <a:chExt cx="144015" cy="431799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FC0837-683B-4A71-9541-1A14C43B66AA}"/>
                </a:ext>
              </a:extLst>
            </p:cNvPr>
            <p:cNvCxnSpPr>
              <a:cxnSpLocks/>
            </p:cNvCxnSpPr>
            <p:nvPr/>
          </p:nvCxnSpPr>
          <p:spPr>
            <a:xfrm>
              <a:off x="6176219" y="4043468"/>
              <a:ext cx="72181" cy="36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B58190-64F6-4D87-8DCA-D8530EECC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128" y="4077642"/>
              <a:ext cx="143272" cy="7208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59E47E8-0486-4B7D-B7EB-0E8836BF94FE}"/>
                </a:ext>
              </a:extLst>
            </p:cNvPr>
            <p:cNvCxnSpPr/>
            <p:nvPr/>
          </p:nvCxnSpPr>
          <p:spPr>
            <a:xfrm>
              <a:off x="6105525" y="4149080"/>
              <a:ext cx="143618" cy="71437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7AA61A4-07D5-4173-BB6F-2E2AC1A22C7F}"/>
                </a:ext>
              </a:extLst>
            </p:cNvPr>
            <p:cNvCxnSpPr/>
            <p:nvPr/>
          </p:nvCxnSpPr>
          <p:spPr>
            <a:xfrm flipH="1">
              <a:off x="6105525" y="4221163"/>
              <a:ext cx="142875" cy="71437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642DAC-14AB-465D-825A-9B50F1E03B49}"/>
                </a:ext>
              </a:extLst>
            </p:cNvPr>
            <p:cNvCxnSpPr/>
            <p:nvPr/>
          </p:nvCxnSpPr>
          <p:spPr>
            <a:xfrm>
              <a:off x="6105525" y="4292600"/>
              <a:ext cx="142875" cy="73025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BE48362-4CA0-4AFD-B29E-752892D38D4F}"/>
                </a:ext>
              </a:extLst>
            </p:cNvPr>
            <p:cNvCxnSpPr/>
            <p:nvPr/>
          </p:nvCxnSpPr>
          <p:spPr>
            <a:xfrm flipH="1">
              <a:off x="6176963" y="4365625"/>
              <a:ext cx="71437" cy="3600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B244C09-03AC-47EF-8F23-8F4E2F78A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963" y="4005264"/>
              <a:ext cx="0" cy="3188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49539E-6FD3-4261-8BEF-A21622DDA38B}"/>
                </a:ext>
              </a:extLst>
            </p:cNvPr>
            <p:cNvCxnSpPr/>
            <p:nvPr/>
          </p:nvCxnSpPr>
          <p:spPr>
            <a:xfrm>
              <a:off x="6176963" y="4401625"/>
              <a:ext cx="0" cy="3543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B21629D5-A44C-4BC7-B291-8689DAC5E222}"/>
              </a:ext>
            </a:extLst>
          </p:cNvPr>
          <p:cNvCxnSpPr>
            <a:cxnSpLocks/>
          </p:cNvCxnSpPr>
          <p:nvPr/>
        </p:nvCxnSpPr>
        <p:spPr>
          <a:xfrm>
            <a:off x="5671997" y="1271063"/>
            <a:ext cx="0" cy="477364"/>
          </a:xfrm>
          <a:prstGeom prst="line">
            <a:avLst/>
          </a:prstGeom>
          <a:ln w="254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530C98C-B763-467B-9D3F-9750D8AD9AA5}"/>
                  </a:ext>
                </a:extLst>
              </p:cNvPr>
              <p:cNvSpPr txBox="1"/>
              <p:nvPr/>
            </p:nvSpPr>
            <p:spPr>
              <a:xfrm>
                <a:off x="5733365" y="1723076"/>
                <a:ext cx="918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300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Load dump</a:t>
                </a:r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530C98C-B763-467B-9D3F-9750D8AD9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65" y="1723076"/>
                <a:ext cx="918648" cy="461665"/>
              </a:xfrm>
              <a:prstGeom prst="rect">
                <a:avLst/>
              </a:prstGeom>
              <a:blipFill>
                <a:blip r:embed="rId2"/>
                <a:stretch>
                  <a:fillRect l="-667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9631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10177</TotalTime>
  <Words>121</Words>
  <Application>Microsoft Office PowerPoint</Application>
  <PresentationFormat>A4 Paper (210x297 mm)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1_Office Theme</vt:lpstr>
      <vt:lpstr>PowerPoint Presentation</vt:lpstr>
      <vt:lpstr>PowerPoint Presentation</vt:lpstr>
      <vt:lpstr>PowerPoint Presentation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Appleby</dc:creator>
  <cp:lastModifiedBy>Matthew Appleby</cp:lastModifiedBy>
  <cp:revision>391</cp:revision>
  <cp:lastPrinted>2018-07-10T13:49:48Z</cp:lastPrinted>
  <dcterms:created xsi:type="dcterms:W3CDTF">2017-04-04T09:48:38Z</dcterms:created>
  <dcterms:modified xsi:type="dcterms:W3CDTF">2021-10-27T17:31:56Z</dcterms:modified>
</cp:coreProperties>
</file>