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.png" Type="http://schemas.openxmlformats.org/officeDocument/2006/relationships/image"/>
<Relationship Id="rId3" Target="../media/image2.png" Type="http://schemas.openxmlformats.org/officeDocument/2006/relationships/image"/>
<Relationship Id="rId4" Target="../media/image3.png" Type="http://schemas.openxmlformats.org/officeDocument/2006/relationships/image"/>
<Relationship Id="rId5" Target="../media/image4.png" Type="http://schemas.openxmlformats.org/officeDocument/2006/relationships/image"/>
<Relationship Id="rId6" Target="../media/image5.png" Type="http://schemas.openxmlformats.org/officeDocument/2006/relationships/image"/>
<Relationship Id="rId7" Target="../media/image6.png"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7.png" Type="http://schemas.openxmlformats.org/officeDocument/2006/relationships/image"/>
<Relationship Id="rId3" Target="../media/image8.png" Type="http://schemas.openxmlformats.org/officeDocument/2006/relationships/image"/>
<Relationship Id="rId4" Target="../media/image9.png" Type="http://schemas.openxmlformats.org/officeDocument/2006/relationships/image"/>
<Relationship Id="rId5" Target="../media/image10.png" Type="http://schemas.openxmlformats.org/officeDocument/2006/relationships/image"/>
<Relationship Id="rId6" Target="../media/image11.png" Type="http://schemas.openxmlformats.org/officeDocument/2006/relationships/image"/>
<Relationship Id="rId7" Target="../media/image12.png"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381000" y="1016000"/>
          <a:ext cx="0" cy="0"/>
        </p:xfrm>
        <a:graphic>
          <a:graphicData uri="http://schemas.openxmlformats.org/drawingml/2006/table">
            <a:tbl>
              <a:tblPr/>
              <a:tblGrid>
                <a:gridCol w="1270000"/>
                <a:gridCol w="1841500"/>
                <a:gridCol w="1841500"/>
                <a:gridCol w="1841500"/>
              </a:tblGrid>
              <a:tr h="1651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Result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CRA-035000</a:t>
                      </a:r>
                    </a:p>
                  </a:txBody>
                  <a:tcPr anchor="b">
                    <a:blipFill dpi="1000">
                      <a:blip r:embed="rId2"/>
                      <a:srcRect/>
                      <a:stretch>
                        <a:fillRect l="12000" r="12000" t="2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CRA-035001</a:t>
                      </a:r>
                    </a:p>
                  </a:txBody>
                  <a:tcPr anchor="b">
                    <a:blipFill dpi="1000">
                      <a:blip r:embed="rId3"/>
                      <a:srcRect/>
                      <a:stretch>
                        <a:fillRect l="12000" r="12000" t="2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CRA-035002</a:t>
                      </a:r>
                    </a:p>
                  </a:txBody>
                  <a:tcPr anchor="b">
                    <a:blipFill dpi="1000">
                      <a:blip r:embed="rId4"/>
                      <a:srcRect/>
                      <a:stretch>
                        <a:fillRect l="12000" r="12000" t="2000" b="12000"/>
                      </a:stretch>
                    </a:blip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Compound Structure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CC(C)(C)OC(=O)N1CCC(=O)C[C@H]1C#N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CC(C)NC1=CC=C(C=O)C=N1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CC(C)NC1=CC=C(CO)C=N1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CRA-035000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CRA-035001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CRA-035002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Rationale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demo: A small Live Report for testing the poses feature.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demo: A small Live Report for testing the poses feature.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demo: A small Live Report for testing the poses feature.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Lot Scientist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LiveDesign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LiveDesign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LiveDesign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LiveDesign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LiveDesign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LiveDesign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demo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Fake 3D model with 2 Poses (3D)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cPr>
                    <a:blipFill dpi="1000">
                      <a:blip r:embed="rId5"/>
                      <a:srcRect/>
                      <a:stretch>
                        <a:fillRect l="30000" r="30000" t="20000" b="20000"/>
                      </a:stretch>
                    </a:blipFill>
                  </a:tcPr>
                </a:tc>
                <a:tc>
                  <a:tcPr>
                    <a:blipFill dpi="1000">
                      <a:blip r:embed="rId6"/>
                      <a:srcRect/>
                      <a:stretch>
                        <a:fillRect l="30000" r="30000" t="20000" b="20000"/>
                      </a:stretch>
                    </a:blipFill>
                  </a:tcPr>
                </a:tc>
                <a:tc>
                  <a:tcPr>
                    <a:blipFill dpi="1000">
                      <a:blip r:embed="rId7"/>
                      <a:srcRect/>
                      <a:stretch>
                        <a:fillRect l="30000" r="30000" t="20000" b="20000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381000" y="1016000"/>
          <a:ext cx="0" cy="0"/>
        </p:xfrm>
        <a:graphic>
          <a:graphicData uri="http://schemas.openxmlformats.org/drawingml/2006/table">
            <a:tbl>
              <a:tblPr/>
              <a:tblGrid>
                <a:gridCol w="1270000"/>
                <a:gridCol w="1841500"/>
                <a:gridCol w="1841500"/>
                <a:gridCol w="1841500"/>
              </a:tblGrid>
              <a:tr h="16510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</a:rPr>
                        <a:t>Result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CRA-035000</a:t>
                      </a:r>
                    </a:p>
                  </a:txBody>
                  <a:tcPr anchor="b">
                    <a:blipFill dpi="1000">
                      <a:blip r:embed="rId2"/>
                      <a:srcRect/>
                      <a:stretch>
                        <a:fillRect l="12000" r="12000" t="2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CRA-035001</a:t>
                      </a:r>
                    </a:p>
                  </a:txBody>
                  <a:tcPr anchor="b">
                    <a:blipFill dpi="1000">
                      <a:blip r:embed="rId3"/>
                      <a:srcRect/>
                      <a:stretch>
                        <a:fillRect l="12000" r="12000" t="2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</a:rPr>
                        <a:t>CRA-035002</a:t>
                      </a:r>
                    </a:p>
                  </a:txBody>
                  <a:tcPr anchor="b">
                    <a:blipFill dpi="1000">
                      <a:blip r:embed="rId4"/>
                      <a:srcRect/>
                      <a:stretch>
                        <a:fillRect l="12000" r="12000" t="2000" b="12000"/>
                      </a:stretch>
                    </a:blip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Fake 3D model with 2 Poses (Docking Score)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-9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-9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-6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latin typeface="Arial"/>
                        </a:rPr>
                        <a:t>Model async (3D)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cPr>
                    <a:blipFill dpi="1000">
                      <a:blip r:embed="rId5"/>
                      <a:srcRect/>
                      <a:stretch>
                        <a:fillRect l="30000" r="30000" t="20000" b="20000"/>
                      </a:stretch>
                    </a:blipFill>
                  </a:tcPr>
                </a:tc>
                <a:tc>
                  <a:tcPr>
                    <a:blipFill dpi="1000">
                      <a:blip r:embed="rId6"/>
                      <a:srcRect/>
                      <a:stretch>
                        <a:fillRect l="30000" r="30000" t="20000" b="20000"/>
                      </a:stretch>
                    </a:blipFill>
                  </a:tcPr>
                </a:tc>
                <a:tc>
                  <a:tcPr>
                    <a:blipFill dpi="1000">
                      <a:blip r:embed="rId7"/>
                      <a:srcRect/>
                      <a:stretch>
                        <a:fillRect l="30000" r="30000" t="20000" b="20000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