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ess Report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Progress Report</a:t>
            </a:r>
          </a:p>
        </p:txBody>
      </p:sp>
      <p:sp>
        <p:nvSpPr>
          <p:cNvPr id="120" name="Week 18 (01/05/2017 - 05/05/2017)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18 (01/05/2017 - 05/05/2017)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eek Not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Notes</a:t>
            </a:r>
          </a:p>
        </p:txBody>
      </p:sp>
      <p:sp>
        <p:nvSpPr>
          <p:cNvPr id="123" name="Kingsday &amp; Kingsday +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Kingsday &amp; Kingsday +1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Started investigating evaluation techniques for algorithms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Had a look at how some of the papers I found are doing it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Investigated how these methods may be lacking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Investigated TREC evaluation methods</a:t>
            </a:r>
          </a:p>
          <a:p>
            <a:pPr lvl="1" marL="782319" indent="-391159" defTabSz="514095">
              <a:spcBef>
                <a:spcPts val="3600"/>
              </a:spcBef>
              <a:defRPr sz="3168"/>
            </a:pPr>
            <a:r>
              <a:t>Chose a couple of “ineffective” methods for baseline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ext Week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Week</a:t>
            </a:r>
          </a:p>
        </p:txBody>
      </p:sp>
      <p:sp>
        <p:nvSpPr>
          <p:cNvPr id="126" name="Finalise evaluation pipeli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Finalise evaluation pipeline</a:t>
            </a:r>
          </a:p>
          <a:p>
            <a:pPr/>
            <a:r>
              <a:t>Implement 2 baseline methods of change detection</a:t>
            </a:r>
          </a:p>
          <a:p>
            <a:pPr/>
            <a:r>
              <a:t>Investigate other approaches, hunt down a library or some source for these to allow concentrating on evaluation scaffhold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