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140" d="100"/>
          <a:sy n="140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4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0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2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89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7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anahuja/change-detection-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Progress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 Chapman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9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settling in and setup</a:t>
            </a:r>
          </a:p>
          <a:p>
            <a:pPr lvl="1"/>
            <a:r>
              <a:rPr lang="en-GB" dirty="0" smtClean="0"/>
              <a:t>Development environment</a:t>
            </a:r>
          </a:p>
          <a:p>
            <a:pPr lvl="1"/>
            <a:r>
              <a:rPr lang="en-GB" dirty="0" smtClean="0"/>
              <a:t>Building familiarity with </a:t>
            </a:r>
            <a:r>
              <a:rPr lang="en-GB" dirty="0" err="1" smtClean="0"/>
              <a:t>Buzzcapture</a:t>
            </a:r>
            <a:r>
              <a:rPr lang="en-GB" dirty="0" smtClean="0"/>
              <a:t> codebase</a:t>
            </a:r>
          </a:p>
          <a:p>
            <a:pPr lvl="1"/>
            <a:r>
              <a:rPr lang="en-GB" dirty="0" smtClean="0"/>
              <a:t>Building familiarity with </a:t>
            </a:r>
            <a:r>
              <a:rPr lang="en-GB" dirty="0" err="1" smtClean="0"/>
              <a:t>Buzzcapture</a:t>
            </a:r>
            <a:r>
              <a:rPr lang="en-GB" dirty="0" smtClean="0"/>
              <a:t> products and harvested data</a:t>
            </a:r>
          </a:p>
          <a:p>
            <a:r>
              <a:rPr lang="en-GB" dirty="0" smtClean="0"/>
              <a:t>Additional research based on your suggestions</a:t>
            </a:r>
          </a:p>
          <a:p>
            <a:pPr lvl="1"/>
            <a:r>
              <a:rPr lang="en-GB" dirty="0" smtClean="0"/>
              <a:t>Papers from SIGKDD, SIGIR, ACL, WSDM and WWW</a:t>
            </a:r>
          </a:p>
        </p:txBody>
      </p:sp>
    </p:spTree>
    <p:extLst>
      <p:ext uri="{BB962C8B-B14F-4D97-AF65-F5344CB8AC3E}">
        <p14:creationId xmlns:p14="http://schemas.microsoft.com/office/powerpoint/2010/main" val="5266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familiarity with data processing in Python:</a:t>
            </a:r>
          </a:p>
          <a:p>
            <a:pPr lvl="1"/>
            <a:r>
              <a:rPr lang="en-GB" dirty="0" smtClean="0"/>
              <a:t>Pandas, </a:t>
            </a:r>
            <a:r>
              <a:rPr lang="en-GB" dirty="0" err="1" smtClean="0"/>
              <a:t>MatPlotLib</a:t>
            </a:r>
            <a:r>
              <a:rPr lang="en-GB" dirty="0" smtClean="0"/>
              <a:t>, </a:t>
            </a:r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Handling of large data sources</a:t>
            </a:r>
          </a:p>
          <a:p>
            <a:pPr lvl="1"/>
            <a:r>
              <a:rPr lang="en-GB" dirty="0" smtClean="0"/>
              <a:t>Plotting and annotating data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Notebook for annotated code</a:t>
            </a:r>
          </a:p>
          <a:p>
            <a:pPr lvl="1"/>
            <a:r>
              <a:rPr lang="en-GB" dirty="0" smtClean="0"/>
              <a:t>Exploring change detection algorithms:</a:t>
            </a:r>
          </a:p>
          <a:p>
            <a:pPr lvl="2"/>
            <a:r>
              <a:rPr lang="en-GB" dirty="0" smtClean="0"/>
              <a:t>See </a:t>
            </a:r>
            <a:r>
              <a:rPr lang="en-GB" dirty="0" err="1" smtClean="0"/>
              <a:t>Buntain</a:t>
            </a:r>
            <a:r>
              <a:rPr lang="en-GB" dirty="0" smtClean="0"/>
              <a:t> et. al &amp; </a:t>
            </a:r>
            <a:r>
              <a:rPr lang="en-GB" dirty="0" smtClean="0">
                <a:hlinkClick r:id="rId2"/>
              </a:rPr>
              <a:t>https://github.com/amanahuja/change-detection-tutorial</a:t>
            </a:r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54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Choosing the dataset: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08" y="2297459"/>
            <a:ext cx="3554984" cy="3145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1196" y="5626918"/>
            <a:ext cx="394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Starting point: 2 months </a:t>
            </a:r>
            <a:r>
              <a:rPr lang="en-GB" smtClean="0"/>
              <a:t>of twitter posts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2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1847" cy="860171"/>
          </a:xfrm>
        </p:spPr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537"/>
            <a:ext cx="3257563" cy="2882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689" y="5207257"/>
            <a:ext cx="241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Limit language to Dutch</a:t>
            </a:r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4392412" y="3313462"/>
            <a:ext cx="713232" cy="35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8" y="2321053"/>
            <a:ext cx="3041859" cy="2691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10" y="296212"/>
            <a:ext cx="3035808" cy="2686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10" y="3666745"/>
            <a:ext cx="3035808" cy="26860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65243" y="507564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Rabobank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43733" y="3045445"/>
            <a:ext cx="7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Reddit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855376" y="6421332"/>
            <a:ext cx="9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Unilever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502121" y="5011559"/>
            <a:ext cx="62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65243" y="3484949"/>
            <a:ext cx="62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696961" y="1665293"/>
            <a:ext cx="62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3539" y="370565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Refine further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8449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export of data done:</a:t>
            </a:r>
          </a:p>
          <a:p>
            <a:pPr lvl="1"/>
            <a:r>
              <a:rPr lang="en-GB" dirty="0" smtClean="0"/>
              <a:t>All Dutch twitter posts: 30.9M postings</a:t>
            </a:r>
          </a:p>
          <a:p>
            <a:pPr lvl="1"/>
            <a:r>
              <a:rPr lang="en-GB" dirty="0" smtClean="0"/>
              <a:t>Can import and query with Pandas to gain keyword specific postings</a:t>
            </a:r>
          </a:p>
          <a:p>
            <a:pPr lvl="1"/>
            <a:r>
              <a:rPr lang="en-GB" dirty="0" smtClean="0"/>
              <a:t>May do further exports from </a:t>
            </a:r>
            <a:r>
              <a:rPr lang="en-GB" dirty="0" err="1" smtClean="0"/>
              <a:t>ElasticSearch</a:t>
            </a:r>
            <a:r>
              <a:rPr lang="en-GB" dirty="0" smtClean="0"/>
              <a:t> to ease processing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32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Finishing a sprint story in the back-end dev team</a:t>
            </a:r>
          </a:p>
          <a:p>
            <a:r>
              <a:rPr lang="en-GB" dirty="0" err="1" smtClean="0"/>
              <a:t>Kingsday</a:t>
            </a:r>
            <a:endParaRPr lang="en-GB" dirty="0" smtClean="0"/>
          </a:p>
          <a:p>
            <a:r>
              <a:rPr lang="en-GB" dirty="0" err="1" smtClean="0"/>
              <a:t>Kingsday</a:t>
            </a:r>
            <a:r>
              <a:rPr lang="en-GB" dirty="0" smtClean="0"/>
              <a:t> + 1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4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term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Refine hypothesis:</a:t>
            </a:r>
          </a:p>
          <a:p>
            <a:pPr lvl="1"/>
            <a:r>
              <a:rPr lang="en-GB" dirty="0" smtClean="0"/>
              <a:t>Hypothesis doesn’t provide any framework for novel experimentation</a:t>
            </a:r>
          </a:p>
          <a:p>
            <a:pPr lvl="1"/>
            <a:r>
              <a:rPr lang="en-GB" dirty="0" smtClean="0"/>
              <a:t>Way too general</a:t>
            </a:r>
          </a:p>
          <a:p>
            <a:r>
              <a:rPr lang="en-GB" dirty="0" smtClean="0"/>
              <a:t>Refine research questions:</a:t>
            </a:r>
          </a:p>
          <a:p>
            <a:pPr lvl="1"/>
            <a:r>
              <a:rPr lang="en-GB" dirty="0" smtClean="0"/>
              <a:t>I need to ask myself what I really intend to learn from this</a:t>
            </a:r>
          </a:p>
          <a:p>
            <a:pPr lvl="1"/>
            <a:r>
              <a:rPr lang="en-GB" dirty="0" smtClean="0"/>
              <a:t>I require sub-questions!</a:t>
            </a:r>
          </a:p>
          <a:p>
            <a:r>
              <a:rPr lang="en-GB" dirty="0" smtClean="0"/>
              <a:t>Get an algorithm implemented:</a:t>
            </a:r>
          </a:p>
          <a:p>
            <a:pPr lvl="1"/>
            <a:r>
              <a:rPr lang="en-GB" dirty="0" smtClean="0"/>
              <a:t>Plenty of resources out there to learn change detection algorithms</a:t>
            </a:r>
          </a:p>
          <a:p>
            <a:pPr lvl="1"/>
            <a:r>
              <a:rPr lang="en-GB" dirty="0" smtClean="0"/>
              <a:t>I need to spend a </a:t>
            </a:r>
            <a:r>
              <a:rPr lang="en-GB" i="1" dirty="0" smtClean="0"/>
              <a:t>lot</a:t>
            </a:r>
            <a:r>
              <a:rPr lang="en-GB" dirty="0" smtClean="0"/>
              <a:t> more time reading papers and learning the mathematical 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36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hypothesis and research questions refined and documented</a:t>
            </a:r>
          </a:p>
          <a:p>
            <a:r>
              <a:rPr lang="en-GB" dirty="0" smtClean="0"/>
              <a:t>Start building the thesis document itself</a:t>
            </a:r>
          </a:p>
          <a:p>
            <a:r>
              <a:rPr lang="en-GB" dirty="0" smtClean="0"/>
              <a:t>Find at least two more relevant papers, start going through reading backlog</a:t>
            </a:r>
          </a:p>
          <a:p>
            <a:r>
              <a:rPr lang="en-GB" dirty="0" smtClean="0"/>
              <a:t>Bracket off a sprint for </a:t>
            </a:r>
            <a:r>
              <a:rPr lang="en-GB" i="1" dirty="0" smtClean="0"/>
              <a:t>only</a:t>
            </a:r>
            <a:r>
              <a:rPr lang="en-GB" dirty="0" smtClean="0"/>
              <a:t> thesis work</a:t>
            </a:r>
          </a:p>
          <a:p>
            <a:r>
              <a:rPr lang="en-GB" dirty="0" smtClean="0"/>
              <a:t>Start on framework for simulating incoming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62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293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Progress Report</vt:lpstr>
      <vt:lpstr>Summary of past weeks:</vt:lpstr>
      <vt:lpstr>Summary of past weeks:</vt:lpstr>
      <vt:lpstr>Summary of past weeks:</vt:lpstr>
      <vt:lpstr>Summary of past weeks:</vt:lpstr>
      <vt:lpstr>Summary of past weeks:</vt:lpstr>
      <vt:lpstr>This week:</vt:lpstr>
      <vt:lpstr>Short term goals</vt:lpstr>
      <vt:lpstr>Next week: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Matthew Chapman</dc:creator>
  <cp:lastModifiedBy>Matthew Chapman</cp:lastModifiedBy>
  <cp:revision>3</cp:revision>
  <dcterms:created xsi:type="dcterms:W3CDTF">2017-04-25T09:07:23Z</dcterms:created>
  <dcterms:modified xsi:type="dcterms:W3CDTF">2017-04-25T09:37:50Z</dcterms:modified>
</cp:coreProperties>
</file>