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2"/>
  </p:normalViewPr>
  <p:slideViewPr>
    <p:cSldViewPr snapToGrid="0" snapToObjects="1">
      <p:cViewPr varScale="1">
        <p:scale>
          <a:sx n="140" d="100"/>
          <a:sy n="140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84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4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1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60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72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89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5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0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9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F89B-C5BA-E840-BBCB-5E3EFC2E5173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86349-BFA3-5A40-983C-120B9519F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47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anahuja/change-detection-tutori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Progress Report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Matt Chapman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97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hypothesis and research questions refined and documented</a:t>
            </a:r>
          </a:p>
          <a:p>
            <a:r>
              <a:rPr lang="en-GB" dirty="0" smtClean="0"/>
              <a:t>Start building the thesis document itself</a:t>
            </a:r>
          </a:p>
          <a:p>
            <a:r>
              <a:rPr lang="en-GB" dirty="0" smtClean="0"/>
              <a:t>Find at least two more relevant papers, start going through reading backlog</a:t>
            </a:r>
          </a:p>
          <a:p>
            <a:r>
              <a:rPr lang="en-GB" dirty="0" smtClean="0"/>
              <a:t>Bracket off a sprint for </a:t>
            </a:r>
            <a:r>
              <a:rPr lang="en-GB" i="1" dirty="0" smtClean="0"/>
              <a:t>only</a:t>
            </a:r>
            <a:r>
              <a:rPr lang="en-GB" dirty="0" smtClean="0"/>
              <a:t> thesis work</a:t>
            </a:r>
          </a:p>
          <a:p>
            <a:r>
              <a:rPr lang="en-GB" dirty="0" smtClean="0"/>
              <a:t>Start on framework for simulating incoming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62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past weeks: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Lots of settling in and setup</a:t>
            </a:r>
          </a:p>
          <a:p>
            <a:pPr lvl="1"/>
            <a:r>
              <a:rPr lang="en-GB" dirty="0" smtClean="0"/>
              <a:t>Development environment</a:t>
            </a:r>
          </a:p>
          <a:p>
            <a:pPr lvl="1"/>
            <a:r>
              <a:rPr lang="en-GB" dirty="0" smtClean="0"/>
              <a:t>Building familiarity with </a:t>
            </a:r>
            <a:r>
              <a:rPr lang="en-GB" dirty="0" err="1" smtClean="0"/>
              <a:t>Buzzcapture</a:t>
            </a:r>
            <a:r>
              <a:rPr lang="en-GB" dirty="0" smtClean="0"/>
              <a:t> codebase</a:t>
            </a:r>
          </a:p>
          <a:p>
            <a:pPr lvl="1"/>
            <a:r>
              <a:rPr lang="en-GB" dirty="0" smtClean="0"/>
              <a:t>Building familiarity with </a:t>
            </a:r>
            <a:r>
              <a:rPr lang="en-GB" dirty="0" err="1" smtClean="0"/>
              <a:t>Buzzcapture</a:t>
            </a:r>
            <a:r>
              <a:rPr lang="en-GB" dirty="0" smtClean="0"/>
              <a:t> products and harvested data</a:t>
            </a:r>
          </a:p>
          <a:p>
            <a:r>
              <a:rPr lang="en-GB" dirty="0" smtClean="0"/>
              <a:t>Additional research based on your suggestions</a:t>
            </a:r>
          </a:p>
          <a:p>
            <a:pPr lvl="1"/>
            <a:r>
              <a:rPr lang="en-GB" dirty="0" smtClean="0"/>
              <a:t>Papers from SIGKDD, SIGIR, ACL, WSDM and WWW</a:t>
            </a:r>
          </a:p>
        </p:txBody>
      </p:sp>
    </p:spTree>
    <p:extLst>
      <p:ext uri="{BB962C8B-B14F-4D97-AF65-F5344CB8AC3E}">
        <p14:creationId xmlns:p14="http://schemas.microsoft.com/office/powerpoint/2010/main" val="52662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past weeks: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familiarity with data processing in Python:</a:t>
            </a:r>
          </a:p>
          <a:p>
            <a:pPr lvl="1"/>
            <a:r>
              <a:rPr lang="en-GB" dirty="0" smtClean="0"/>
              <a:t>Pandas, </a:t>
            </a:r>
            <a:r>
              <a:rPr lang="en-GB" dirty="0" err="1" smtClean="0"/>
              <a:t>MatPlotLib</a:t>
            </a:r>
            <a:r>
              <a:rPr lang="en-GB" dirty="0" smtClean="0"/>
              <a:t>, </a:t>
            </a:r>
            <a:r>
              <a:rPr lang="en-GB" dirty="0" err="1" smtClean="0"/>
              <a:t>Numpy</a:t>
            </a:r>
            <a:r>
              <a:rPr lang="en-GB" dirty="0" smtClean="0"/>
              <a:t>,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Handling of large data sources</a:t>
            </a:r>
          </a:p>
          <a:p>
            <a:pPr lvl="1"/>
            <a:r>
              <a:rPr lang="en-GB" dirty="0" smtClean="0"/>
              <a:t>Plotting and annotating data</a:t>
            </a:r>
          </a:p>
          <a:p>
            <a:pPr lvl="1"/>
            <a:r>
              <a:rPr lang="en-GB" dirty="0" err="1" smtClean="0"/>
              <a:t>Jupyter</a:t>
            </a:r>
            <a:r>
              <a:rPr lang="en-GB" dirty="0" smtClean="0"/>
              <a:t> Notebook for annotated code</a:t>
            </a:r>
          </a:p>
          <a:p>
            <a:pPr lvl="1"/>
            <a:r>
              <a:rPr lang="en-GB" dirty="0" smtClean="0"/>
              <a:t>Exploring change detection algorithms:</a:t>
            </a:r>
          </a:p>
          <a:p>
            <a:pPr lvl="2"/>
            <a:r>
              <a:rPr lang="en-GB" dirty="0" smtClean="0"/>
              <a:t>See </a:t>
            </a:r>
            <a:r>
              <a:rPr lang="en-GB" dirty="0" err="1" smtClean="0"/>
              <a:t>Buntain</a:t>
            </a:r>
            <a:r>
              <a:rPr lang="en-GB" dirty="0" smtClean="0"/>
              <a:t> et. al &amp; </a:t>
            </a:r>
            <a:r>
              <a:rPr lang="en-GB" dirty="0" smtClean="0">
                <a:hlinkClick r:id="rId2"/>
              </a:rPr>
              <a:t>https://github.com/amanahuja/change-detection-tutorial</a:t>
            </a:r>
            <a:endParaRPr lang="en-GB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654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past weeks: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Choosing the dataset: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08" y="2297459"/>
            <a:ext cx="3554984" cy="3145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1196" y="5626918"/>
            <a:ext cx="394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Starting point: 2 months </a:t>
            </a:r>
            <a:r>
              <a:rPr lang="en-GB" smtClean="0"/>
              <a:t>of twitter posts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23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81847" cy="860171"/>
          </a:xfrm>
        </p:spPr>
        <p:txBody>
          <a:bodyPr/>
          <a:lstStyle/>
          <a:p>
            <a:r>
              <a:rPr lang="en-GB" dirty="0" smtClean="0"/>
              <a:t>Summary of past weeks: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4537"/>
            <a:ext cx="3257563" cy="2882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0689" y="5207257"/>
            <a:ext cx="241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Limit language to Dutch</a:t>
            </a:r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4392412" y="3313462"/>
            <a:ext cx="713232" cy="353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8" y="2321053"/>
            <a:ext cx="3041859" cy="26913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10" y="296212"/>
            <a:ext cx="3035808" cy="26860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10" y="3666745"/>
            <a:ext cx="3035808" cy="26860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65243" y="507564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Rabobank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43733" y="3045445"/>
            <a:ext cx="7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Reddit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855376" y="6421332"/>
            <a:ext cx="97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Unilever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502121" y="5011559"/>
            <a:ext cx="627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65243" y="3484949"/>
            <a:ext cx="627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696961" y="1665293"/>
            <a:ext cx="627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53539" y="3705654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Refine further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8449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past weeks: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 export of data done:</a:t>
            </a:r>
          </a:p>
          <a:p>
            <a:pPr lvl="1"/>
            <a:r>
              <a:rPr lang="en-GB" dirty="0" smtClean="0"/>
              <a:t>All Dutch twitter posts: 30.9M postings</a:t>
            </a:r>
          </a:p>
          <a:p>
            <a:pPr lvl="1"/>
            <a:r>
              <a:rPr lang="en-GB" dirty="0" smtClean="0"/>
              <a:t>Can import and query with Pandas to gain keyword specific postings</a:t>
            </a:r>
          </a:p>
          <a:p>
            <a:pPr lvl="1"/>
            <a:r>
              <a:rPr lang="en-GB" dirty="0" smtClean="0"/>
              <a:t>May do further exports from </a:t>
            </a:r>
            <a:r>
              <a:rPr lang="en-GB" dirty="0" err="1" smtClean="0"/>
              <a:t>ElasticSearch</a:t>
            </a:r>
            <a:r>
              <a:rPr lang="en-GB" dirty="0" smtClean="0"/>
              <a:t> to ease processing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32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week: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Finishing a sprint story in the back-end dev team</a:t>
            </a:r>
          </a:p>
          <a:p>
            <a:r>
              <a:rPr lang="en-GB" dirty="0" err="1" smtClean="0"/>
              <a:t>Kingsday</a:t>
            </a:r>
            <a:endParaRPr lang="en-GB" dirty="0" smtClean="0"/>
          </a:p>
          <a:p>
            <a:r>
              <a:rPr lang="en-GB" dirty="0" err="1" smtClean="0"/>
              <a:t>Kingsday</a:t>
            </a:r>
            <a:r>
              <a:rPr lang="en-GB" dirty="0" smtClean="0"/>
              <a:t> + 1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34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 term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Refine hypothesis:</a:t>
            </a:r>
          </a:p>
          <a:p>
            <a:pPr lvl="1"/>
            <a:r>
              <a:rPr lang="en-GB" dirty="0" smtClean="0"/>
              <a:t>Hypothesis doesn’t provide any framework for novel experimentation</a:t>
            </a:r>
          </a:p>
          <a:p>
            <a:pPr lvl="1"/>
            <a:r>
              <a:rPr lang="en-GB" dirty="0" smtClean="0"/>
              <a:t>Way too general</a:t>
            </a:r>
          </a:p>
          <a:p>
            <a:r>
              <a:rPr lang="en-GB" dirty="0" smtClean="0"/>
              <a:t>Refine research questions:</a:t>
            </a:r>
          </a:p>
          <a:p>
            <a:pPr lvl="1"/>
            <a:r>
              <a:rPr lang="en-GB" dirty="0" smtClean="0"/>
              <a:t>I need to ask myself what I really intend to learn from this</a:t>
            </a:r>
          </a:p>
          <a:p>
            <a:pPr lvl="1"/>
            <a:r>
              <a:rPr lang="en-GB" dirty="0" smtClean="0"/>
              <a:t>I require sub-questions!</a:t>
            </a:r>
          </a:p>
          <a:p>
            <a:r>
              <a:rPr lang="en-GB" dirty="0" smtClean="0"/>
              <a:t>Get an algorithm implemented:</a:t>
            </a:r>
          </a:p>
          <a:p>
            <a:pPr lvl="1"/>
            <a:r>
              <a:rPr lang="en-GB" dirty="0" smtClean="0"/>
              <a:t>Plenty of resources out there to learn change detection algorithms</a:t>
            </a:r>
          </a:p>
          <a:p>
            <a:pPr lvl="1"/>
            <a:r>
              <a:rPr lang="en-GB" dirty="0" smtClean="0"/>
              <a:t>I need to spend a </a:t>
            </a:r>
            <a:r>
              <a:rPr lang="en-GB" i="1" dirty="0" smtClean="0"/>
              <a:t>lot</a:t>
            </a:r>
            <a:r>
              <a:rPr lang="en-GB" dirty="0" smtClean="0"/>
              <a:t> more time reading papers and learning the mathematical notation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36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 term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Buzzcapture</a:t>
            </a:r>
            <a:r>
              <a:rPr lang="en-GB" dirty="0" smtClean="0"/>
              <a:t> recently </a:t>
            </a:r>
            <a:r>
              <a:rPr lang="en-GB" dirty="0" err="1" smtClean="0"/>
              <a:t>accquired</a:t>
            </a:r>
            <a:r>
              <a:rPr lang="en-GB" dirty="0" smtClean="0"/>
              <a:t> by Obi4Wan</a:t>
            </a:r>
          </a:p>
          <a:p>
            <a:pPr lvl="1"/>
            <a:r>
              <a:rPr lang="en-GB" dirty="0" smtClean="0"/>
              <a:t>Moving to combined </a:t>
            </a:r>
            <a:r>
              <a:rPr lang="en-GB" dirty="0" err="1" smtClean="0"/>
              <a:t>Zandaam</a:t>
            </a:r>
            <a:r>
              <a:rPr lang="en-GB" dirty="0" smtClean="0"/>
              <a:t> office 1st July</a:t>
            </a:r>
          </a:p>
          <a:p>
            <a:pPr lvl="1"/>
            <a:r>
              <a:rPr lang="en-GB" dirty="0" smtClean="0"/>
              <a:t>Analytics team has some experience with change detection techniques</a:t>
            </a:r>
          </a:p>
          <a:p>
            <a:pPr lvl="1"/>
            <a:r>
              <a:rPr lang="en-GB" smtClean="0"/>
              <a:t>Will leverage that knowledge for thesis project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32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324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Progress Report</vt:lpstr>
      <vt:lpstr>Summary of past weeks:</vt:lpstr>
      <vt:lpstr>Summary of past weeks:</vt:lpstr>
      <vt:lpstr>Summary of past weeks:</vt:lpstr>
      <vt:lpstr>Summary of past weeks:</vt:lpstr>
      <vt:lpstr>Summary of past weeks:</vt:lpstr>
      <vt:lpstr>This week:</vt:lpstr>
      <vt:lpstr>Short term goals</vt:lpstr>
      <vt:lpstr>Short term goals</vt:lpstr>
      <vt:lpstr>Next week: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Matthew Chapman</dc:creator>
  <cp:lastModifiedBy>Matthew Chapman</cp:lastModifiedBy>
  <cp:revision>4</cp:revision>
  <dcterms:created xsi:type="dcterms:W3CDTF">2017-04-25T09:07:23Z</dcterms:created>
  <dcterms:modified xsi:type="dcterms:W3CDTF">2017-04-25T13:03:10Z</dcterms:modified>
</cp:coreProperties>
</file>