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5143500" cx="9144000"/>
  <p:notesSz cx="6858000" cy="9144000"/>
  <p:embeddedFontLst>
    <p:embeddedFont>
      <p:font typeface="Nunito SemiBold"/>
      <p:regular r:id="rId37"/>
      <p:bold r:id="rId38"/>
      <p:italic r:id="rId39"/>
      <p:boldItalic r:id="rId40"/>
    </p:embeddedFont>
    <p:embeddedFont>
      <p:font typeface="Proxima Nova"/>
      <p:regular r:id="rId41"/>
      <p:bold r:id="rId42"/>
      <p:italic r:id="rId43"/>
      <p:boldItalic r:id="rId44"/>
    </p:embeddedFont>
    <p:embeddedFont>
      <p:font typeface="Nunito"/>
      <p:regular r:id="rId45"/>
      <p:bold r:id="rId46"/>
      <p:italic r:id="rId47"/>
      <p:boldItalic r:id="rId48"/>
    </p:embeddedFont>
    <p:embeddedFont>
      <p:font typeface="Barlow Condensed SemiBold"/>
      <p:regular r:id="rId49"/>
      <p:bold r:id="rId50"/>
      <p:italic r:id="rId51"/>
      <p:boldItalic r:id="rId52"/>
    </p:embeddedFont>
    <p:embeddedFont>
      <p:font typeface="Barlow Condensed"/>
      <p:regular r:id="rId53"/>
      <p:bold r:id="rId54"/>
      <p:italic r:id="rId55"/>
      <p:boldItalic r:id="rId56"/>
    </p:embeddedFont>
    <p:embeddedFont>
      <p:font typeface="Barlow Medium"/>
      <p:regular r:id="rId57"/>
      <p:bold r:id="rId58"/>
      <p:italic r:id="rId59"/>
      <p:boldItalic r:id="rId60"/>
    </p:embeddedFont>
    <p:embeddedFont>
      <p:font typeface="Brygada 1918"/>
      <p:regular r:id="rId61"/>
      <p:bold r:id="rId62"/>
      <p:italic r:id="rId63"/>
      <p:boldItalic r:id="rId64"/>
    </p:embeddedFont>
    <p:embeddedFont>
      <p:font typeface="Barlow Semi Condensed"/>
      <p:regular r:id="rId65"/>
      <p:bold r:id="rId66"/>
      <p:italic r:id="rId67"/>
      <p:boldItalic r:id="rId68"/>
    </p:embeddedFont>
    <p:embeddedFont>
      <p:font typeface="Barlow"/>
      <p:regular r:id="rId69"/>
      <p:bold r:id="rId70"/>
      <p:italic r:id="rId71"/>
      <p:boldItalic r:id="rId72"/>
    </p:embeddedFont>
    <p:embeddedFont>
      <p:font typeface="Barlow Semi Condensed SemiBold"/>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51">
          <p15:clr>
            <a:srgbClr val="A4A3A4"/>
          </p15:clr>
        </p15:guide>
        <p15:guide id="2" pos="576">
          <p15:clr>
            <a:srgbClr val="A4A3A4"/>
          </p15:clr>
        </p15:guide>
        <p15:guide id="3" pos="5472">
          <p15:clr>
            <a:srgbClr val="9AA0A6"/>
          </p15:clr>
        </p15:guide>
        <p15:guide id="4" orient="horz" pos="775">
          <p15:clr>
            <a:srgbClr val="9AA0A6"/>
          </p15:clr>
        </p15:guide>
        <p15:guide id="5" pos="5760">
          <p15:clr>
            <a:srgbClr val="9AA0A6"/>
          </p15:clr>
        </p15:guide>
        <p15:guide id="6" pos="651">
          <p15:clr>
            <a:srgbClr val="747775"/>
          </p15:clr>
        </p15:guide>
        <p15:guide id="7" orient="horz" pos="1620">
          <p15:clr>
            <a:srgbClr val="747775"/>
          </p15:clr>
        </p15:guide>
        <p15:guide id="8" orient="horz" pos="2690">
          <p15:clr>
            <a:srgbClr val="747775"/>
          </p15:clr>
        </p15:guide>
        <p15:guide id="9" pos="791">
          <p15:clr>
            <a:srgbClr val="747775"/>
          </p15:clr>
        </p15:guide>
        <p15:guide id="10" pos="5195">
          <p15:clr>
            <a:srgbClr val="747775"/>
          </p15:clr>
        </p15:guide>
        <p15:guide id="11" pos="288">
          <p15:clr>
            <a:srgbClr val="747775"/>
          </p15:clr>
        </p15:guide>
        <p15:guide id="12" pos="301">
          <p15:clr>
            <a:srgbClr val="747775"/>
          </p15:clr>
        </p15:guide>
        <p15:guide id="13" orient="horz" pos="288">
          <p15:clr>
            <a:srgbClr val="747775"/>
          </p15:clr>
        </p15:guide>
        <p15:guide id="14" pos="397">
          <p15:clr>
            <a:srgbClr val="747775"/>
          </p15:clr>
        </p15:guide>
        <p15:guide id="15" pos="719">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5D63F20-1422-4261-8866-45CA3EBB0B02}">
  <a:tblStyle styleId="{25D63F20-1422-4261-8866-45CA3EBB0B0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51" orient="horz"/>
        <p:guide pos="576"/>
        <p:guide pos="5472"/>
        <p:guide pos="775" orient="horz"/>
        <p:guide pos="5760"/>
        <p:guide pos="651"/>
        <p:guide pos="1620" orient="horz"/>
        <p:guide pos="2690" orient="horz"/>
        <p:guide pos="791"/>
        <p:guide pos="5195"/>
        <p:guide pos="288"/>
        <p:guide pos="301"/>
        <p:guide pos="288" orient="horz"/>
        <p:guide pos="397"/>
        <p:guide pos="719"/>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SemiBold-boldItalic.fntdata"/><Relationship Id="rId42" Type="http://schemas.openxmlformats.org/officeDocument/2006/relationships/font" Target="fonts/ProximaNova-bold.fntdata"/><Relationship Id="rId41" Type="http://schemas.openxmlformats.org/officeDocument/2006/relationships/font" Target="fonts/ProximaNova-regular.fntdata"/><Relationship Id="rId44" Type="http://schemas.openxmlformats.org/officeDocument/2006/relationships/font" Target="fonts/ProximaNova-boldItalic.fntdata"/><Relationship Id="rId43" Type="http://schemas.openxmlformats.org/officeDocument/2006/relationships/font" Target="fonts/ProximaNova-italic.fntdata"/><Relationship Id="rId46" Type="http://schemas.openxmlformats.org/officeDocument/2006/relationships/font" Target="fonts/Nunito-bold.fntdata"/><Relationship Id="rId45"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Nunito-boldItalic.fntdata"/><Relationship Id="rId47" Type="http://schemas.openxmlformats.org/officeDocument/2006/relationships/font" Target="fonts/Nunito-italic.fntdata"/><Relationship Id="rId49" Type="http://schemas.openxmlformats.org/officeDocument/2006/relationships/font" Target="fonts/BarlowCondensedSemiBold-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BarlowSemiCondensedSemiBold-regular.fntdata"/><Relationship Id="rId72" Type="http://schemas.openxmlformats.org/officeDocument/2006/relationships/font" Target="fonts/Barlow-boldItalic.fntdata"/><Relationship Id="rId31" Type="http://schemas.openxmlformats.org/officeDocument/2006/relationships/slide" Target="slides/slide24.xml"/><Relationship Id="rId75" Type="http://schemas.openxmlformats.org/officeDocument/2006/relationships/font" Target="fonts/BarlowSemiCondensedSemiBold-italic.fntdata"/><Relationship Id="rId30" Type="http://schemas.openxmlformats.org/officeDocument/2006/relationships/slide" Target="slides/slide23.xml"/><Relationship Id="rId74" Type="http://schemas.openxmlformats.org/officeDocument/2006/relationships/font" Target="fonts/BarlowSemiCondensedSemiBold-bold.fntdata"/><Relationship Id="rId33" Type="http://schemas.openxmlformats.org/officeDocument/2006/relationships/slide" Target="slides/slide26.xml"/><Relationship Id="rId32" Type="http://schemas.openxmlformats.org/officeDocument/2006/relationships/slide" Target="slides/slide25.xml"/><Relationship Id="rId76" Type="http://schemas.openxmlformats.org/officeDocument/2006/relationships/font" Target="fonts/BarlowSemiCondensedSemiBold-boldItalic.fntdata"/><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Barlow-italic.fntdata"/><Relationship Id="rId70" Type="http://schemas.openxmlformats.org/officeDocument/2006/relationships/font" Target="fonts/Barlow-bold.fntdata"/><Relationship Id="rId37" Type="http://schemas.openxmlformats.org/officeDocument/2006/relationships/font" Target="fonts/NunitoSemiBold-regular.fntdata"/><Relationship Id="rId36" Type="http://schemas.openxmlformats.org/officeDocument/2006/relationships/slide" Target="slides/slide29.xml"/><Relationship Id="rId39" Type="http://schemas.openxmlformats.org/officeDocument/2006/relationships/font" Target="fonts/NunitoSemiBold-italic.fntdata"/><Relationship Id="rId38" Type="http://schemas.openxmlformats.org/officeDocument/2006/relationships/font" Target="fonts/NunitoSemiBold-bold.fntdata"/><Relationship Id="rId62" Type="http://schemas.openxmlformats.org/officeDocument/2006/relationships/font" Target="fonts/Brygada1918-bold.fntdata"/><Relationship Id="rId61" Type="http://schemas.openxmlformats.org/officeDocument/2006/relationships/font" Target="fonts/Brygada1918-regular.fntdata"/><Relationship Id="rId20" Type="http://schemas.openxmlformats.org/officeDocument/2006/relationships/slide" Target="slides/slide13.xml"/><Relationship Id="rId64" Type="http://schemas.openxmlformats.org/officeDocument/2006/relationships/font" Target="fonts/Brygada1918-boldItalic.fntdata"/><Relationship Id="rId63" Type="http://schemas.openxmlformats.org/officeDocument/2006/relationships/font" Target="fonts/Brygada1918-italic.fntdata"/><Relationship Id="rId22" Type="http://schemas.openxmlformats.org/officeDocument/2006/relationships/slide" Target="slides/slide15.xml"/><Relationship Id="rId66" Type="http://schemas.openxmlformats.org/officeDocument/2006/relationships/font" Target="fonts/BarlowSemiCondensed-bold.fntdata"/><Relationship Id="rId21" Type="http://schemas.openxmlformats.org/officeDocument/2006/relationships/slide" Target="slides/slide14.xml"/><Relationship Id="rId65" Type="http://schemas.openxmlformats.org/officeDocument/2006/relationships/font" Target="fonts/BarlowSemiCondensed-regular.fntdata"/><Relationship Id="rId24" Type="http://schemas.openxmlformats.org/officeDocument/2006/relationships/slide" Target="slides/slide17.xml"/><Relationship Id="rId68" Type="http://schemas.openxmlformats.org/officeDocument/2006/relationships/font" Target="fonts/BarlowSemiCondensed-boldItalic.fntdata"/><Relationship Id="rId23" Type="http://schemas.openxmlformats.org/officeDocument/2006/relationships/slide" Target="slides/slide16.xml"/><Relationship Id="rId67" Type="http://schemas.openxmlformats.org/officeDocument/2006/relationships/font" Target="fonts/BarlowSemiCondensed-italic.fntdata"/><Relationship Id="rId60" Type="http://schemas.openxmlformats.org/officeDocument/2006/relationships/font" Target="fonts/BarlowMedium-boldItalic.fntdata"/><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Barlow-regular.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BarlowCondensedSemiBold-italic.fntdata"/><Relationship Id="rId50" Type="http://schemas.openxmlformats.org/officeDocument/2006/relationships/font" Target="fonts/BarlowCondensedSemiBold-bold.fntdata"/><Relationship Id="rId53" Type="http://schemas.openxmlformats.org/officeDocument/2006/relationships/font" Target="fonts/BarlowCondensed-regular.fntdata"/><Relationship Id="rId52" Type="http://schemas.openxmlformats.org/officeDocument/2006/relationships/font" Target="fonts/BarlowCondensedSemiBold-boldItalic.fntdata"/><Relationship Id="rId11" Type="http://schemas.openxmlformats.org/officeDocument/2006/relationships/slide" Target="slides/slide4.xml"/><Relationship Id="rId55" Type="http://schemas.openxmlformats.org/officeDocument/2006/relationships/font" Target="fonts/BarlowCondensed-italic.fntdata"/><Relationship Id="rId10" Type="http://schemas.openxmlformats.org/officeDocument/2006/relationships/slide" Target="slides/slide3.xml"/><Relationship Id="rId54" Type="http://schemas.openxmlformats.org/officeDocument/2006/relationships/font" Target="fonts/BarlowCondensed-bold.fntdata"/><Relationship Id="rId13" Type="http://schemas.openxmlformats.org/officeDocument/2006/relationships/slide" Target="slides/slide6.xml"/><Relationship Id="rId57" Type="http://schemas.openxmlformats.org/officeDocument/2006/relationships/font" Target="fonts/BarlowMedium-regular.fntdata"/><Relationship Id="rId12" Type="http://schemas.openxmlformats.org/officeDocument/2006/relationships/slide" Target="slides/slide5.xml"/><Relationship Id="rId56" Type="http://schemas.openxmlformats.org/officeDocument/2006/relationships/font" Target="fonts/BarlowCondensed-boldItalic.fntdata"/><Relationship Id="rId15" Type="http://schemas.openxmlformats.org/officeDocument/2006/relationships/slide" Target="slides/slide8.xml"/><Relationship Id="rId59" Type="http://schemas.openxmlformats.org/officeDocument/2006/relationships/font" Target="fonts/BarlowMedium-italic.fntdata"/><Relationship Id="rId14" Type="http://schemas.openxmlformats.org/officeDocument/2006/relationships/slide" Target="slides/slide7.xml"/><Relationship Id="rId58" Type="http://schemas.openxmlformats.org/officeDocument/2006/relationships/font" Target="fonts/BarlowMedium-bold.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pN-2uFfNU2GEe_z3JKo_KnyjkND-9ygd/view?usp=drive_link"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b691b6ada8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b691b6ada8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Practice Activity:</a:t>
            </a:r>
            <a:endParaRPr b="1"/>
          </a:p>
          <a:p>
            <a:pPr indent="0" lvl="0" marL="0" rtl="0" algn="l">
              <a:spcBef>
                <a:spcPts val="0"/>
              </a:spcBef>
              <a:spcAft>
                <a:spcPts val="0"/>
              </a:spcAft>
              <a:buNone/>
            </a:pPr>
            <a:r>
              <a:rPr b="1" lang="en"/>
              <a:t>Guided Walkthrough: Advanced Data Analysis</a:t>
            </a:r>
            <a:endParaRPr b="1"/>
          </a:p>
          <a:p>
            <a:pPr indent="-298450" lvl="0" marL="457200" rtl="0" algn="l">
              <a:spcBef>
                <a:spcPts val="0"/>
              </a:spcBef>
              <a:spcAft>
                <a:spcPts val="0"/>
              </a:spcAft>
              <a:buSzPts val="1100"/>
              <a:buChar char="●"/>
            </a:pPr>
            <a:r>
              <a:rPr lang="en"/>
              <a:t>First prompt: “</a:t>
            </a:r>
            <a:r>
              <a:rPr b="1" lang="en"/>
              <a:t>Please create an example visualization that demonstrates the seasonality of e-commerce sales.</a:t>
            </a:r>
            <a:r>
              <a:rPr lang="en"/>
              <a:t>”</a:t>
            </a:r>
            <a:endParaRPr/>
          </a:p>
          <a:p>
            <a:pPr indent="-298450" lvl="1" marL="914400" rtl="0" algn="l">
              <a:spcBef>
                <a:spcPts val="0"/>
              </a:spcBef>
              <a:spcAft>
                <a:spcPts val="0"/>
              </a:spcAft>
              <a:buSzPts val="1100"/>
              <a:buChar char="○"/>
            </a:pPr>
            <a:r>
              <a:rPr lang="en"/>
              <a:t>Click “Show Work” while it’s generating and explain that this is Python code, and that the comments show what it’s doing.</a:t>
            </a:r>
            <a:endParaRPr/>
          </a:p>
          <a:p>
            <a:pPr indent="-298450" lvl="1" marL="914400" rtl="0" algn="l">
              <a:spcBef>
                <a:spcPts val="0"/>
              </a:spcBef>
              <a:spcAft>
                <a:spcPts val="0"/>
              </a:spcAft>
              <a:buSzPts val="1100"/>
              <a:buChar char="○"/>
            </a:pPr>
            <a:r>
              <a:rPr lang="en"/>
              <a:t>Once it has generated an image, explain that it has generated this (downloadable) image using a library, and while it doesn’t have access to every single library, there’s a lot that it can do.</a:t>
            </a:r>
            <a:endParaRPr/>
          </a:p>
          <a:p>
            <a:pPr indent="-298450" lvl="1" marL="914400" rtl="0" algn="l">
              <a:spcBef>
                <a:spcPts val="0"/>
              </a:spcBef>
              <a:spcAft>
                <a:spcPts val="0"/>
              </a:spcAft>
              <a:buSzPts val="1100"/>
              <a:buChar char="○"/>
            </a:pPr>
            <a:r>
              <a:rPr lang="en"/>
              <a:t>Second prompt: “</a:t>
            </a:r>
            <a:r>
              <a:rPr b="1" lang="en"/>
              <a:t>If I wanted to run this code myself, how could I do that? I have a MacBook Pro</a:t>
            </a:r>
            <a:r>
              <a:rPr lang="en"/>
              <a:t>.”</a:t>
            </a:r>
            <a:endParaRPr/>
          </a:p>
          <a:p>
            <a:pPr indent="-298450" lvl="0" marL="457200" rtl="0" algn="l">
              <a:spcBef>
                <a:spcPts val="0"/>
              </a:spcBef>
              <a:spcAft>
                <a:spcPts val="0"/>
              </a:spcAft>
              <a:buSzPts val="1100"/>
              <a:buChar char="●"/>
            </a:pPr>
            <a:r>
              <a:rPr lang="en"/>
              <a:t>Upload </a:t>
            </a:r>
            <a:r>
              <a:rPr b="1" lang="en"/>
              <a:t>Life_Expectancy_Data.csv</a:t>
            </a:r>
            <a:r>
              <a:rPr lang="en"/>
              <a:t> and ask “</a:t>
            </a:r>
            <a:r>
              <a:rPr b="1" lang="en"/>
              <a:t>Here is some data on life expectancy. look through it and tell me what you find.</a:t>
            </a:r>
            <a:r>
              <a:rPr lang="en"/>
              <a:t>”</a:t>
            </a:r>
            <a:endParaRPr/>
          </a:p>
          <a:p>
            <a:pPr indent="-298450" lvl="1" marL="914400" rtl="0" algn="l">
              <a:spcBef>
                <a:spcPts val="0"/>
              </a:spcBef>
              <a:spcAft>
                <a:spcPts val="0"/>
              </a:spcAft>
              <a:buSzPts val="1100"/>
              <a:buChar char="○"/>
            </a:pPr>
            <a:r>
              <a:rPr lang="en"/>
              <a:t>ADA will probably suggest some further explorations, ask e.g. “</a:t>
            </a:r>
            <a:r>
              <a:rPr b="1" lang="en"/>
              <a:t>Can we visualize trends in life expectancy over the years globally and within specific countries or regions?</a:t>
            </a:r>
            <a:r>
              <a:rPr lang="en"/>
              <a:t>”</a:t>
            </a:r>
            <a:endParaRPr/>
          </a:p>
          <a:p>
            <a:pPr indent="-298450" lvl="1" marL="914400" rtl="0" algn="l">
              <a:spcBef>
                <a:spcPts val="0"/>
              </a:spcBef>
              <a:spcAft>
                <a:spcPts val="0"/>
              </a:spcAft>
              <a:buSzPts val="1100"/>
              <a:buChar char="○"/>
            </a:pPr>
            <a:r>
              <a:rPr lang="en"/>
              <a:t>Hopefully at this point it will start to make some mistakes - point out that this is a feature not a bug - we all make mistakes, but thankfully ADA has the ability to correct itself.</a:t>
            </a:r>
            <a:endParaRPr/>
          </a:p>
          <a:p>
            <a:pPr indent="-298450" lvl="0" marL="457200" rtl="0" algn="l">
              <a:spcBef>
                <a:spcPts val="0"/>
              </a:spcBef>
              <a:spcAft>
                <a:spcPts val="0"/>
              </a:spcAft>
              <a:buSzPts val="1100"/>
              <a:buChar char="●"/>
            </a:pPr>
            <a:r>
              <a:rPr lang="en"/>
              <a:t>Let’s write a program that renames invoices.</a:t>
            </a:r>
            <a:endParaRPr/>
          </a:p>
          <a:p>
            <a:pPr indent="-298450" lvl="1" marL="914400" rtl="0" algn="l">
              <a:spcBef>
                <a:spcPts val="0"/>
              </a:spcBef>
              <a:spcAft>
                <a:spcPts val="0"/>
              </a:spcAft>
              <a:buSzPts val="1100"/>
              <a:buChar char="○"/>
            </a:pPr>
            <a:r>
              <a:rPr lang="en">
                <a:solidFill>
                  <a:schemeClr val="dk1"/>
                </a:solidFill>
              </a:rPr>
              <a:t>Upload Invoices-to-rename.zip and</a:t>
            </a:r>
            <a:r>
              <a:rPr lang="en"/>
              <a:t> ask: “</a:t>
            </a:r>
            <a:r>
              <a:rPr b="1" lang="en"/>
              <a:t>Please write me a program to rename these invoices to include the name of the company that issued them. So for example, invoice-01.docx would become company-name-</a:t>
            </a:r>
            <a:r>
              <a:rPr b="1" lang="en">
                <a:solidFill>
                  <a:schemeClr val="dk1"/>
                </a:solidFill>
              </a:rPr>
              <a:t>invoice-01.docx </a:t>
            </a:r>
            <a:r>
              <a:rPr b="1" lang="en"/>
              <a:t>Take a deep breath and work on this problem step-by-step.</a:t>
            </a:r>
            <a:r>
              <a:rPr lang="en"/>
              <a:t>”</a:t>
            </a:r>
            <a:endParaRPr/>
          </a:p>
          <a:p>
            <a:pPr indent="-298450" lvl="1" marL="914400" rtl="0" algn="l">
              <a:spcBef>
                <a:spcPts val="0"/>
              </a:spcBef>
              <a:spcAft>
                <a:spcPts val="0"/>
              </a:spcAft>
              <a:buSzPts val="1100"/>
              <a:buChar char="○"/>
            </a:pPr>
            <a:r>
              <a:rPr lang="en"/>
              <a:t>While the prompt is progressing, mention some of the notes from the previous slides - there will be some problems with one of the files!</a:t>
            </a:r>
            <a:endParaRPr/>
          </a:p>
          <a:p>
            <a:pPr indent="-298450" lvl="1" marL="914400" rtl="0" algn="l">
              <a:spcBef>
                <a:spcPts val="0"/>
              </a:spcBef>
              <a:spcAft>
                <a:spcPts val="0"/>
              </a:spcAft>
              <a:buSzPts val="1100"/>
              <a:buChar char="○"/>
            </a:pPr>
            <a:r>
              <a:rPr lang="en">
                <a:solidFill>
                  <a:schemeClr val="dk1"/>
                </a:solidFill>
              </a:rPr>
              <a:t>Now ask: “</a:t>
            </a:r>
            <a:r>
              <a:rPr b="1" lang="en">
                <a:solidFill>
                  <a:schemeClr val="dk1"/>
                </a:solidFill>
              </a:rPr>
              <a:t>What about if you converted the files to plain text first, and then tried to pattern match for likely company names?</a:t>
            </a:r>
            <a:r>
              <a:rPr lang="en">
                <a:solidFill>
                  <a:schemeClr val="dk1"/>
                </a:solidFill>
              </a:rPr>
              <a:t>”</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Don’t be afraid to move on, even if you haven’t completed the task!</a:t>
            </a:r>
            <a:endParaRPr>
              <a:solidFill>
                <a:schemeClr val="dk1"/>
              </a:solidFill>
            </a:endParaRPr>
          </a:p>
          <a:p>
            <a:pPr indent="-298450" lvl="0" marL="457200" rtl="0" algn="l">
              <a:spcBef>
                <a:spcPts val="0"/>
              </a:spcBef>
              <a:spcAft>
                <a:spcPts val="0"/>
              </a:spcAft>
              <a:buSzPts val="1100"/>
              <a:buChar char="●"/>
            </a:pPr>
            <a:r>
              <a:rPr lang="en"/>
              <a:t>Open up the </a:t>
            </a:r>
            <a:r>
              <a:rPr i="1" lang="en"/>
              <a:t>Better Business Act Communications.pptx</a:t>
            </a:r>
            <a:r>
              <a:rPr lang="en"/>
              <a:t> and show a few of the pages</a:t>
            </a:r>
            <a:endParaRPr/>
          </a:p>
          <a:p>
            <a:pPr indent="-298450" lvl="1" marL="914400" rtl="0" algn="l">
              <a:spcBef>
                <a:spcPts val="0"/>
              </a:spcBef>
              <a:spcAft>
                <a:spcPts val="0"/>
              </a:spcAft>
              <a:buSzPts val="1100"/>
              <a:buChar char="○"/>
            </a:pPr>
            <a:r>
              <a:rPr lang="en"/>
              <a:t>Now upload it and ask: </a:t>
            </a:r>
            <a:r>
              <a:rPr b="1" lang="en"/>
              <a:t>Can you do a find and replace on this presentation and replace every instance of the word "Better Business" with "Cool Company"?</a:t>
            </a:r>
            <a:endParaRPr b="1"/>
          </a:p>
          <a:p>
            <a:pPr indent="-298450" lvl="1" marL="914400" rtl="0" algn="l">
              <a:spcBef>
                <a:spcPts val="0"/>
              </a:spcBef>
              <a:spcAft>
                <a:spcPts val="0"/>
              </a:spcAft>
              <a:buSzPts val="1100"/>
              <a:buChar char="○"/>
            </a:pPr>
            <a:r>
              <a:rPr lang="en"/>
              <a:t>Download the output and show the result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b691b6ada8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b691b6ada8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a:t>
            </a:r>
            <a:endParaRPr/>
          </a:p>
          <a:p>
            <a:pPr indent="0" lvl="0" marL="0" rtl="0" algn="l">
              <a:spcBef>
                <a:spcPts val="0"/>
              </a:spcBef>
              <a:spcAft>
                <a:spcPts val="0"/>
              </a:spcAft>
              <a:buNone/>
            </a:pPr>
            <a:r>
              <a:rPr lang="en"/>
              <a:t>To prime students for the next 3 slides. Don’t spend much time here!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b691b6ada8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b691b6ada8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PURPOSE:</a:t>
            </a:r>
            <a:endParaRPr/>
          </a:p>
          <a:p>
            <a:pPr indent="0" lvl="0" marL="0" rtl="0" algn="l">
              <a:spcBef>
                <a:spcPts val="0"/>
              </a:spcBef>
              <a:spcAft>
                <a:spcPts val="0"/>
              </a:spcAft>
              <a:buClr>
                <a:schemeClr val="dk1"/>
              </a:buClr>
              <a:buSzPts val="1100"/>
              <a:buFont typeface="Arial"/>
              <a:buNone/>
            </a:pPr>
            <a:r>
              <a:rPr lang="en"/>
              <a:t>To introduce Python as a high-level programming language and highlight its key features and use-cases.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TALKING POINTS:</a:t>
            </a:r>
            <a:endParaRPr/>
          </a:p>
          <a:p>
            <a:pPr indent="0" lvl="0" marL="0" rtl="0" algn="l">
              <a:spcBef>
                <a:spcPts val="0"/>
              </a:spcBef>
              <a:spcAft>
                <a:spcPts val="0"/>
              </a:spcAft>
              <a:buClr>
                <a:schemeClr val="dk1"/>
              </a:buClr>
              <a:buSzPts val="1100"/>
              <a:buFont typeface="Arial"/>
              <a:buNone/>
            </a:pPr>
            <a:r>
              <a:rPr lang="en"/>
              <a:t>• Python is a versatile high-level programming language.</a:t>
            </a:r>
            <a:endParaRPr/>
          </a:p>
          <a:p>
            <a:pPr indent="0" lvl="0" marL="0" rtl="0" algn="l">
              <a:spcBef>
                <a:spcPts val="0"/>
              </a:spcBef>
              <a:spcAft>
                <a:spcPts val="0"/>
              </a:spcAft>
              <a:buClr>
                <a:schemeClr val="dk1"/>
              </a:buClr>
              <a:buSzPts val="1100"/>
              <a:buFont typeface="Arial"/>
              <a:buNone/>
            </a:pPr>
            <a:r>
              <a:rPr lang="en"/>
              <a:t>• It is commonly employed in various domains such as web development, data analysis, and artificial intelligence.</a:t>
            </a:r>
            <a:endParaRPr/>
          </a:p>
          <a:p>
            <a:pPr indent="0" lvl="0" marL="0" rtl="0" algn="l">
              <a:spcBef>
                <a:spcPts val="0"/>
              </a:spcBef>
              <a:spcAft>
                <a:spcPts val="0"/>
              </a:spcAft>
              <a:buClr>
                <a:schemeClr val="dk1"/>
              </a:buClr>
              <a:buSzPts val="1100"/>
              <a:buFont typeface="Arial"/>
              <a:buNone/>
            </a:pPr>
            <a:r>
              <a:rPr lang="en"/>
              <a:t>• The language's simplicity and emphasis on readability make it a top choice for both novice and seasoned developers.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TEACHING TIPS:</a:t>
            </a:r>
            <a:endParaRPr/>
          </a:p>
          <a:p>
            <a:pPr indent="0" lvl="0" marL="0" rtl="0" algn="l">
              <a:spcBef>
                <a:spcPts val="0"/>
              </a:spcBef>
              <a:spcAft>
                <a:spcPts val="0"/>
              </a:spcAft>
              <a:buClr>
                <a:schemeClr val="dk1"/>
              </a:buClr>
              <a:buSzPts val="1100"/>
              <a:buFont typeface="Arial"/>
              <a:buNone/>
            </a:pPr>
            <a:r>
              <a:rPr lang="en"/>
              <a:t>• Begin by asking learners if they have any prior knowledge of Python or any other programming languages.</a:t>
            </a:r>
            <a:endParaRPr/>
          </a:p>
          <a:p>
            <a:pPr indent="0" lvl="0" marL="0" rtl="0" algn="l">
              <a:spcBef>
                <a:spcPts val="0"/>
              </a:spcBef>
              <a:spcAft>
                <a:spcPts val="0"/>
              </a:spcAft>
              <a:buClr>
                <a:schemeClr val="dk1"/>
              </a:buClr>
              <a:buSzPts val="1100"/>
              <a:buFont typeface="Arial"/>
              <a:buNone/>
            </a:pPr>
            <a:r>
              <a:rPr lang="en"/>
              <a:t>• Use real-world examples to highlight Python's versatility in different applications.</a:t>
            </a:r>
            <a:endParaRPr/>
          </a:p>
          <a:p>
            <a:pPr indent="0" lvl="0" marL="0" rtl="0" algn="l">
              <a:spcBef>
                <a:spcPts val="0"/>
              </a:spcBef>
              <a:spcAft>
                <a:spcPts val="0"/>
              </a:spcAft>
              <a:buClr>
                <a:schemeClr val="dk1"/>
              </a:buClr>
              <a:buSzPts val="1100"/>
              <a:buFont typeface="Arial"/>
              <a:buNone/>
            </a:pPr>
            <a:r>
              <a:rPr lang="en"/>
              <a:t>• Encourage learners to share their experiences or knowledge about the language.</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b691b6ada8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b691b6ada8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PURPOSE:</a:t>
            </a:r>
            <a:endParaRPr/>
          </a:p>
          <a:p>
            <a:pPr indent="0" lvl="0" marL="0" rtl="0" algn="l">
              <a:spcBef>
                <a:spcPts val="0"/>
              </a:spcBef>
              <a:spcAft>
                <a:spcPts val="0"/>
              </a:spcAft>
              <a:buClr>
                <a:schemeClr val="dk1"/>
              </a:buClr>
              <a:buSzPts val="1100"/>
              <a:buFont typeface="Arial"/>
              <a:buNone/>
            </a:pPr>
            <a:r>
              <a:rPr lang="en"/>
              <a:t>To explain the concept of Python libraries, their benefits, and provide some popular examples.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TALKING POINTS:</a:t>
            </a:r>
            <a:endParaRPr/>
          </a:p>
          <a:p>
            <a:pPr indent="0" lvl="0" marL="0" rtl="0" algn="l">
              <a:spcBef>
                <a:spcPts val="0"/>
              </a:spcBef>
              <a:spcAft>
                <a:spcPts val="0"/>
              </a:spcAft>
              <a:buClr>
                <a:schemeClr val="dk1"/>
              </a:buClr>
              <a:buSzPts val="1100"/>
              <a:buFont typeface="Arial"/>
              <a:buNone/>
            </a:pPr>
            <a:r>
              <a:rPr lang="en"/>
              <a:t>• Python libraries are sets of pre-written code that developers can leverage to ease their coding tasks.</a:t>
            </a:r>
            <a:endParaRPr/>
          </a:p>
          <a:p>
            <a:pPr indent="0" lvl="0" marL="0" rtl="0" algn="l">
              <a:spcBef>
                <a:spcPts val="0"/>
              </a:spcBef>
              <a:spcAft>
                <a:spcPts val="0"/>
              </a:spcAft>
              <a:buClr>
                <a:schemeClr val="dk1"/>
              </a:buClr>
              <a:buSzPts val="1100"/>
              <a:buFont typeface="Arial"/>
              <a:buNone/>
            </a:pPr>
            <a:r>
              <a:rPr lang="en"/>
              <a:t>• These libraries save time by preventing developers from "reinventing the wheel".</a:t>
            </a:r>
            <a:endParaRPr/>
          </a:p>
          <a:p>
            <a:pPr indent="0" lvl="0" marL="0" rtl="0" algn="l">
              <a:spcBef>
                <a:spcPts val="0"/>
              </a:spcBef>
              <a:spcAft>
                <a:spcPts val="0"/>
              </a:spcAft>
              <a:buClr>
                <a:schemeClr val="dk1"/>
              </a:buClr>
              <a:buSzPts val="1100"/>
              <a:buFont typeface="Arial"/>
              <a:buNone/>
            </a:pPr>
            <a:r>
              <a:rPr lang="en"/>
              <a:t>• Some renowned libraries include NumPy for mathematical tasks, Flask for web applications, and Pandas for data visualization and manipulation.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TEACHING TIPS:</a:t>
            </a:r>
            <a:endParaRPr/>
          </a:p>
          <a:p>
            <a:pPr indent="0" lvl="0" marL="0" rtl="0" algn="l">
              <a:spcBef>
                <a:spcPts val="0"/>
              </a:spcBef>
              <a:spcAft>
                <a:spcPts val="0"/>
              </a:spcAft>
              <a:buClr>
                <a:schemeClr val="dk1"/>
              </a:buClr>
              <a:buSzPts val="1100"/>
              <a:buFont typeface="Arial"/>
              <a:buNone/>
            </a:pPr>
            <a:r>
              <a:rPr lang="en"/>
              <a:t>• Start by inquiring if anyone has previously used any libraries or modules in other programming contexts.</a:t>
            </a:r>
            <a:endParaRPr/>
          </a:p>
          <a:p>
            <a:pPr indent="0" lvl="0" marL="0" rtl="0" algn="l">
              <a:spcBef>
                <a:spcPts val="0"/>
              </a:spcBef>
              <a:spcAft>
                <a:spcPts val="0"/>
              </a:spcAft>
              <a:buClr>
                <a:schemeClr val="dk1"/>
              </a:buClr>
              <a:buSzPts val="1100"/>
              <a:buFont typeface="Arial"/>
              <a:buNone/>
            </a:pPr>
            <a:r>
              <a:rPr lang="en"/>
              <a:t>• Give practical examples, like using Pandas for analyzing a dataset or Flask for setting up a simple web application.</a:t>
            </a:r>
            <a:endParaRPr/>
          </a:p>
          <a:p>
            <a:pPr indent="0" lvl="0" marL="0" rtl="0" algn="l">
              <a:spcBef>
                <a:spcPts val="0"/>
              </a:spcBef>
              <a:spcAft>
                <a:spcPts val="0"/>
              </a:spcAft>
              <a:buClr>
                <a:schemeClr val="dk1"/>
              </a:buClr>
              <a:buSzPts val="1100"/>
              <a:buFont typeface="Arial"/>
              <a:buNone/>
            </a:pPr>
            <a:r>
              <a:rPr lang="en"/>
              <a:t>• Pose a question: "Why might it be beneficial to use pre-written code modules?"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b691b6ada8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b691b6ada8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b691b6ada8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b691b6ada8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Advanced Data Analysis doesn’t know all of the libraries it has access to, and it doesn’t know everything it’s capable of.</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b691b6ada8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b691b6ada8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t>NOTE: Have students save this slide for future reference. Let them know that they don’t have to know exactly how the libraries work, or be expert coders, to ask ADA to use a particular library.</a:t>
            </a:r>
            <a:br>
              <a:rPr b="1" lang="en" sz="1300"/>
            </a:br>
            <a:br>
              <a:rPr lang="en"/>
            </a:br>
            <a:r>
              <a:rPr lang="en"/>
              <a:t>PURPOSE:</a:t>
            </a:r>
            <a:endParaRPr/>
          </a:p>
          <a:p>
            <a:pPr indent="0" lvl="0" marL="0" rtl="0" algn="l">
              <a:spcBef>
                <a:spcPts val="0"/>
              </a:spcBef>
              <a:spcAft>
                <a:spcPts val="0"/>
              </a:spcAft>
              <a:buClr>
                <a:schemeClr val="dk1"/>
              </a:buClr>
              <a:buSzPts val="1100"/>
              <a:buFont typeface="Arial"/>
              <a:buNone/>
            </a:pPr>
            <a:r>
              <a:rPr lang="en"/>
              <a:t>To shed light on ADA's capability to access a plethora of Python libraries and highlight the importance of user prompting.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TALKING POINTS</a:t>
            </a:r>
            <a:endParaRPr/>
          </a:p>
          <a:p>
            <a:pPr indent="0" lvl="0" marL="0" rtl="0" algn="l">
              <a:spcBef>
                <a:spcPts val="0"/>
              </a:spcBef>
              <a:spcAft>
                <a:spcPts val="0"/>
              </a:spcAft>
              <a:buClr>
                <a:schemeClr val="dk1"/>
              </a:buClr>
              <a:buSzPts val="1100"/>
              <a:buFont typeface="Arial"/>
              <a:buNone/>
            </a:pPr>
            <a:r>
              <a:rPr lang="en"/>
              <a:t>	•	ChatGPT ADA comes equipped with access to over 300+ Python libraries in a sandboxed environment.</a:t>
            </a:r>
            <a:endParaRPr/>
          </a:p>
          <a:p>
            <a:pPr indent="0" lvl="0" marL="0" rtl="0" algn="l">
              <a:spcBef>
                <a:spcPts val="0"/>
              </a:spcBef>
              <a:spcAft>
                <a:spcPts val="0"/>
              </a:spcAft>
              <a:buClr>
                <a:schemeClr val="dk1"/>
              </a:buClr>
              <a:buSzPts val="1100"/>
              <a:buFont typeface="Arial"/>
              <a:buNone/>
            </a:pPr>
            <a:r>
              <a:rPr lang="en"/>
              <a:t>	•	However, ADA itself isn't inherently aware of this vast arsenal at its disposal.</a:t>
            </a:r>
            <a:endParaRPr/>
          </a:p>
          <a:p>
            <a:pPr indent="0" lvl="0" marL="0" rtl="0" algn="l">
              <a:spcBef>
                <a:spcPts val="0"/>
              </a:spcBef>
              <a:spcAft>
                <a:spcPts val="0"/>
              </a:spcAft>
              <a:buClr>
                <a:schemeClr val="dk1"/>
              </a:buClr>
              <a:buSzPts val="1100"/>
              <a:buFont typeface="Arial"/>
              <a:buNone/>
            </a:pPr>
            <a:r>
              <a:rPr lang="en"/>
              <a:t>	•	It's up to the user to prompt and navigate ADA to utilize these libraries effectively.</a:t>
            </a:r>
            <a:endParaRPr/>
          </a:p>
          <a:p>
            <a:pPr indent="0" lvl="0" marL="0" rtl="0" algn="l">
              <a:spcBef>
                <a:spcPts val="0"/>
              </a:spcBef>
              <a:spcAft>
                <a:spcPts val="0"/>
              </a:spcAft>
              <a:buClr>
                <a:schemeClr val="dk1"/>
              </a:buClr>
              <a:buSzPts val="1100"/>
              <a:buFont typeface="Arial"/>
              <a:buNone/>
            </a:pPr>
            <a:r>
              <a:rPr lang="en"/>
              <a:t>	•	This means users need a foundational understanding of the available libraries and how they can be leveraged in their queries.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b691b6ada8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b691b6ada8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b691b6ada8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b691b6ada8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SOLO ACTIVITY</a:t>
            </a:r>
            <a:br>
              <a:rPr lang="en">
                <a:solidFill>
                  <a:schemeClr val="dk1"/>
                </a:solidFill>
              </a:rPr>
            </a:b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Go through the instructions - provide a quick demo if students are confused.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Students complete activity. Monitor their progress and answer questions throughout.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Debrief after the activity: </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How did the process of uploading files and requesting assistance enhance your understanding of data analysis, and what challenges did you encounter while working with the tool?</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Can you describe a specific instance during the activity where you had to refine your approach based on the output from ChatGPT? How did this impact your final outcome?</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b691b6ada8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b691b6ada8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b691b6ada8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b691b6ada8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b691b6ada8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b691b6ada8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b691b6ada8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b691b6ada8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3333"/>
              </a:lnSpc>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Practice Activity:</a:t>
            </a:r>
            <a:endParaRPr b="1">
              <a:solidFill>
                <a:schemeClr val="dk1"/>
              </a:solidFill>
              <a:latin typeface="Proxima Nova"/>
              <a:ea typeface="Proxima Nova"/>
              <a:cs typeface="Proxima Nova"/>
              <a:sym typeface="Proxima Nova"/>
            </a:endParaRPr>
          </a:p>
          <a:p>
            <a:pPr indent="-298450" lvl="0" marL="457200" rtl="0" algn="l">
              <a:lnSpc>
                <a:spcPct val="115000"/>
              </a:lnSpc>
              <a:spcBef>
                <a:spcPts val="400"/>
              </a:spcBef>
              <a:spcAft>
                <a:spcPts val="0"/>
              </a:spcAft>
              <a:buClr>
                <a:schemeClr val="dk1"/>
              </a:buClr>
              <a:buSzPts val="1100"/>
              <a:buFont typeface="Proxima Nova"/>
              <a:buChar char="●"/>
            </a:pPr>
            <a:r>
              <a:rPr b="1" lang="en">
                <a:solidFill>
                  <a:schemeClr val="dk1"/>
                </a:solidFill>
                <a:latin typeface="Proxima Nova"/>
                <a:ea typeface="Proxima Nova"/>
                <a:cs typeface="Proxima Nova"/>
                <a:sym typeface="Proxima Nova"/>
              </a:rPr>
              <a:t>Guided Walkthrough: Advanced Data Analytics ChatGPT Plugin</a:t>
            </a:r>
            <a:endParaRPr b="1">
              <a:solidFill>
                <a:schemeClr val="dk1"/>
              </a:solidFill>
              <a:latin typeface="Proxima Nova"/>
              <a:ea typeface="Proxima Nova"/>
              <a:cs typeface="Proxima Nova"/>
              <a:sym typeface="Proxima Nova"/>
            </a:endParaRPr>
          </a:p>
          <a:p>
            <a:pPr indent="-298450" lvl="1" marL="914400" rtl="0" algn="l">
              <a:lnSpc>
                <a:spcPct val="115000"/>
              </a:lnSpc>
              <a:spcBef>
                <a:spcPts val="150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Download this </a:t>
            </a:r>
            <a:r>
              <a:rPr lang="en" u="sng">
                <a:solidFill>
                  <a:srgbClr val="1155CC"/>
                </a:solidFill>
                <a:latin typeface="Proxima Nova"/>
                <a:ea typeface="Proxima Nova"/>
                <a:cs typeface="Proxima Nova"/>
                <a:sym typeface="Proxima Nova"/>
                <a:hlinkClick r:id="rId2">
                  <a:extLst>
                    <a:ext uri="{A12FA001-AC4F-418D-AE19-62706E023703}">
                      <ahyp:hlinkClr val="tx"/>
                    </a:ext>
                  </a:extLst>
                </a:hlinkClick>
              </a:rPr>
              <a:t>sample Data</a:t>
            </a:r>
            <a:r>
              <a:rPr lang="en">
                <a:solidFill>
                  <a:schemeClr val="dk1"/>
                </a:solidFill>
                <a:latin typeface="Proxima Nova"/>
                <a:ea typeface="Proxima Nova"/>
                <a:cs typeface="Proxima Nova"/>
                <a:sym typeface="Proxima Nova"/>
              </a:rPr>
              <a:t> Set (which comes from Kaggle)</a:t>
            </a:r>
            <a:endParaRPr>
              <a:solidFill>
                <a:schemeClr val="dk1"/>
              </a:solidFill>
              <a:latin typeface="Proxima Nova"/>
              <a:ea typeface="Proxima Nova"/>
              <a:cs typeface="Proxima Nova"/>
              <a:sym typeface="Proxima Nova"/>
            </a:endParaRPr>
          </a:p>
          <a:p>
            <a:pPr indent="-298450" lvl="2" marL="1371600" rtl="0" algn="l">
              <a:lnSpc>
                <a:spcPct val="115000"/>
              </a:lnSpc>
              <a:spcBef>
                <a:spcPts val="150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This data set compares productivity and hourly compensation from 1943-2021</a:t>
            </a:r>
            <a:endParaRPr>
              <a:solidFill>
                <a:schemeClr val="dk1"/>
              </a:solidFill>
              <a:latin typeface="Proxima Nova"/>
              <a:ea typeface="Proxima Nova"/>
              <a:cs typeface="Proxima Nova"/>
              <a:sym typeface="Proxima Nova"/>
            </a:endParaRPr>
          </a:p>
          <a:p>
            <a:pPr indent="-298450" lvl="1" marL="914400" rtl="0" algn="l">
              <a:lnSpc>
                <a:spcPct val="115000"/>
              </a:lnSpc>
              <a:spcBef>
                <a:spcPts val="150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Load the csv and ask some preliminary data analysis questions</a:t>
            </a:r>
            <a:endParaRPr>
              <a:solidFill>
                <a:schemeClr val="dk1"/>
              </a:solidFill>
              <a:latin typeface="Proxima Nova"/>
              <a:ea typeface="Proxima Nova"/>
              <a:cs typeface="Proxima Nova"/>
              <a:sym typeface="Proxima Nova"/>
            </a:endParaRPr>
          </a:p>
          <a:p>
            <a:pPr indent="-298450" lvl="1" marL="914400" rtl="0" algn="l">
              <a:lnSpc>
                <a:spcPct val="115000"/>
              </a:lnSpc>
              <a:spcBef>
                <a:spcPts val="150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REMIND PARTICIPANTS TO NEVER LOAD CSVs WITH SENSITIVE CONSUMER DATA </a:t>
            </a:r>
            <a:endParaRPr>
              <a:solidFill>
                <a:schemeClr val="dk1"/>
              </a:solidFill>
              <a:latin typeface="Proxima Nova"/>
              <a:ea typeface="Proxima Nova"/>
              <a:cs typeface="Proxima Nova"/>
              <a:sym typeface="Proxima Nova"/>
            </a:endParaRPr>
          </a:p>
          <a:p>
            <a:pPr indent="-298450" lvl="0" marL="457200" rtl="0" algn="l">
              <a:lnSpc>
                <a:spcPct val="115000"/>
              </a:lnSpc>
              <a:spcBef>
                <a:spcPts val="1500"/>
              </a:spcBef>
              <a:spcAft>
                <a:spcPts val="0"/>
              </a:spcAft>
              <a:buClr>
                <a:schemeClr val="dk1"/>
              </a:buClr>
              <a:buSzPts val="1100"/>
              <a:buFont typeface="Roboto"/>
              <a:buChar char="●"/>
            </a:pPr>
            <a:r>
              <a:rPr lang="en">
                <a:solidFill>
                  <a:schemeClr val="dk1"/>
                </a:solidFill>
                <a:latin typeface="Proxima Nova"/>
                <a:ea typeface="Proxima Nova"/>
                <a:cs typeface="Proxima Nova"/>
                <a:sym typeface="Proxima Nova"/>
              </a:rPr>
              <a:t>Give participants ~5 minutes to play around themselves before moving to the reflection and next microlesson.</a:t>
            </a:r>
            <a:endParaRPr>
              <a:solidFill>
                <a:schemeClr val="dk1"/>
              </a:solidFill>
              <a:latin typeface="Proxima Nova"/>
              <a:ea typeface="Proxima Nova"/>
              <a:cs typeface="Proxima Nova"/>
              <a:sym typeface="Proxima Nova"/>
            </a:endParaRPr>
          </a:p>
          <a:p>
            <a:pPr indent="0" lvl="0" marL="0" rtl="0" algn="l">
              <a:lnSpc>
                <a:spcPct val="115000"/>
              </a:lnSpc>
              <a:spcBef>
                <a:spcPts val="1500"/>
              </a:spcBef>
              <a:spcAft>
                <a:spcPts val="0"/>
              </a:spcAft>
              <a:buNone/>
            </a:pPr>
            <a:r>
              <a:rPr b="1" lang="en">
                <a:solidFill>
                  <a:schemeClr val="dk1"/>
                </a:solidFill>
                <a:latin typeface="Proxima Nova"/>
                <a:ea typeface="Proxima Nova"/>
                <a:cs typeface="Proxima Nova"/>
                <a:sym typeface="Proxima Nova"/>
              </a:rPr>
              <a:t>Make sure to:</a:t>
            </a:r>
            <a:endParaRPr b="1">
              <a:solidFill>
                <a:schemeClr val="dk1"/>
              </a:solidFill>
              <a:latin typeface="Proxima Nova"/>
              <a:ea typeface="Proxima Nova"/>
              <a:cs typeface="Proxima Nova"/>
              <a:sym typeface="Proxima Nova"/>
            </a:endParaRPr>
          </a:p>
          <a:p>
            <a:pPr indent="-298450" lvl="0" marL="457200" rtl="0" algn="l">
              <a:lnSpc>
                <a:spcPct val="115000"/>
              </a:lnSpc>
              <a:spcBef>
                <a:spcPts val="1500"/>
              </a:spcBef>
              <a:spcAft>
                <a:spcPts val="1500"/>
              </a:spcAft>
              <a:buClr>
                <a:schemeClr val="dk1"/>
              </a:buClr>
              <a:buSzPts val="1100"/>
              <a:buFont typeface="Proxima Nova"/>
              <a:buChar char="●"/>
            </a:pPr>
            <a:r>
              <a:rPr b="1" lang="en">
                <a:solidFill>
                  <a:schemeClr val="dk1"/>
                </a:solidFill>
                <a:latin typeface="Proxima Nova"/>
                <a:ea typeface="Proxima Nova"/>
                <a:cs typeface="Proxima Nova"/>
                <a:sym typeface="Proxima Nova"/>
              </a:rPr>
              <a:t>Show participants how to download a chart.</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b691b6ada8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b691b6ada8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b691b6ada8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b691b6ada8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PURPOSE:</a:t>
            </a:r>
            <a:endParaRPr/>
          </a:p>
          <a:p>
            <a:pPr indent="0" lvl="0" marL="0" rtl="0" algn="l">
              <a:spcBef>
                <a:spcPts val="0"/>
              </a:spcBef>
              <a:spcAft>
                <a:spcPts val="0"/>
              </a:spcAft>
              <a:buClr>
                <a:schemeClr val="dk1"/>
              </a:buClr>
              <a:buSzPts val="1100"/>
              <a:buFont typeface="Arial"/>
              <a:buNone/>
            </a:pPr>
            <a:r>
              <a:rPr lang="en"/>
              <a:t>To emphasize the importance of being cautious of possible hallucinations when using ChatGPT, especially in data analysis.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TALKING POINTS</a:t>
            </a:r>
            <a:endParaRPr/>
          </a:p>
          <a:p>
            <a:pPr indent="0" lvl="0" marL="0" rtl="0" algn="l">
              <a:spcBef>
                <a:spcPts val="0"/>
              </a:spcBef>
              <a:spcAft>
                <a:spcPts val="0"/>
              </a:spcAft>
              <a:buClr>
                <a:schemeClr val="dk1"/>
              </a:buClr>
              <a:buSzPts val="1100"/>
              <a:buFont typeface="Arial"/>
              <a:buNone/>
            </a:pPr>
            <a:r>
              <a:rPr lang="en"/>
              <a:t>• ChatGPT, like other language models, can produce outputs that aren't based on factual data, known as "hallucinations".</a:t>
            </a:r>
            <a:endParaRPr/>
          </a:p>
          <a:p>
            <a:pPr indent="0" lvl="0" marL="0" rtl="0" algn="l">
              <a:spcBef>
                <a:spcPts val="0"/>
              </a:spcBef>
              <a:spcAft>
                <a:spcPts val="0"/>
              </a:spcAft>
              <a:buClr>
                <a:schemeClr val="dk1"/>
              </a:buClr>
              <a:buSzPts val="1100"/>
              <a:buFont typeface="Arial"/>
              <a:buNone/>
            </a:pPr>
            <a:r>
              <a:rPr lang="en"/>
              <a:t>• Recognizing these hallucinations is vital, especially when making data-driven decisions.</a:t>
            </a:r>
            <a:endParaRPr/>
          </a:p>
          <a:p>
            <a:pPr indent="0" lvl="0" marL="0" rtl="0" algn="l">
              <a:spcBef>
                <a:spcPts val="0"/>
              </a:spcBef>
              <a:spcAft>
                <a:spcPts val="0"/>
              </a:spcAft>
              <a:buClr>
                <a:schemeClr val="dk1"/>
              </a:buClr>
              <a:buSzPts val="1100"/>
              <a:buFont typeface="Arial"/>
              <a:buNone/>
            </a:pPr>
            <a:r>
              <a:rPr lang="en"/>
              <a:t>• The potential consequences of using such hallucinated data can be severe in real-world applications.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TEACHING TIPS</a:t>
            </a:r>
            <a:endParaRPr/>
          </a:p>
          <a:p>
            <a:pPr indent="0" lvl="0" marL="0" rtl="0" algn="l">
              <a:spcBef>
                <a:spcPts val="0"/>
              </a:spcBef>
              <a:spcAft>
                <a:spcPts val="0"/>
              </a:spcAft>
              <a:buClr>
                <a:schemeClr val="dk1"/>
              </a:buClr>
              <a:buSzPts val="1100"/>
              <a:buFont typeface="Arial"/>
              <a:buNone/>
            </a:pPr>
            <a:r>
              <a:rPr lang="en"/>
              <a:t>• Highlight real-world examples or hypothetical situations where relying on incorrect data can have negative outcomes.</a:t>
            </a:r>
            <a:endParaRPr/>
          </a:p>
          <a:p>
            <a:pPr indent="0" lvl="0" marL="0" rtl="0" algn="l">
              <a:spcBef>
                <a:spcPts val="0"/>
              </a:spcBef>
              <a:spcAft>
                <a:spcPts val="0"/>
              </a:spcAft>
              <a:buClr>
                <a:schemeClr val="dk1"/>
              </a:buClr>
              <a:buSzPts val="1100"/>
              <a:buFont typeface="Arial"/>
              <a:buNone/>
            </a:pPr>
            <a:r>
              <a:rPr lang="en"/>
              <a:t>• Discuss the difference between a model's prediction and hallucination.</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b691b6ada8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b691b6ada8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PURPOSE:</a:t>
            </a:r>
            <a:endParaRPr/>
          </a:p>
          <a:p>
            <a:pPr indent="0" lvl="0" marL="0" rtl="0" algn="l">
              <a:spcBef>
                <a:spcPts val="0"/>
              </a:spcBef>
              <a:spcAft>
                <a:spcPts val="0"/>
              </a:spcAft>
              <a:buClr>
                <a:schemeClr val="dk1"/>
              </a:buClr>
              <a:buSzPts val="1100"/>
              <a:buFont typeface="Arial"/>
              <a:buNone/>
            </a:pPr>
            <a:r>
              <a:rPr lang="en"/>
              <a:t>To provide a detailed overview of how ChatGPT interacts with data and the implications of its hallucinations.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TALKING POINTS</a:t>
            </a:r>
            <a:endParaRPr/>
          </a:p>
          <a:p>
            <a:pPr indent="0" lvl="0" marL="0" rtl="0" algn="l">
              <a:spcBef>
                <a:spcPts val="0"/>
              </a:spcBef>
              <a:spcAft>
                <a:spcPts val="0"/>
              </a:spcAft>
              <a:buClr>
                <a:schemeClr val="dk1"/>
              </a:buClr>
              <a:buSzPts val="1100"/>
              <a:buFont typeface="Arial"/>
              <a:buNone/>
            </a:pPr>
            <a:r>
              <a:rPr lang="en"/>
              <a:t>• ChatGPT can generate data to fulfill user queries, but it's not always real or accurate.</a:t>
            </a:r>
            <a:endParaRPr/>
          </a:p>
          <a:p>
            <a:pPr indent="0" lvl="0" marL="0" rtl="0" algn="l">
              <a:spcBef>
                <a:spcPts val="0"/>
              </a:spcBef>
              <a:spcAft>
                <a:spcPts val="0"/>
              </a:spcAft>
              <a:buClr>
                <a:schemeClr val="dk1"/>
              </a:buClr>
              <a:buSzPts val="1100"/>
              <a:buFont typeface="Arial"/>
              <a:buNone/>
            </a:pPr>
            <a:r>
              <a:rPr lang="en"/>
              <a:t>• The model may give subtle indications that it's producing fictitious data, which can be easily overlooked.</a:t>
            </a:r>
            <a:endParaRPr/>
          </a:p>
          <a:p>
            <a:pPr indent="0" lvl="0" marL="0" rtl="0" algn="l">
              <a:spcBef>
                <a:spcPts val="0"/>
              </a:spcBef>
              <a:spcAft>
                <a:spcPts val="0"/>
              </a:spcAft>
              <a:buClr>
                <a:schemeClr val="dk1"/>
              </a:buClr>
              <a:buSzPts val="1100"/>
              <a:buFont typeface="Arial"/>
              <a:buNone/>
            </a:pPr>
            <a:r>
              <a:rPr lang="en"/>
              <a:t>• It's crucial to validate and cross-check any data from ChatGPT, especially if one isn't familiar with data analysis.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TEACHING TIPS</a:t>
            </a:r>
            <a:endParaRPr/>
          </a:p>
          <a:p>
            <a:pPr indent="0" lvl="0" marL="0" rtl="0" algn="l">
              <a:spcBef>
                <a:spcPts val="0"/>
              </a:spcBef>
              <a:spcAft>
                <a:spcPts val="0"/>
              </a:spcAft>
              <a:buClr>
                <a:schemeClr val="dk1"/>
              </a:buClr>
              <a:buSzPts val="1100"/>
              <a:buFont typeface="Arial"/>
              <a:buNone/>
            </a:pPr>
            <a:r>
              <a:rPr lang="en"/>
              <a:t>• Use examples to demonstrate how a subtle hint from ChatGPT might look when it's generating data.</a:t>
            </a:r>
            <a:endParaRPr/>
          </a:p>
          <a:p>
            <a:pPr indent="0" lvl="0" marL="0" rtl="0" algn="l">
              <a:spcBef>
                <a:spcPts val="0"/>
              </a:spcBef>
              <a:spcAft>
                <a:spcPts val="0"/>
              </a:spcAft>
              <a:buClr>
                <a:schemeClr val="dk1"/>
              </a:buClr>
              <a:buSzPts val="1100"/>
              <a:buFont typeface="Arial"/>
              <a:buNone/>
            </a:pPr>
            <a:r>
              <a:rPr lang="en"/>
              <a:t>• Stress the importance of consulting with data professionals when using AI-generated data for critical applications.</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b691b6ada8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b691b6ada8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b691b6ada8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b691b6ada8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b691b6ada8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b691b6ada8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Ask participants to reflect on their own, either in their own heads or by jotting down notes</a:t>
            </a:r>
            <a:endParaRPr/>
          </a:p>
          <a:p>
            <a:pPr indent="0" lvl="0" marL="0" rtl="0" algn="l">
              <a:spcBef>
                <a:spcPts val="0"/>
              </a:spcBef>
              <a:spcAft>
                <a:spcPts val="0"/>
              </a:spcAft>
              <a:buNone/>
            </a:pPr>
            <a:r>
              <a:rPr lang="en"/>
              <a:t>- If they would like to share their reflections, let them know they can do so in the Zoom chat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b691b6ada8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2b691b6ada8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b691b6ada8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b691b6ada8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We’re now going to look at one of the most fascinating areas where Generative AI can help us, and very specifically we’re going to look at ChatGPT.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b691b6ada8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b691b6ada8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We’re going to focus on a Beta version of ChatGPT that knows how to write and execute python code, and can work with file uploads. You can try asking for help with data analysis, image conversions, or editing a code file.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b691b6ada8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b691b6ada8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get on with it and talk about this version, which was at first called Code Interpreter.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b691b6ada8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b691b6ada8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rgbClr val="222222"/>
                </a:solidFill>
              </a:rPr>
              <a:t>NOTE</a:t>
            </a:r>
            <a:r>
              <a:rPr lang="en" sz="1200">
                <a:solidFill>
                  <a:srgbClr val="222222"/>
                </a:solidFill>
              </a:rPr>
              <a:t>: It works in a sandboxed, firewalled environment, which means that it cannot leak your files, and that they will not persist beyond a single session. This session can also time out quite easily, so make sure you’re all ready and prepped to go!</a:t>
            </a:r>
            <a:endParaRPr sz="1200">
              <a:solidFill>
                <a:srgbClr val="222222"/>
              </a:solidFill>
            </a:endParaRPr>
          </a:p>
          <a:p>
            <a:pPr indent="0" lvl="0" marL="0" rtl="0" algn="l">
              <a:lnSpc>
                <a:spcPct val="115000"/>
              </a:lnSpc>
              <a:spcBef>
                <a:spcPts val="1000"/>
              </a:spcBef>
              <a:spcAft>
                <a:spcPts val="0"/>
              </a:spcAft>
              <a:buClr>
                <a:schemeClr val="dk1"/>
              </a:buClr>
              <a:buSzPts val="1100"/>
              <a:buFont typeface="Arial"/>
              <a:buNone/>
            </a:pPr>
            <a:r>
              <a:rPr lang="en" sz="1200">
                <a:solidFill>
                  <a:srgbClr val="222222"/>
                </a:solidFill>
              </a:rPr>
              <a:t>PURPOSE:</a:t>
            </a:r>
            <a:endParaRPr sz="1200">
              <a:solidFill>
                <a:srgbClr val="222222"/>
              </a:solidFill>
            </a:endParaRPr>
          </a:p>
          <a:p>
            <a:pPr indent="0" lvl="0" marL="0" rtl="0" algn="l">
              <a:lnSpc>
                <a:spcPct val="115000"/>
              </a:lnSpc>
              <a:spcBef>
                <a:spcPts val="1000"/>
              </a:spcBef>
              <a:spcAft>
                <a:spcPts val="0"/>
              </a:spcAft>
              <a:buClr>
                <a:schemeClr val="dk1"/>
              </a:buClr>
              <a:buSzPts val="1100"/>
              <a:buFont typeface="Arial"/>
              <a:buNone/>
            </a:pPr>
            <a:r>
              <a:rPr lang="en" sz="1200">
                <a:solidFill>
                  <a:srgbClr val="222222"/>
                </a:solidFill>
              </a:rPr>
              <a:t>Introduce the evolution of the "Code Interpreter" feature by OpenAI and its transition to "Advanced Data Analysis (ADA)".</a:t>
            </a:r>
            <a:endParaRPr sz="1200">
              <a:solidFill>
                <a:srgbClr val="222222"/>
              </a:solidFill>
            </a:endParaRPr>
          </a:p>
          <a:p>
            <a:pPr indent="0" lvl="0" marL="0" rtl="0" algn="l">
              <a:lnSpc>
                <a:spcPct val="115000"/>
              </a:lnSpc>
              <a:spcBef>
                <a:spcPts val="1000"/>
              </a:spcBef>
              <a:spcAft>
                <a:spcPts val="0"/>
              </a:spcAft>
              <a:buClr>
                <a:schemeClr val="dk1"/>
              </a:buClr>
              <a:buSzPts val="1100"/>
              <a:buFont typeface="Arial"/>
              <a:buNone/>
            </a:pPr>
            <a:r>
              <a:t/>
            </a:r>
            <a:endParaRPr sz="1200">
              <a:solidFill>
                <a:srgbClr val="222222"/>
              </a:solidFill>
            </a:endParaRPr>
          </a:p>
          <a:p>
            <a:pPr indent="0" lvl="0" marL="0" rtl="0" algn="l">
              <a:lnSpc>
                <a:spcPct val="115000"/>
              </a:lnSpc>
              <a:spcBef>
                <a:spcPts val="1000"/>
              </a:spcBef>
              <a:spcAft>
                <a:spcPts val="0"/>
              </a:spcAft>
              <a:buClr>
                <a:schemeClr val="dk1"/>
              </a:buClr>
              <a:buSzPts val="1100"/>
              <a:buFont typeface="Arial"/>
              <a:buNone/>
            </a:pPr>
            <a:r>
              <a:rPr lang="en" sz="1200">
                <a:solidFill>
                  <a:srgbClr val="222222"/>
                </a:solidFill>
              </a:rPr>
              <a:t>TALKING POINTS:</a:t>
            </a:r>
            <a:endParaRPr sz="1200">
              <a:solidFill>
                <a:srgbClr val="222222"/>
              </a:solidFill>
            </a:endParaRPr>
          </a:p>
          <a:p>
            <a:pPr indent="0" lvl="0" marL="0" rtl="0" algn="l">
              <a:lnSpc>
                <a:spcPct val="115000"/>
              </a:lnSpc>
              <a:spcBef>
                <a:spcPts val="1000"/>
              </a:spcBef>
              <a:spcAft>
                <a:spcPts val="0"/>
              </a:spcAft>
              <a:buClr>
                <a:schemeClr val="dk1"/>
              </a:buClr>
              <a:buSzPts val="1100"/>
              <a:buFont typeface="Arial"/>
              <a:buNone/>
            </a:pPr>
            <a:r>
              <a:rPr lang="en" sz="1200">
                <a:solidFill>
                  <a:srgbClr val="222222"/>
                </a:solidFill>
              </a:rPr>
              <a:t>• Highlight of OpenAI's announcement in March 2023 about the experimental "Code Interpreter".</a:t>
            </a:r>
            <a:endParaRPr sz="1200">
              <a:solidFill>
                <a:srgbClr val="222222"/>
              </a:solidFill>
            </a:endParaRPr>
          </a:p>
          <a:p>
            <a:pPr indent="0" lvl="0" marL="0" rtl="0" algn="l">
              <a:lnSpc>
                <a:spcPct val="115000"/>
              </a:lnSpc>
              <a:spcBef>
                <a:spcPts val="1000"/>
              </a:spcBef>
              <a:spcAft>
                <a:spcPts val="0"/>
              </a:spcAft>
              <a:buClr>
                <a:schemeClr val="dk1"/>
              </a:buClr>
              <a:buSzPts val="1100"/>
              <a:buFont typeface="Arial"/>
              <a:buNone/>
            </a:pPr>
            <a:r>
              <a:rPr lang="en" sz="1200">
                <a:solidFill>
                  <a:srgbClr val="222222"/>
                </a:solidFill>
              </a:rPr>
              <a:t>• Discuss the capability of the ChatGPT model to run Python code and handle file uploads.</a:t>
            </a:r>
            <a:endParaRPr sz="1200">
              <a:solidFill>
                <a:srgbClr val="222222"/>
              </a:solidFill>
            </a:endParaRPr>
          </a:p>
          <a:p>
            <a:pPr indent="0" lvl="0" marL="0" rtl="0" algn="l">
              <a:lnSpc>
                <a:spcPct val="115000"/>
              </a:lnSpc>
              <a:spcBef>
                <a:spcPts val="1000"/>
              </a:spcBef>
              <a:spcAft>
                <a:spcPts val="0"/>
              </a:spcAft>
              <a:buClr>
                <a:schemeClr val="dk1"/>
              </a:buClr>
              <a:buSzPts val="1100"/>
              <a:buFont typeface="Arial"/>
              <a:buNone/>
            </a:pPr>
            <a:r>
              <a:rPr lang="en" sz="1200">
                <a:solidFill>
                  <a:srgbClr val="222222"/>
                </a:solidFill>
              </a:rPr>
              <a:t>• Mention the renaming of "Code Interpreter" to "Advanced Data Analysis (ADA)".</a:t>
            </a:r>
            <a:endParaRPr sz="1200">
              <a:solidFill>
                <a:srgbClr val="222222"/>
              </a:solidFill>
            </a:endParaRPr>
          </a:p>
          <a:p>
            <a:pPr indent="0" lvl="0" marL="0" rtl="0" algn="l">
              <a:lnSpc>
                <a:spcPct val="115000"/>
              </a:lnSpc>
              <a:spcBef>
                <a:spcPts val="1000"/>
              </a:spcBef>
              <a:spcAft>
                <a:spcPts val="0"/>
              </a:spcAft>
              <a:buClr>
                <a:schemeClr val="dk1"/>
              </a:buClr>
              <a:buSzPts val="1100"/>
              <a:buFont typeface="Arial"/>
              <a:buNone/>
            </a:pPr>
            <a:r>
              <a:rPr lang="en" sz="1200">
                <a:solidFill>
                  <a:srgbClr val="222222"/>
                </a:solidFill>
              </a:rPr>
              <a:t>• Explain the types of files currently supported by ADA.</a:t>
            </a:r>
            <a:endParaRPr sz="1200">
              <a:solidFill>
                <a:srgbClr val="222222"/>
              </a:solidFill>
            </a:endParaRPr>
          </a:p>
          <a:p>
            <a:pPr indent="0" lvl="0" marL="0" rtl="0" algn="l">
              <a:lnSpc>
                <a:spcPct val="115000"/>
              </a:lnSpc>
              <a:spcBef>
                <a:spcPts val="1000"/>
              </a:spcBef>
              <a:spcAft>
                <a:spcPts val="0"/>
              </a:spcAft>
              <a:buClr>
                <a:schemeClr val="dk1"/>
              </a:buClr>
              <a:buSzPts val="1100"/>
              <a:buFont typeface="Arial"/>
              <a:buNone/>
            </a:pPr>
            <a:r>
              <a:t/>
            </a:r>
            <a:endParaRPr sz="1200">
              <a:solidFill>
                <a:srgbClr val="222222"/>
              </a:solidFill>
            </a:endParaRPr>
          </a:p>
          <a:p>
            <a:pPr indent="0" lvl="0" marL="0" rtl="0" algn="l">
              <a:lnSpc>
                <a:spcPct val="115000"/>
              </a:lnSpc>
              <a:spcBef>
                <a:spcPts val="1000"/>
              </a:spcBef>
              <a:spcAft>
                <a:spcPts val="0"/>
              </a:spcAft>
              <a:buClr>
                <a:schemeClr val="dk1"/>
              </a:buClr>
              <a:buSzPts val="1100"/>
              <a:buFont typeface="Arial"/>
              <a:buNone/>
            </a:pPr>
            <a:r>
              <a:rPr lang="en" sz="1200">
                <a:solidFill>
                  <a:srgbClr val="222222"/>
                </a:solidFill>
              </a:rPr>
              <a:t>TEACHING TIPS:</a:t>
            </a:r>
            <a:endParaRPr sz="1200">
              <a:solidFill>
                <a:srgbClr val="222222"/>
              </a:solidFill>
            </a:endParaRPr>
          </a:p>
          <a:p>
            <a:pPr indent="0" lvl="0" marL="0" rtl="0" algn="l">
              <a:lnSpc>
                <a:spcPct val="115000"/>
              </a:lnSpc>
              <a:spcBef>
                <a:spcPts val="1000"/>
              </a:spcBef>
              <a:spcAft>
                <a:spcPts val="0"/>
              </a:spcAft>
              <a:buClr>
                <a:schemeClr val="dk1"/>
              </a:buClr>
              <a:buSzPts val="1100"/>
              <a:buFont typeface="Arial"/>
              <a:buNone/>
            </a:pPr>
            <a:r>
              <a:rPr lang="en" sz="1200">
                <a:solidFill>
                  <a:srgbClr val="222222"/>
                </a:solidFill>
              </a:rPr>
              <a:t>• Use real-world examples to showcase the practical applications of ADA, especially for data handling and analysis.</a:t>
            </a:r>
            <a:endParaRPr sz="1200">
              <a:solidFill>
                <a:srgbClr val="222222"/>
              </a:solidFill>
            </a:endParaRPr>
          </a:p>
          <a:p>
            <a:pPr indent="0" lvl="0" marL="0" rtl="0" algn="l">
              <a:lnSpc>
                <a:spcPct val="115000"/>
              </a:lnSpc>
              <a:spcBef>
                <a:spcPts val="1000"/>
              </a:spcBef>
              <a:spcAft>
                <a:spcPts val="0"/>
              </a:spcAft>
              <a:buClr>
                <a:schemeClr val="dk1"/>
              </a:buClr>
              <a:buSzPts val="1100"/>
              <a:buFont typeface="Arial"/>
              <a:buNone/>
            </a:pPr>
            <a:r>
              <a:rPr lang="en" sz="1200">
                <a:solidFill>
                  <a:srgbClr val="222222"/>
                </a:solidFill>
              </a:rPr>
              <a:t>• Engage the audience by asking them about their familiarity with such tools and if they've encountered similar features elsewhere.</a:t>
            </a:r>
            <a:endParaRPr sz="1200">
              <a:solidFill>
                <a:srgbClr val="222222"/>
              </a:solidFill>
            </a:endParaRPr>
          </a:p>
          <a:p>
            <a:pPr indent="0" lvl="0" marL="0" rtl="0" algn="l">
              <a:lnSpc>
                <a:spcPct val="115000"/>
              </a:lnSpc>
              <a:spcBef>
                <a:spcPts val="1000"/>
              </a:spcBef>
              <a:spcAft>
                <a:spcPts val="1000"/>
              </a:spcAft>
              <a:buClr>
                <a:schemeClr val="dk1"/>
              </a:buClr>
              <a:buSzPts val="1100"/>
              <a:buFont typeface="Arial"/>
              <a:buNone/>
            </a:pPr>
            <a:r>
              <a:rPr lang="en" sz="1200">
                <a:solidFill>
                  <a:srgbClr val="222222"/>
                </a:solidFill>
              </a:rPr>
              <a:t>• Point out the example of ADA's use-case shown in the slide for more context.</a:t>
            </a:r>
            <a:endParaRPr sz="1200">
              <a:solidFill>
                <a:srgbClr val="222222"/>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b691b6ada8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b691b6ada8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PURPOSE:</a:t>
            </a:r>
            <a:endParaRPr/>
          </a:p>
          <a:p>
            <a:pPr indent="0" lvl="0" marL="0" rtl="0" algn="l">
              <a:spcBef>
                <a:spcPts val="0"/>
              </a:spcBef>
              <a:spcAft>
                <a:spcPts val="0"/>
              </a:spcAft>
              <a:buClr>
                <a:schemeClr val="dk1"/>
              </a:buClr>
              <a:buSzPts val="1100"/>
              <a:buFont typeface="Arial"/>
              <a:buNone/>
            </a:pPr>
            <a:r>
              <a:rPr lang="en"/>
              <a:t>To show that ADA used to be separate from the default chat, now it lives within it.</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b691b6ada8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b691b6ada8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of us have probably hit a bottleneck where we need someone to write some code or perform some analysis, but these people are often in high demand. ChatGPT Advanced Data Analysis might just be the closest thing to that dream.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PURPOSE: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familiarise participants with ADA's capabilities and idiosyncrasies, enabling them to effectively collaborate with this unique digital intern.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TALKING POINTS: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Global Archive: Think of ADA as having memorised the world's public coding manuals up until September 2021. It's like having a repository of coding knowledge right at your fingertips.</a:t>
            </a:r>
            <a:endParaRPr/>
          </a:p>
          <a:p>
            <a:pPr indent="0" lvl="0" marL="0" rtl="0" algn="l">
              <a:spcBef>
                <a:spcPts val="0"/>
              </a:spcBef>
              <a:spcAft>
                <a:spcPts val="0"/>
              </a:spcAft>
              <a:buNone/>
            </a:pPr>
            <a:r>
              <a:rPr lang="en"/>
              <a:t>• Speed and Efficiency: Imagine writing programs at breakneck speed. With ADA, extensive coding tasks are completed in mere seconds.</a:t>
            </a:r>
            <a:endParaRPr/>
          </a:p>
          <a:p>
            <a:pPr indent="0" lvl="0" marL="0" rtl="0" algn="l">
              <a:spcBef>
                <a:spcPts val="0"/>
              </a:spcBef>
              <a:spcAft>
                <a:spcPts val="0"/>
              </a:spcAft>
              <a:buNone/>
            </a:pPr>
            <a:r>
              <a:rPr lang="en"/>
              <a:t>• Self-Correction: One of ADA's standout features is its adaptability. It can understand error messages and attempt real-time corrections.</a:t>
            </a:r>
            <a:endParaRPr/>
          </a:p>
          <a:p>
            <a:pPr indent="0" lvl="0" marL="0" rtl="0" algn="l">
              <a:spcBef>
                <a:spcPts val="0"/>
              </a:spcBef>
              <a:spcAft>
                <a:spcPts val="0"/>
              </a:spcAft>
              <a:buNone/>
            </a:pPr>
            <a:r>
              <a:rPr lang="en"/>
              <a:t>• A Double-Edged Sword: ADA’s diligence means it won't challenge you, even if you're heading down a questionable path. As with any intern, guidance is key.</a:t>
            </a:r>
            <a:endParaRPr/>
          </a:p>
          <a:p>
            <a:pPr indent="0" lvl="0" marL="0" rtl="0" algn="l">
              <a:spcBef>
                <a:spcPts val="0"/>
              </a:spcBef>
              <a:spcAft>
                <a:spcPts val="0"/>
              </a:spcAft>
              <a:buNone/>
            </a:pPr>
            <a:r>
              <a:rPr lang="en"/>
              <a:t>• Open to Learning: Feedback is gold. ADA assimilates it and fine-tunes its responses.</a:t>
            </a:r>
            <a:endParaRPr/>
          </a:p>
          <a:p>
            <a:pPr indent="0" lvl="0" marL="0" rtl="0" algn="l">
              <a:spcBef>
                <a:spcPts val="0"/>
              </a:spcBef>
              <a:spcAft>
                <a:spcPts val="0"/>
              </a:spcAft>
              <a:buNone/>
            </a:pPr>
            <a:r>
              <a:rPr lang="en"/>
              <a:t>• The Art of the Prompt: Engaging with ADA isn't just about commands; it's about crafting the right prompts. Perfecting this takes trial, error, and a depth of understanding. We’ll help speed up this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TEACHING TIPS: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Draw parallels between ADA and traditional coding interns, emphasising ADA's unique advantages and the necessary oversight.</a:t>
            </a:r>
            <a:endParaRPr/>
          </a:p>
          <a:p>
            <a:pPr indent="0" lvl="0" marL="0" rtl="0" algn="l">
              <a:spcBef>
                <a:spcPts val="0"/>
              </a:spcBef>
              <a:spcAft>
                <a:spcPts val="0"/>
              </a:spcAft>
              <a:buNone/>
            </a:pPr>
            <a:r>
              <a:rPr lang="en"/>
              <a:t>• Share anecdotes or personal experiences to illustrate ADA’s capabilities and the quirks of working with it.</a:t>
            </a:r>
            <a:endParaRPr/>
          </a:p>
          <a:p>
            <a:pPr indent="0" lvl="0" marL="0" rtl="0" algn="l">
              <a:spcBef>
                <a:spcPts val="0"/>
              </a:spcBef>
              <a:spcAft>
                <a:spcPts val="0"/>
              </a:spcAft>
              <a:buNone/>
            </a:pPr>
            <a:r>
              <a:rPr lang="en"/>
              <a:t>• Remind participants of the importance of reviewing every output and setting the right parameters for task execution.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2.png"/><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2.png"/><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2.png"/><Relationship Id="rId4"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2.png"/><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2.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2.png"/><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
  <p:cSld name="TITLE_AND_BODY_9_4">
    <p:spTree>
      <p:nvGrpSpPr>
        <p:cNvPr id="10" name="Shape 10"/>
        <p:cNvGrpSpPr/>
        <p:nvPr/>
      </p:nvGrpSpPr>
      <p:grpSpPr>
        <a:xfrm>
          <a:off x="0" y="0"/>
          <a:ext cx="0" cy="0"/>
          <a:chOff x="0" y="0"/>
          <a:chExt cx="0" cy="0"/>
        </a:xfrm>
      </p:grpSpPr>
      <p:sp>
        <p:nvSpPr>
          <p:cNvPr id="11" name="Google Shape;11;p2"/>
          <p:cNvSpPr txBox="1"/>
          <p:nvPr/>
        </p:nvSpPr>
        <p:spPr>
          <a:xfrm flipH="1">
            <a:off x="0" y="-50"/>
            <a:ext cx="685800" cy="5143500"/>
          </a:xfrm>
          <a:prstGeom prst="rect">
            <a:avLst/>
          </a:prstGeom>
          <a:solidFill>
            <a:srgbClr val="E41A23"/>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2" name="Google Shape;12;p2"/>
          <p:cNvSpPr txBox="1"/>
          <p:nvPr>
            <p:ph type="title"/>
          </p:nvPr>
        </p:nvSpPr>
        <p:spPr>
          <a:xfrm>
            <a:off x="914400" y="457200"/>
            <a:ext cx="7532100" cy="4572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Font typeface="Barlow Condensed"/>
              <a:buNone/>
              <a:defRPr b="1">
                <a:latin typeface="Barlow Condensed"/>
                <a:ea typeface="Barlow Condensed"/>
                <a:cs typeface="Barlow Condensed"/>
                <a:sym typeface="Barlow Condense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 name="Google Shape;13;p2"/>
          <p:cNvSpPr txBox="1"/>
          <p:nvPr>
            <p:ph idx="1" type="body"/>
          </p:nvPr>
        </p:nvSpPr>
        <p:spPr>
          <a:xfrm>
            <a:off x="914400" y="1190625"/>
            <a:ext cx="7532100" cy="3335400"/>
          </a:xfrm>
          <a:prstGeom prst="rect">
            <a:avLst/>
          </a:prstGeom>
          <a:noFill/>
          <a:ln>
            <a:noFill/>
          </a:ln>
        </p:spPr>
        <p:txBody>
          <a:bodyPr anchorCtr="0" anchor="t" bIns="0" lIns="0" spcFirstLastPara="1" rIns="0" wrap="square" tIns="0">
            <a:noAutofit/>
          </a:bodyPr>
          <a:lstStyle>
            <a:lvl1pPr indent="-292100" lvl="0" marL="457200" algn="l">
              <a:lnSpc>
                <a:spcPct val="115000"/>
              </a:lnSpc>
              <a:spcBef>
                <a:spcPts val="0"/>
              </a:spcBef>
              <a:spcAft>
                <a:spcPts val="0"/>
              </a:spcAft>
              <a:buSzPts val="1000"/>
              <a:buFont typeface="Nunito"/>
              <a:buChar char="⮕"/>
              <a:defRPr>
                <a:latin typeface="Nunito"/>
                <a:ea typeface="Nunito"/>
                <a:cs typeface="Nunito"/>
                <a:sym typeface="Nunito"/>
              </a:defRPr>
            </a:lvl1pPr>
            <a:lvl2pPr indent="-317500" lvl="1" marL="914400" algn="l">
              <a:lnSpc>
                <a:spcPct val="115000"/>
              </a:lnSpc>
              <a:spcBef>
                <a:spcPts val="1000"/>
              </a:spcBef>
              <a:spcAft>
                <a:spcPts val="0"/>
              </a:spcAft>
              <a:buSzPts val="1400"/>
              <a:buFont typeface="Nunito"/>
              <a:buChar char="○"/>
              <a:defRPr>
                <a:latin typeface="Nunito"/>
                <a:ea typeface="Nunito"/>
                <a:cs typeface="Nunito"/>
                <a:sym typeface="Nunito"/>
              </a:defRPr>
            </a:lvl2pPr>
            <a:lvl3pPr indent="-317500" lvl="2" marL="1371600" algn="l">
              <a:lnSpc>
                <a:spcPct val="115000"/>
              </a:lnSpc>
              <a:spcBef>
                <a:spcPts val="1000"/>
              </a:spcBef>
              <a:spcAft>
                <a:spcPts val="0"/>
              </a:spcAft>
              <a:buSzPts val="1400"/>
              <a:buFont typeface="Nunito"/>
              <a:buChar char="■"/>
              <a:defRPr>
                <a:latin typeface="Nunito"/>
                <a:ea typeface="Nunito"/>
                <a:cs typeface="Nunito"/>
                <a:sym typeface="Nunito"/>
              </a:defRPr>
            </a:lvl3pPr>
            <a:lvl4pPr indent="-317500" lvl="3" marL="1828800" algn="l">
              <a:lnSpc>
                <a:spcPct val="115000"/>
              </a:lnSpc>
              <a:spcBef>
                <a:spcPts val="1000"/>
              </a:spcBef>
              <a:spcAft>
                <a:spcPts val="0"/>
              </a:spcAft>
              <a:buSzPts val="1400"/>
              <a:buFont typeface="Nunito"/>
              <a:buChar char="●"/>
              <a:defRPr>
                <a:latin typeface="Nunito"/>
                <a:ea typeface="Nunito"/>
                <a:cs typeface="Nunito"/>
                <a:sym typeface="Nunito"/>
              </a:defRPr>
            </a:lvl4pPr>
            <a:lvl5pPr indent="-317500" lvl="4" marL="2286000" algn="l">
              <a:lnSpc>
                <a:spcPct val="115000"/>
              </a:lnSpc>
              <a:spcBef>
                <a:spcPts val="1000"/>
              </a:spcBef>
              <a:spcAft>
                <a:spcPts val="0"/>
              </a:spcAft>
              <a:buSzPts val="1400"/>
              <a:buFont typeface="Nunito"/>
              <a:buChar char="○"/>
              <a:defRPr>
                <a:latin typeface="Nunito"/>
                <a:ea typeface="Nunito"/>
                <a:cs typeface="Nunito"/>
                <a:sym typeface="Nunito"/>
              </a:defRPr>
            </a:lvl5pPr>
            <a:lvl6pPr indent="-317500" lvl="5" marL="2743200" algn="l">
              <a:lnSpc>
                <a:spcPct val="115000"/>
              </a:lnSpc>
              <a:spcBef>
                <a:spcPts val="1000"/>
              </a:spcBef>
              <a:spcAft>
                <a:spcPts val="0"/>
              </a:spcAft>
              <a:buSzPts val="1400"/>
              <a:buFont typeface="Nunito"/>
              <a:buChar char="■"/>
              <a:defRPr>
                <a:latin typeface="Nunito"/>
                <a:ea typeface="Nunito"/>
                <a:cs typeface="Nunito"/>
                <a:sym typeface="Nunito"/>
              </a:defRPr>
            </a:lvl6pPr>
            <a:lvl7pPr indent="-317500" lvl="6" marL="3200400" algn="l">
              <a:lnSpc>
                <a:spcPct val="115000"/>
              </a:lnSpc>
              <a:spcBef>
                <a:spcPts val="1000"/>
              </a:spcBef>
              <a:spcAft>
                <a:spcPts val="0"/>
              </a:spcAft>
              <a:buSzPts val="1400"/>
              <a:buFont typeface="Nunito"/>
              <a:buChar char="●"/>
              <a:defRPr>
                <a:latin typeface="Nunito"/>
                <a:ea typeface="Nunito"/>
                <a:cs typeface="Nunito"/>
                <a:sym typeface="Nunito"/>
              </a:defRPr>
            </a:lvl7pPr>
            <a:lvl8pPr indent="-317500" lvl="7" marL="3657600" algn="l">
              <a:lnSpc>
                <a:spcPct val="115000"/>
              </a:lnSpc>
              <a:spcBef>
                <a:spcPts val="1000"/>
              </a:spcBef>
              <a:spcAft>
                <a:spcPts val="0"/>
              </a:spcAft>
              <a:buSzPts val="1400"/>
              <a:buFont typeface="Nunito"/>
              <a:buChar char="○"/>
              <a:defRPr>
                <a:latin typeface="Nunito"/>
                <a:ea typeface="Nunito"/>
                <a:cs typeface="Nunito"/>
                <a:sym typeface="Nunito"/>
              </a:defRPr>
            </a:lvl8pPr>
            <a:lvl9pPr indent="-317500" lvl="8" marL="4114800" algn="l">
              <a:lnSpc>
                <a:spcPct val="115000"/>
              </a:lnSpc>
              <a:spcBef>
                <a:spcPts val="1000"/>
              </a:spcBef>
              <a:spcAft>
                <a:spcPts val="1000"/>
              </a:spcAft>
              <a:buSzPts val="1400"/>
              <a:buFont typeface="Nunito"/>
              <a:buChar char="■"/>
              <a:defRPr>
                <a:latin typeface="Nunito"/>
                <a:ea typeface="Nunito"/>
                <a:cs typeface="Nunito"/>
                <a:sym typeface="Nunito"/>
              </a:defRPr>
            </a:lvl9pPr>
          </a:lstStyle>
          <a:p/>
        </p:txBody>
      </p:sp>
      <p:sp>
        <p:nvSpPr>
          <p:cNvPr id="14" name="Google Shape;14;p2"/>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5" name="Google Shape;15;p2"/>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16" name="Google Shape;16;p2"/>
          <p:cNvSpPr txBox="1"/>
          <p:nvPr/>
        </p:nvSpPr>
        <p:spPr>
          <a:xfrm rot="-5400000">
            <a:off x="-2262150" y="1504625"/>
            <a:ext cx="5333100" cy="30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FFFFFF"/>
                </a:solidFill>
                <a:latin typeface="Barlow Condensed SemiBold"/>
                <a:ea typeface="Barlow Condensed SemiBold"/>
                <a:cs typeface="Barlow Condensed SemiBold"/>
                <a:sym typeface="Barlow Condensed SemiBold"/>
              </a:rPr>
              <a:t>FOR PRESENTER USE ONLY</a:t>
            </a:r>
            <a:endParaRPr b="0" i="0" sz="2000" u="none" cap="none" strike="noStrike">
              <a:solidFill>
                <a:srgbClr val="FFFFFF"/>
              </a:solidFill>
              <a:latin typeface="Barlow Condensed SemiBold"/>
              <a:ea typeface="Barlow Condensed SemiBold"/>
              <a:cs typeface="Barlow Condensed SemiBold"/>
              <a:sym typeface="Barlow Condensed SemiBold"/>
            </a:endParaRPr>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actice - Content">
  <p:cSld name="TITLE_1_1_1_2_1_2_1_1_1_1_2">
    <p:bg>
      <p:bgPr>
        <a:solidFill>
          <a:schemeClr val="lt1"/>
        </a:solidFill>
      </p:bgPr>
    </p:bg>
    <p:spTree>
      <p:nvGrpSpPr>
        <p:cNvPr id="79" name="Shape 79"/>
        <p:cNvGrpSpPr/>
        <p:nvPr/>
      </p:nvGrpSpPr>
      <p:grpSpPr>
        <a:xfrm>
          <a:off x="0" y="0"/>
          <a:ext cx="0" cy="0"/>
          <a:chOff x="0" y="0"/>
          <a:chExt cx="0" cy="0"/>
        </a:xfrm>
      </p:grpSpPr>
      <p:sp>
        <p:nvSpPr>
          <p:cNvPr id="80" name="Google Shape;80;p11"/>
          <p:cNvSpPr txBox="1"/>
          <p:nvPr/>
        </p:nvSpPr>
        <p:spPr>
          <a:xfrm flipH="1">
            <a:off x="0" y="-50"/>
            <a:ext cx="685800" cy="5143500"/>
          </a:xfrm>
          <a:prstGeom prst="rect">
            <a:avLst/>
          </a:prstGeom>
          <a:solidFill>
            <a:schemeClr val="dk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81" name="Google Shape;81;p11"/>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82" name="Google Shape;82;p11"/>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83" name="Google Shape;83;p11"/>
          <p:cNvSpPr txBox="1"/>
          <p:nvPr>
            <p:ph type="title"/>
          </p:nvPr>
        </p:nvSpPr>
        <p:spPr>
          <a:xfrm>
            <a:off x="1142150" y="457200"/>
            <a:ext cx="6175500" cy="410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p:txBody>
      </p:sp>
      <p:sp>
        <p:nvSpPr>
          <p:cNvPr id="84" name="Google Shape;84;p11"/>
          <p:cNvSpPr txBox="1"/>
          <p:nvPr>
            <p:ph idx="1" type="body"/>
          </p:nvPr>
        </p:nvSpPr>
        <p:spPr>
          <a:xfrm>
            <a:off x="1142150" y="1143850"/>
            <a:ext cx="4402800" cy="2326800"/>
          </a:xfrm>
          <a:prstGeom prst="rect">
            <a:avLst/>
          </a:prstGeom>
          <a:noFill/>
          <a:ln>
            <a:noFill/>
          </a:ln>
        </p:spPr>
        <p:txBody>
          <a:bodyPr anchorCtr="0" anchor="t" bIns="0" lIns="0" spcFirstLastPara="1" rIns="0" wrap="square" tIns="0">
            <a:spAutoFit/>
          </a:bodyPr>
          <a:lstStyle>
            <a:lvl1pPr indent="-292100" lvl="0" marL="457200" algn="l">
              <a:lnSpc>
                <a:spcPct val="115000"/>
              </a:lnSpc>
              <a:spcBef>
                <a:spcPts val="0"/>
              </a:spcBef>
              <a:spcAft>
                <a:spcPts val="0"/>
              </a:spcAft>
              <a:buSzPts val="1000"/>
              <a:buChar char="⮕"/>
              <a:defRPr sz="1400"/>
            </a:lvl1pPr>
            <a:lvl2pPr indent="-317500" lvl="1" marL="914400" algn="l">
              <a:lnSpc>
                <a:spcPct val="115000"/>
              </a:lnSpc>
              <a:spcBef>
                <a:spcPts val="1000"/>
              </a:spcBef>
              <a:spcAft>
                <a:spcPts val="0"/>
              </a:spcAft>
              <a:buSzPts val="1400"/>
              <a:buChar char="○"/>
              <a:defRPr sz="1400"/>
            </a:lvl2pPr>
            <a:lvl3pPr indent="-317500" lvl="2" marL="1371600" algn="l">
              <a:lnSpc>
                <a:spcPct val="115000"/>
              </a:lnSpc>
              <a:spcBef>
                <a:spcPts val="1000"/>
              </a:spcBef>
              <a:spcAft>
                <a:spcPts val="0"/>
              </a:spcAft>
              <a:buSzPts val="1400"/>
              <a:buChar char="■"/>
              <a:defRPr sz="1400"/>
            </a:lvl3pPr>
            <a:lvl4pPr indent="-317500" lvl="3" marL="1828800" algn="l">
              <a:lnSpc>
                <a:spcPct val="115000"/>
              </a:lnSpc>
              <a:spcBef>
                <a:spcPts val="1000"/>
              </a:spcBef>
              <a:spcAft>
                <a:spcPts val="0"/>
              </a:spcAft>
              <a:buSzPts val="1400"/>
              <a:buChar char="●"/>
              <a:defRPr sz="1400"/>
            </a:lvl4pPr>
            <a:lvl5pPr indent="-317500" lvl="4" marL="2286000" algn="l">
              <a:lnSpc>
                <a:spcPct val="115000"/>
              </a:lnSpc>
              <a:spcBef>
                <a:spcPts val="1000"/>
              </a:spcBef>
              <a:spcAft>
                <a:spcPts val="0"/>
              </a:spcAft>
              <a:buSzPts val="1400"/>
              <a:buChar char="○"/>
              <a:defRPr sz="1400"/>
            </a:lvl5pPr>
            <a:lvl6pPr indent="-317500" lvl="5" marL="2743200" algn="l">
              <a:lnSpc>
                <a:spcPct val="115000"/>
              </a:lnSpc>
              <a:spcBef>
                <a:spcPts val="1000"/>
              </a:spcBef>
              <a:spcAft>
                <a:spcPts val="0"/>
              </a:spcAft>
              <a:buSzPts val="1400"/>
              <a:buChar char="■"/>
              <a:defRPr sz="1400"/>
            </a:lvl6pPr>
            <a:lvl7pPr indent="-317500" lvl="6" marL="3200400" algn="l">
              <a:lnSpc>
                <a:spcPct val="115000"/>
              </a:lnSpc>
              <a:spcBef>
                <a:spcPts val="1000"/>
              </a:spcBef>
              <a:spcAft>
                <a:spcPts val="0"/>
              </a:spcAft>
              <a:buSzPts val="1400"/>
              <a:buChar char="●"/>
              <a:defRPr sz="1400"/>
            </a:lvl7pPr>
            <a:lvl8pPr indent="-317500" lvl="7" marL="3657600" algn="l">
              <a:lnSpc>
                <a:spcPct val="115000"/>
              </a:lnSpc>
              <a:spcBef>
                <a:spcPts val="1000"/>
              </a:spcBef>
              <a:spcAft>
                <a:spcPts val="0"/>
              </a:spcAft>
              <a:buSzPts val="1400"/>
              <a:buChar char="○"/>
              <a:defRPr sz="1400"/>
            </a:lvl8pPr>
            <a:lvl9pPr indent="-317500" lvl="8" marL="4114800" algn="l">
              <a:lnSpc>
                <a:spcPct val="115000"/>
              </a:lnSpc>
              <a:spcBef>
                <a:spcPts val="1000"/>
              </a:spcBef>
              <a:spcAft>
                <a:spcPts val="1000"/>
              </a:spcAft>
              <a:buSzPts val="1400"/>
              <a:buChar char="■"/>
              <a:defRPr sz="1400"/>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flect - Divider">
  <p:cSld name="TITLE_1_1_1_1">
    <p:bg>
      <p:bgPr>
        <a:solidFill>
          <a:schemeClr val="lt1"/>
        </a:solidFill>
      </p:bgPr>
    </p:bg>
    <p:spTree>
      <p:nvGrpSpPr>
        <p:cNvPr id="85" name="Shape 85"/>
        <p:cNvGrpSpPr/>
        <p:nvPr/>
      </p:nvGrpSpPr>
      <p:grpSpPr>
        <a:xfrm>
          <a:off x="0" y="0"/>
          <a:ext cx="0" cy="0"/>
          <a:chOff x="0" y="0"/>
          <a:chExt cx="0" cy="0"/>
        </a:xfrm>
      </p:grpSpPr>
      <p:sp>
        <p:nvSpPr>
          <p:cNvPr id="86" name="Google Shape;86;p12"/>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A-Cog-900.png" id="87" name="Google Shape;87;p12"/>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pic>
        <p:nvPicPr>
          <p:cNvPr id="88" name="Google Shape;88;p12"/>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89" name="Google Shape;89;p12"/>
          <p:cNvSpPr txBox="1"/>
          <p:nvPr>
            <p:ph type="ctrTitle"/>
          </p:nvPr>
        </p:nvSpPr>
        <p:spPr>
          <a:xfrm>
            <a:off x="1028700" y="3520150"/>
            <a:ext cx="6174600" cy="1143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90" name="Google Shape;90;p12"/>
          <p:cNvSpPr txBox="1"/>
          <p:nvPr/>
        </p:nvSpPr>
        <p:spPr>
          <a:xfrm flipH="1">
            <a:off x="0" y="-50"/>
            <a:ext cx="685800" cy="5143500"/>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91" name="Google Shape;91;p12"/>
          <p:cNvSpPr txBox="1"/>
          <p:nvPr/>
        </p:nvSpPr>
        <p:spPr>
          <a:xfrm>
            <a:off x="1028700" y="2440725"/>
            <a:ext cx="8115300" cy="923400"/>
          </a:xfrm>
          <a:prstGeom prst="rect">
            <a:avLst/>
          </a:prstGeom>
          <a:noFill/>
          <a:ln>
            <a:noFill/>
          </a:ln>
        </p:spPr>
        <p:txBody>
          <a:bodyPr anchorCtr="0" anchor="b" bIns="0" lIns="0" spcFirstLastPara="1" rIns="0" wrap="square" tIns="0">
            <a:spAutoFit/>
          </a:bodyPr>
          <a:lstStyle/>
          <a:p>
            <a:pPr indent="0" lvl="0" marL="0" marR="0" rtl="0" algn="l">
              <a:lnSpc>
                <a:spcPct val="60000"/>
              </a:lnSpc>
              <a:spcBef>
                <a:spcPts val="0"/>
              </a:spcBef>
              <a:spcAft>
                <a:spcPts val="0"/>
              </a:spcAft>
              <a:buClr>
                <a:srgbClr val="000000"/>
              </a:buClr>
              <a:buSzPts val="10000"/>
              <a:buFont typeface="Arial"/>
              <a:buNone/>
            </a:pPr>
            <a:r>
              <a:rPr b="1" i="0" lang="en" sz="10000" u="none" cap="none" strike="noStrike">
                <a:solidFill>
                  <a:srgbClr val="3740B5"/>
                </a:solidFill>
                <a:latin typeface="Barlow Condensed"/>
                <a:ea typeface="Barlow Condensed"/>
                <a:cs typeface="Barlow Condensed"/>
                <a:sym typeface="Barlow Condensed"/>
              </a:rPr>
              <a:t>REFLECT</a:t>
            </a:r>
            <a:endParaRPr b="1" i="0" sz="10000" u="none" cap="none" strike="noStrike">
              <a:solidFill>
                <a:srgbClr val="3740B5"/>
              </a:solidFill>
              <a:latin typeface="Barlow Condensed"/>
              <a:ea typeface="Barlow Condensed"/>
              <a:cs typeface="Barlow Condensed"/>
              <a:sym typeface="Barlow Condensed"/>
            </a:endParaRPr>
          </a:p>
        </p:txBody>
      </p:sp>
      <p:pic>
        <p:nvPicPr>
          <p:cNvPr id="92" name="Google Shape;92;p12"/>
          <p:cNvPicPr preferRelativeResize="0"/>
          <p:nvPr/>
        </p:nvPicPr>
        <p:blipFill rotWithShape="1">
          <a:blip r:embed="rId4">
            <a:alphaModFix/>
          </a:blip>
          <a:srcRect b="0" l="0" r="0" t="0"/>
          <a:stretch/>
        </p:blipFill>
        <p:spPr>
          <a:xfrm>
            <a:off x="7089575" y="666750"/>
            <a:ext cx="1514475" cy="16764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flect - Questions">
  <p:cSld name="TITLE_1_1_1_2_1_2_1_1_2">
    <p:bg>
      <p:bgPr>
        <a:solidFill>
          <a:schemeClr val="lt1"/>
        </a:solidFill>
      </p:bgPr>
    </p:bg>
    <p:spTree>
      <p:nvGrpSpPr>
        <p:cNvPr id="93" name="Shape 93"/>
        <p:cNvGrpSpPr/>
        <p:nvPr/>
      </p:nvGrpSpPr>
      <p:grpSpPr>
        <a:xfrm>
          <a:off x="0" y="0"/>
          <a:ext cx="0" cy="0"/>
          <a:chOff x="0" y="0"/>
          <a:chExt cx="0" cy="0"/>
        </a:xfrm>
      </p:grpSpPr>
      <p:sp>
        <p:nvSpPr>
          <p:cNvPr id="94" name="Google Shape;94;p13"/>
          <p:cNvSpPr txBox="1"/>
          <p:nvPr/>
        </p:nvSpPr>
        <p:spPr>
          <a:xfrm flipH="1">
            <a:off x="0" y="-50"/>
            <a:ext cx="685800" cy="5143500"/>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95" name="Google Shape;95;p13"/>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96" name="Google Shape;96;p13"/>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97" name="Google Shape;97;p13"/>
          <p:cNvSpPr/>
          <p:nvPr/>
        </p:nvSpPr>
        <p:spPr>
          <a:xfrm>
            <a:off x="6369300" y="1520200"/>
            <a:ext cx="2317500" cy="2317500"/>
          </a:xfrm>
          <a:prstGeom prst="ellipse">
            <a:avLst/>
          </a:prstGeom>
          <a:solidFill>
            <a:srgbClr val="3740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3"/>
          <p:cNvSpPr txBox="1"/>
          <p:nvPr/>
        </p:nvSpPr>
        <p:spPr>
          <a:xfrm>
            <a:off x="6459150" y="1909300"/>
            <a:ext cx="2137800" cy="153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Barlow"/>
                <a:ea typeface="Barlow"/>
                <a:cs typeface="Barlow"/>
                <a:sym typeface="Barlow"/>
              </a:rPr>
              <a:t>Tips for Reflection:</a:t>
            </a:r>
            <a:br>
              <a:rPr b="1" i="0" lang="en" sz="1400" u="none" cap="none" strike="noStrike">
                <a:solidFill>
                  <a:srgbClr val="FFFFFF"/>
                </a:solidFill>
                <a:latin typeface="Barlow"/>
                <a:ea typeface="Barlow"/>
                <a:cs typeface="Barlow"/>
                <a:sym typeface="Barlow"/>
              </a:rPr>
            </a:br>
            <a:endParaRPr b="1" i="0" sz="1400" u="none" cap="none" strike="noStrike">
              <a:solidFill>
                <a:srgbClr val="FFFFFF"/>
              </a:solidFill>
              <a:latin typeface="Barlow"/>
              <a:ea typeface="Barlow"/>
              <a:cs typeface="Barlow"/>
              <a:sym typeface="Barlow"/>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Nunito"/>
                <a:ea typeface="Nunito"/>
                <a:cs typeface="Nunito"/>
                <a:sym typeface="Nunito"/>
              </a:rPr>
              <a:t>Think carefully through the questions, provide specific details and examples, and try to break down your thinking. </a:t>
            </a:r>
            <a:endParaRPr b="0" i="0" sz="1200" u="none" cap="none" strike="noStrike">
              <a:solidFill>
                <a:srgbClr val="FFFFFF"/>
              </a:solidFill>
              <a:latin typeface="Nunito"/>
              <a:ea typeface="Nunito"/>
              <a:cs typeface="Nunito"/>
              <a:sym typeface="Nunito"/>
            </a:endParaRPr>
          </a:p>
        </p:txBody>
      </p:sp>
      <p:sp>
        <p:nvSpPr>
          <p:cNvPr id="99" name="Google Shape;99;p13"/>
          <p:cNvSpPr/>
          <p:nvPr/>
        </p:nvSpPr>
        <p:spPr>
          <a:xfrm>
            <a:off x="7686325" y="1149725"/>
            <a:ext cx="672300" cy="672300"/>
          </a:xfrm>
          <a:prstGeom prst="ellipse">
            <a:avLst/>
          </a:prstGeom>
          <a:solidFill>
            <a:srgbClr val="FFCD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0" name="Google Shape;100;p13"/>
          <p:cNvPicPr preferRelativeResize="0"/>
          <p:nvPr/>
        </p:nvPicPr>
        <p:blipFill rotWithShape="1">
          <a:blip r:embed="rId3">
            <a:alphaModFix/>
          </a:blip>
          <a:srcRect b="0" l="0" r="0" t="0"/>
          <a:stretch/>
        </p:blipFill>
        <p:spPr>
          <a:xfrm>
            <a:off x="7834175" y="1297575"/>
            <a:ext cx="376601" cy="376601"/>
          </a:xfrm>
          <a:prstGeom prst="rect">
            <a:avLst/>
          </a:prstGeom>
          <a:noFill/>
          <a:ln>
            <a:noFill/>
          </a:ln>
        </p:spPr>
      </p:pic>
      <p:sp>
        <p:nvSpPr>
          <p:cNvPr id="101" name="Google Shape;101;p13"/>
          <p:cNvSpPr txBox="1"/>
          <p:nvPr/>
        </p:nvSpPr>
        <p:spPr>
          <a:xfrm>
            <a:off x="1142200" y="1149725"/>
            <a:ext cx="4798800" cy="5598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1000"/>
              </a:spcAft>
              <a:buClr>
                <a:srgbClr val="000000"/>
              </a:buClr>
              <a:buSzPts val="1400"/>
              <a:buFont typeface="Arial"/>
              <a:buNone/>
            </a:pPr>
            <a:r>
              <a:rPr b="0" i="0" lang="en" sz="1400" u="none" cap="none" strike="noStrike">
                <a:solidFill>
                  <a:srgbClr val="222222"/>
                </a:solidFill>
                <a:latin typeface="Nunito"/>
                <a:ea typeface="Nunito"/>
                <a:cs typeface="Nunito"/>
                <a:sym typeface="Nunito"/>
              </a:rPr>
              <a:t>Taking what you learned and what you practiced, answer the following reflection questions. </a:t>
            </a:r>
            <a:endParaRPr b="0" i="0" sz="1400" u="none" cap="none" strike="noStrike">
              <a:solidFill>
                <a:srgbClr val="222222"/>
              </a:solidFill>
              <a:latin typeface="Nunito"/>
              <a:ea typeface="Nunito"/>
              <a:cs typeface="Nunito"/>
              <a:sym typeface="Nunito"/>
            </a:endParaRPr>
          </a:p>
        </p:txBody>
      </p:sp>
      <p:sp>
        <p:nvSpPr>
          <p:cNvPr id="102" name="Google Shape;102;p13"/>
          <p:cNvSpPr txBox="1"/>
          <p:nvPr>
            <p:ph type="title"/>
          </p:nvPr>
        </p:nvSpPr>
        <p:spPr>
          <a:xfrm>
            <a:off x="1142200" y="457200"/>
            <a:ext cx="4798800" cy="410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p:txBody>
      </p:sp>
      <p:sp>
        <p:nvSpPr>
          <p:cNvPr id="103" name="Google Shape;103;p13"/>
          <p:cNvSpPr txBox="1"/>
          <p:nvPr>
            <p:ph idx="1" type="body"/>
          </p:nvPr>
        </p:nvSpPr>
        <p:spPr>
          <a:xfrm>
            <a:off x="1825600" y="1900075"/>
            <a:ext cx="4115400" cy="2326800"/>
          </a:xfrm>
          <a:prstGeom prst="rect">
            <a:avLst/>
          </a:prstGeom>
          <a:noFill/>
          <a:ln>
            <a:noFill/>
          </a:ln>
        </p:spPr>
        <p:txBody>
          <a:bodyPr anchorCtr="0" anchor="t" bIns="0" lIns="0" spcFirstLastPara="1" rIns="0" wrap="square" tIns="0">
            <a:noAutofit/>
          </a:bodyPr>
          <a:lstStyle>
            <a:lvl1pPr indent="-292100" lvl="0" marL="457200" algn="l">
              <a:lnSpc>
                <a:spcPct val="115000"/>
              </a:lnSpc>
              <a:spcBef>
                <a:spcPts val="0"/>
              </a:spcBef>
              <a:spcAft>
                <a:spcPts val="0"/>
              </a:spcAft>
              <a:buSzPts val="10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p:cSld name="TITLE_AND_BODY_8_2_2_1">
    <p:bg>
      <p:bgPr>
        <a:solidFill>
          <a:schemeClr val="dk1"/>
        </a:solidFill>
      </p:bgPr>
    </p:bg>
    <p:spTree>
      <p:nvGrpSpPr>
        <p:cNvPr id="104" name="Shape 104"/>
        <p:cNvGrpSpPr/>
        <p:nvPr/>
      </p:nvGrpSpPr>
      <p:grpSpPr>
        <a:xfrm>
          <a:off x="0" y="0"/>
          <a:ext cx="0" cy="0"/>
          <a:chOff x="0" y="0"/>
          <a:chExt cx="0" cy="0"/>
        </a:xfrm>
      </p:grpSpPr>
      <p:sp>
        <p:nvSpPr>
          <p:cNvPr id="105" name="Google Shape;105;p14"/>
          <p:cNvSpPr/>
          <p:nvPr/>
        </p:nvSpPr>
        <p:spPr>
          <a:xfrm>
            <a:off x="100" y="4610100"/>
            <a:ext cx="9144000" cy="533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6" name="Google Shape;106;p14"/>
          <p:cNvPicPr preferRelativeResize="0"/>
          <p:nvPr/>
        </p:nvPicPr>
        <p:blipFill rotWithShape="1">
          <a:blip r:embed="rId2">
            <a:alphaModFix/>
          </a:blip>
          <a:srcRect b="31601" l="0" r="0" t="42312"/>
          <a:stretch/>
        </p:blipFill>
        <p:spPr>
          <a:xfrm>
            <a:off x="2494700" y="2300813"/>
            <a:ext cx="4154800" cy="541875"/>
          </a:xfrm>
          <a:prstGeom prst="rect">
            <a:avLst/>
          </a:prstGeom>
          <a:noFill/>
          <a:ln>
            <a:noFill/>
          </a:ln>
        </p:spPr>
      </p:pic>
      <p:sp>
        <p:nvSpPr>
          <p:cNvPr id="107" name="Google Shape;107;p14"/>
          <p:cNvSpPr txBox="1"/>
          <p:nvPr>
            <p:ph idx="12" type="sldNum"/>
          </p:nvPr>
        </p:nvSpPr>
        <p:spPr>
          <a:xfrm>
            <a:off x="8556784" y="4749851"/>
            <a:ext cx="548700" cy="3936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Quote">
  <p:cSld name="MAIN_POINT_1_1_1_2">
    <p:bg>
      <p:bgPr>
        <a:solidFill>
          <a:schemeClr val="lt1"/>
        </a:solidFill>
      </p:bgPr>
    </p:bg>
    <p:spTree>
      <p:nvGrpSpPr>
        <p:cNvPr id="108" name="Shape 108"/>
        <p:cNvGrpSpPr/>
        <p:nvPr/>
      </p:nvGrpSpPr>
      <p:grpSpPr>
        <a:xfrm>
          <a:off x="0" y="0"/>
          <a:ext cx="0" cy="0"/>
          <a:chOff x="0" y="0"/>
          <a:chExt cx="0" cy="0"/>
        </a:xfrm>
      </p:grpSpPr>
      <p:sp>
        <p:nvSpPr>
          <p:cNvPr id="109" name="Google Shape;109;p15"/>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
        <p:nvSpPr>
          <p:cNvPr id="110" name="Google Shape;110;p15"/>
          <p:cNvSpPr txBox="1"/>
          <p:nvPr/>
        </p:nvSpPr>
        <p:spPr>
          <a:xfrm>
            <a:off x="-360950" y="-1644300"/>
            <a:ext cx="2611800" cy="63417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0"/>
              <a:buFont typeface="Arial"/>
              <a:buNone/>
            </a:pPr>
            <a:r>
              <a:rPr b="1" i="0" lang="en" sz="40000" u="none" cap="none" strike="noStrike">
                <a:solidFill>
                  <a:schemeClr val="accent2"/>
                </a:solidFill>
                <a:latin typeface="Brygada 1918"/>
                <a:ea typeface="Brygada 1918"/>
                <a:cs typeface="Brygada 1918"/>
                <a:sym typeface="Brygada 1918"/>
              </a:rPr>
              <a:t>“</a:t>
            </a:r>
            <a:endParaRPr b="1" i="0" sz="40000" u="none" cap="none" strike="noStrike">
              <a:solidFill>
                <a:schemeClr val="accent2"/>
              </a:solidFill>
              <a:latin typeface="Brygada 1918"/>
              <a:ea typeface="Brygada 1918"/>
              <a:cs typeface="Brygada 1918"/>
              <a:sym typeface="Brygada 1918"/>
            </a:endParaRPr>
          </a:p>
        </p:txBody>
      </p:sp>
      <p:sp>
        <p:nvSpPr>
          <p:cNvPr id="111" name="Google Shape;111;p15"/>
          <p:cNvSpPr txBox="1"/>
          <p:nvPr>
            <p:ph type="ctrTitle"/>
          </p:nvPr>
        </p:nvSpPr>
        <p:spPr>
          <a:xfrm>
            <a:off x="2051675" y="457200"/>
            <a:ext cx="6177900" cy="23001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000"/>
              <a:buNon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2" name="Google Shape;112;p15"/>
          <p:cNvSpPr txBox="1"/>
          <p:nvPr>
            <p:ph idx="1" type="subTitle"/>
          </p:nvPr>
        </p:nvSpPr>
        <p:spPr>
          <a:xfrm>
            <a:off x="2051675" y="2985800"/>
            <a:ext cx="4341900" cy="316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pic>
        <p:nvPicPr>
          <p:cNvPr descr="GA-Cog-900.png" id="113" name="Google Shape;113;p15"/>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114" name="Google Shape;114;p15"/>
          <p:cNvSpPr txBox="1"/>
          <p:nvPr>
            <p:ph idx="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Example">
  <p:cSld name="TITLE_1_1_2_1_1_1">
    <p:bg>
      <p:bgPr>
        <a:solidFill>
          <a:schemeClr val="lt1"/>
        </a:solidFill>
      </p:bgPr>
    </p:bg>
    <p:spTree>
      <p:nvGrpSpPr>
        <p:cNvPr id="115" name="Shape 115"/>
        <p:cNvGrpSpPr/>
        <p:nvPr/>
      </p:nvGrpSpPr>
      <p:grpSpPr>
        <a:xfrm>
          <a:off x="0" y="0"/>
          <a:ext cx="0" cy="0"/>
          <a:chOff x="0" y="0"/>
          <a:chExt cx="0" cy="0"/>
        </a:xfrm>
      </p:grpSpPr>
      <p:pic>
        <p:nvPicPr>
          <p:cNvPr descr="GA-Cog-900.png" id="116" name="Google Shape;116;p16"/>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117" name="Google Shape;117;p16"/>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18" name="Google Shape;118;p16"/>
          <p:cNvSpPr txBox="1"/>
          <p:nvPr>
            <p:ph type="title"/>
          </p:nvPr>
        </p:nvSpPr>
        <p:spPr>
          <a:xfrm>
            <a:off x="1142150" y="457200"/>
            <a:ext cx="6175500" cy="410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p:txBody>
      </p:sp>
      <p:pic>
        <p:nvPicPr>
          <p:cNvPr id="119" name="Google Shape;119;p16"/>
          <p:cNvPicPr preferRelativeResize="0"/>
          <p:nvPr/>
        </p:nvPicPr>
        <p:blipFill rotWithShape="1">
          <a:blip r:embed="rId3">
            <a:alphaModFix/>
          </a:blip>
          <a:srcRect b="0" l="0" r="0" t="0"/>
          <a:stretch/>
        </p:blipFill>
        <p:spPr>
          <a:xfrm>
            <a:off x="7683788" y="182962"/>
            <a:ext cx="1003025" cy="958867"/>
          </a:xfrm>
          <a:prstGeom prst="rect">
            <a:avLst/>
          </a:prstGeom>
          <a:noFill/>
          <a:ln>
            <a:noFill/>
          </a:ln>
        </p:spPr>
      </p:pic>
      <p:sp>
        <p:nvSpPr>
          <p:cNvPr id="120" name="Google Shape;120;p16"/>
          <p:cNvSpPr/>
          <p:nvPr>
            <p:ph idx="2" type="pic"/>
          </p:nvPr>
        </p:nvSpPr>
        <p:spPr>
          <a:xfrm>
            <a:off x="5740500" y="1469575"/>
            <a:ext cx="2946300" cy="2946300"/>
          </a:xfrm>
          <a:prstGeom prst="rect">
            <a:avLst/>
          </a:prstGeom>
          <a:noFill/>
          <a:ln>
            <a:noFill/>
          </a:ln>
        </p:spPr>
      </p:sp>
      <p:sp>
        <p:nvSpPr>
          <p:cNvPr id="121" name="Google Shape;121;p16"/>
          <p:cNvSpPr txBox="1"/>
          <p:nvPr>
            <p:ph idx="1" type="body"/>
          </p:nvPr>
        </p:nvSpPr>
        <p:spPr>
          <a:xfrm>
            <a:off x="1142150" y="1143850"/>
            <a:ext cx="3933300" cy="2326800"/>
          </a:xfrm>
          <a:prstGeom prst="rect">
            <a:avLst/>
          </a:prstGeom>
          <a:noFill/>
          <a:ln>
            <a:noFill/>
          </a:ln>
        </p:spPr>
        <p:txBody>
          <a:bodyPr anchorCtr="0" anchor="t" bIns="0" lIns="0" spcFirstLastPara="1" rIns="0" wrap="square" tIns="0">
            <a:spAutoFit/>
          </a:bodyPr>
          <a:lstStyle>
            <a:lvl1pPr indent="-292100" lvl="0" marL="457200" algn="l">
              <a:lnSpc>
                <a:spcPct val="115000"/>
              </a:lnSpc>
              <a:spcBef>
                <a:spcPts val="0"/>
              </a:spcBef>
              <a:spcAft>
                <a:spcPts val="0"/>
              </a:spcAft>
              <a:buSzPts val="1000"/>
              <a:buChar char="⮕"/>
              <a:defRPr sz="1400"/>
            </a:lvl1pPr>
            <a:lvl2pPr indent="-317500" lvl="1" marL="914400" algn="l">
              <a:lnSpc>
                <a:spcPct val="115000"/>
              </a:lnSpc>
              <a:spcBef>
                <a:spcPts val="1000"/>
              </a:spcBef>
              <a:spcAft>
                <a:spcPts val="0"/>
              </a:spcAft>
              <a:buSzPts val="1400"/>
              <a:buChar char="○"/>
              <a:defRPr sz="1400"/>
            </a:lvl2pPr>
            <a:lvl3pPr indent="-317500" lvl="2" marL="1371600" algn="l">
              <a:lnSpc>
                <a:spcPct val="115000"/>
              </a:lnSpc>
              <a:spcBef>
                <a:spcPts val="1000"/>
              </a:spcBef>
              <a:spcAft>
                <a:spcPts val="0"/>
              </a:spcAft>
              <a:buSzPts val="1400"/>
              <a:buChar char="■"/>
              <a:defRPr sz="1400"/>
            </a:lvl3pPr>
            <a:lvl4pPr indent="-317500" lvl="3" marL="1828800" algn="l">
              <a:lnSpc>
                <a:spcPct val="115000"/>
              </a:lnSpc>
              <a:spcBef>
                <a:spcPts val="1000"/>
              </a:spcBef>
              <a:spcAft>
                <a:spcPts val="0"/>
              </a:spcAft>
              <a:buSzPts val="1400"/>
              <a:buChar char="●"/>
              <a:defRPr sz="1400"/>
            </a:lvl4pPr>
            <a:lvl5pPr indent="-317500" lvl="4" marL="2286000" algn="l">
              <a:lnSpc>
                <a:spcPct val="115000"/>
              </a:lnSpc>
              <a:spcBef>
                <a:spcPts val="1000"/>
              </a:spcBef>
              <a:spcAft>
                <a:spcPts val="0"/>
              </a:spcAft>
              <a:buSzPts val="1400"/>
              <a:buChar char="○"/>
              <a:defRPr sz="1400"/>
            </a:lvl5pPr>
            <a:lvl6pPr indent="-317500" lvl="5" marL="2743200" algn="l">
              <a:lnSpc>
                <a:spcPct val="115000"/>
              </a:lnSpc>
              <a:spcBef>
                <a:spcPts val="1000"/>
              </a:spcBef>
              <a:spcAft>
                <a:spcPts val="0"/>
              </a:spcAft>
              <a:buSzPts val="1400"/>
              <a:buChar char="■"/>
              <a:defRPr sz="1400"/>
            </a:lvl6pPr>
            <a:lvl7pPr indent="-317500" lvl="6" marL="3200400" algn="l">
              <a:lnSpc>
                <a:spcPct val="115000"/>
              </a:lnSpc>
              <a:spcBef>
                <a:spcPts val="1000"/>
              </a:spcBef>
              <a:spcAft>
                <a:spcPts val="0"/>
              </a:spcAft>
              <a:buSzPts val="1400"/>
              <a:buChar char="●"/>
              <a:defRPr sz="1400"/>
            </a:lvl7pPr>
            <a:lvl8pPr indent="-317500" lvl="7" marL="3657600" algn="l">
              <a:lnSpc>
                <a:spcPct val="115000"/>
              </a:lnSpc>
              <a:spcBef>
                <a:spcPts val="1000"/>
              </a:spcBef>
              <a:spcAft>
                <a:spcPts val="0"/>
              </a:spcAft>
              <a:buSzPts val="1400"/>
              <a:buChar char="○"/>
              <a:defRPr sz="1400"/>
            </a:lvl8pPr>
            <a:lvl9pPr indent="-317500" lvl="8" marL="4114800" algn="l">
              <a:lnSpc>
                <a:spcPct val="115000"/>
              </a:lnSpc>
              <a:spcBef>
                <a:spcPts val="1000"/>
              </a:spcBef>
              <a:spcAft>
                <a:spcPts val="1000"/>
              </a:spcAft>
              <a:buSzPts val="1400"/>
              <a:buChar char="■"/>
              <a:defRPr sz="1400"/>
            </a:lvl9pPr>
          </a:lstStyle>
          <a:p/>
        </p:txBody>
      </p:sp>
      <p:sp>
        <p:nvSpPr>
          <p:cNvPr id="122" name="Google Shape;122;p16"/>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p:cSld name="TITLE_1_1_1_2_1_1_1_1_2_1_1_1_1_1_1">
    <p:bg>
      <p:bgPr>
        <a:solidFill>
          <a:schemeClr val="lt2"/>
        </a:solidFill>
      </p:bgPr>
    </p:bg>
    <p:spTree>
      <p:nvGrpSpPr>
        <p:cNvPr id="123" name="Shape 123"/>
        <p:cNvGrpSpPr/>
        <p:nvPr/>
      </p:nvGrpSpPr>
      <p:grpSpPr>
        <a:xfrm>
          <a:off x="0" y="0"/>
          <a:ext cx="0" cy="0"/>
          <a:chOff x="0" y="0"/>
          <a:chExt cx="0" cy="0"/>
        </a:xfrm>
      </p:grpSpPr>
      <p:sp>
        <p:nvSpPr>
          <p:cNvPr id="124" name="Google Shape;124;p17"/>
          <p:cNvSpPr txBox="1"/>
          <p:nvPr/>
        </p:nvSpPr>
        <p:spPr>
          <a:xfrm flipH="1">
            <a:off x="0" y="-50"/>
            <a:ext cx="685800" cy="5143500"/>
          </a:xfrm>
          <a:prstGeom prst="rect">
            <a:avLst/>
          </a:prstGeom>
          <a:solidFill>
            <a:schemeClr val="accent3"/>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25" name="Google Shape;125;p17"/>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26" name="Google Shape;126;p17"/>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127" name="Google Shape;127;p17"/>
          <p:cNvSpPr txBox="1"/>
          <p:nvPr/>
        </p:nvSpPr>
        <p:spPr>
          <a:xfrm>
            <a:off x="1142150" y="457200"/>
            <a:ext cx="6349500" cy="4155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3000"/>
              <a:buFont typeface="Arial"/>
              <a:buNone/>
            </a:pPr>
            <a:r>
              <a:rPr b="1" i="0" lang="en" sz="3000" u="none" cap="none" strike="noStrike">
                <a:solidFill>
                  <a:srgbClr val="222222"/>
                </a:solidFill>
                <a:latin typeface="Barlow Condensed"/>
                <a:ea typeface="Barlow Condensed"/>
                <a:cs typeface="Barlow Condensed"/>
                <a:sym typeface="Barlow Condensed"/>
              </a:rPr>
              <a:t>Knowledge Check:</a:t>
            </a:r>
            <a:endParaRPr b="1" i="0" sz="2000" u="none" cap="none" strike="noStrike">
              <a:solidFill>
                <a:srgbClr val="222222"/>
              </a:solidFill>
              <a:latin typeface="Barlow Condensed"/>
              <a:ea typeface="Barlow Condensed"/>
              <a:cs typeface="Barlow Condensed"/>
              <a:sym typeface="Barlow Condensed"/>
            </a:endParaRPr>
          </a:p>
        </p:txBody>
      </p:sp>
      <p:sp>
        <p:nvSpPr>
          <p:cNvPr id="128" name="Google Shape;128;p17"/>
          <p:cNvSpPr txBox="1"/>
          <p:nvPr>
            <p:ph idx="1" type="subTitle"/>
          </p:nvPr>
        </p:nvSpPr>
        <p:spPr>
          <a:xfrm>
            <a:off x="1142150" y="946900"/>
            <a:ext cx="6349500" cy="315900"/>
          </a:xfrm>
          <a:prstGeom prst="rect">
            <a:avLst/>
          </a:prstGeom>
          <a:noFill/>
          <a:ln>
            <a:noFill/>
          </a:ln>
        </p:spPr>
        <p:txBody>
          <a:bodyPr anchorCtr="0" anchor="t" bIns="0" lIns="0" spcFirstLastPara="1" rIns="0" wrap="square" tIns="0">
            <a:spAutoFit/>
          </a:bodyPr>
          <a:lstStyle>
            <a:lvl1pPr lvl="0" algn="l">
              <a:lnSpc>
                <a:spcPct val="115000"/>
              </a:lnSpc>
              <a:spcBef>
                <a:spcPts val="0"/>
              </a:spcBef>
              <a:spcAft>
                <a:spcPts val="0"/>
              </a:spcAft>
              <a:buSzPts val="1600"/>
              <a:buFont typeface="Barlow Condensed"/>
              <a:buNone/>
              <a:defRPr b="1" sz="2000">
                <a:latin typeface="Barlow Condensed"/>
                <a:ea typeface="Barlow Condensed"/>
                <a:cs typeface="Barlow Condensed"/>
                <a:sym typeface="Barlow Condensed"/>
              </a:defRPr>
            </a:lvl1pPr>
            <a:lvl2pPr lvl="1" algn="l">
              <a:lnSpc>
                <a:spcPct val="115000"/>
              </a:lnSpc>
              <a:spcBef>
                <a:spcPts val="1000"/>
              </a:spcBef>
              <a:spcAft>
                <a:spcPts val="0"/>
              </a:spcAft>
              <a:buSzPts val="1400"/>
              <a:buNone/>
              <a:defRPr/>
            </a:lvl2pPr>
            <a:lvl3pPr lvl="2" algn="l">
              <a:lnSpc>
                <a:spcPct val="115000"/>
              </a:lnSpc>
              <a:spcBef>
                <a:spcPts val="1000"/>
              </a:spcBef>
              <a:spcAft>
                <a:spcPts val="0"/>
              </a:spcAft>
              <a:buSzPts val="1400"/>
              <a:buNone/>
              <a:defRPr/>
            </a:lvl3pPr>
            <a:lvl4pPr lvl="3" algn="l">
              <a:lnSpc>
                <a:spcPct val="115000"/>
              </a:lnSpc>
              <a:spcBef>
                <a:spcPts val="1000"/>
              </a:spcBef>
              <a:spcAft>
                <a:spcPts val="0"/>
              </a:spcAft>
              <a:buSzPts val="1400"/>
              <a:buNone/>
              <a:defRPr/>
            </a:lvl4pPr>
            <a:lvl5pPr lvl="4" algn="l">
              <a:lnSpc>
                <a:spcPct val="115000"/>
              </a:lnSpc>
              <a:spcBef>
                <a:spcPts val="1000"/>
              </a:spcBef>
              <a:spcAft>
                <a:spcPts val="0"/>
              </a:spcAft>
              <a:buSzPts val="1400"/>
              <a:buNone/>
              <a:defRPr/>
            </a:lvl5pPr>
            <a:lvl6pPr lvl="5" algn="l">
              <a:lnSpc>
                <a:spcPct val="115000"/>
              </a:lnSpc>
              <a:spcBef>
                <a:spcPts val="1000"/>
              </a:spcBef>
              <a:spcAft>
                <a:spcPts val="0"/>
              </a:spcAft>
              <a:buSzPts val="1400"/>
              <a:buNone/>
              <a:defRPr/>
            </a:lvl6pPr>
            <a:lvl7pPr lvl="6" algn="l">
              <a:lnSpc>
                <a:spcPct val="115000"/>
              </a:lnSpc>
              <a:spcBef>
                <a:spcPts val="1000"/>
              </a:spcBef>
              <a:spcAft>
                <a:spcPts val="0"/>
              </a:spcAft>
              <a:buSzPts val="1400"/>
              <a:buNone/>
              <a:defRPr/>
            </a:lvl7pPr>
            <a:lvl8pPr lvl="7" algn="l">
              <a:lnSpc>
                <a:spcPct val="115000"/>
              </a:lnSpc>
              <a:spcBef>
                <a:spcPts val="1000"/>
              </a:spcBef>
              <a:spcAft>
                <a:spcPts val="0"/>
              </a:spcAft>
              <a:buSzPts val="1400"/>
              <a:buNone/>
              <a:defRPr/>
            </a:lvl8pPr>
            <a:lvl9pPr lvl="8" algn="l">
              <a:lnSpc>
                <a:spcPct val="115000"/>
              </a:lnSpc>
              <a:spcBef>
                <a:spcPts val="1000"/>
              </a:spcBef>
              <a:spcAft>
                <a:spcPts val="1000"/>
              </a:spcAft>
              <a:buSzPts val="1400"/>
              <a:buNone/>
              <a:defRPr/>
            </a:lvl9pPr>
          </a:lstStyle>
          <a:p/>
        </p:txBody>
      </p:sp>
      <p:pic>
        <p:nvPicPr>
          <p:cNvPr id="129" name="Google Shape;129;p17"/>
          <p:cNvPicPr preferRelativeResize="0"/>
          <p:nvPr/>
        </p:nvPicPr>
        <p:blipFill rotWithShape="1">
          <a:blip r:embed="rId3">
            <a:alphaModFix/>
          </a:blip>
          <a:srcRect b="0" l="0" r="0" t="0"/>
          <a:stretch/>
        </p:blipFill>
        <p:spPr>
          <a:xfrm>
            <a:off x="7683776" y="247963"/>
            <a:ext cx="1003024" cy="833975"/>
          </a:xfrm>
          <a:prstGeom prst="rect">
            <a:avLst/>
          </a:prstGeom>
          <a:noFill/>
          <a:ln>
            <a:noFill/>
          </a:ln>
        </p:spPr>
      </p:pic>
      <p:sp>
        <p:nvSpPr>
          <p:cNvPr id="130" name="Google Shape;130;p17"/>
          <p:cNvSpPr txBox="1"/>
          <p:nvPr>
            <p:ph idx="2" type="body"/>
          </p:nvPr>
        </p:nvSpPr>
        <p:spPr>
          <a:xfrm>
            <a:off x="1142150" y="1600200"/>
            <a:ext cx="6349500" cy="2326800"/>
          </a:xfrm>
          <a:prstGeom prst="rect">
            <a:avLst/>
          </a:prstGeom>
          <a:noFill/>
          <a:ln>
            <a:noFill/>
          </a:ln>
        </p:spPr>
        <p:txBody>
          <a:bodyPr anchorCtr="0" anchor="t" bIns="0" lIns="0" spcFirstLastPara="1" rIns="0" wrap="square" tIns="0">
            <a:noAutofit/>
          </a:bodyPr>
          <a:lstStyle>
            <a:lvl1pPr indent="-292100" lvl="0" marL="457200" algn="l">
              <a:lnSpc>
                <a:spcPct val="115000"/>
              </a:lnSpc>
              <a:spcBef>
                <a:spcPts val="0"/>
              </a:spcBef>
              <a:spcAft>
                <a:spcPts val="0"/>
              </a:spcAft>
              <a:buSzPts val="10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1" name="Shape 131"/>
        <p:cNvGrpSpPr/>
        <p:nvPr/>
      </p:nvGrpSpPr>
      <p:grpSpPr>
        <a:xfrm>
          <a:off x="0" y="0"/>
          <a:ext cx="0" cy="0"/>
          <a:chOff x="0" y="0"/>
          <a:chExt cx="0" cy="0"/>
        </a:xfrm>
      </p:grpSpPr>
      <p:sp>
        <p:nvSpPr>
          <p:cNvPr id="132" name="Google Shape;132;p18"/>
          <p:cNvSpPr txBox="1"/>
          <p:nvPr>
            <p:ph type="title"/>
          </p:nvPr>
        </p:nvSpPr>
        <p:spPr>
          <a:xfrm>
            <a:off x="457200" y="457200"/>
            <a:ext cx="8229600" cy="4572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18"/>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34" name="Google Shape;134;p18"/>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2">
    <p:bg>
      <p:bgPr>
        <a:solidFill>
          <a:schemeClr val="lt1"/>
        </a:solidFill>
      </p:bgPr>
    </p:bg>
    <p:spTree>
      <p:nvGrpSpPr>
        <p:cNvPr id="140" name="Shape 140"/>
        <p:cNvGrpSpPr/>
        <p:nvPr/>
      </p:nvGrpSpPr>
      <p:grpSpPr>
        <a:xfrm>
          <a:off x="0" y="0"/>
          <a:ext cx="0" cy="0"/>
          <a:chOff x="0" y="0"/>
          <a:chExt cx="0" cy="0"/>
        </a:xfrm>
      </p:grpSpPr>
      <p:pic>
        <p:nvPicPr>
          <p:cNvPr id="141" name="Google Shape;141;p20"/>
          <p:cNvPicPr preferRelativeResize="0"/>
          <p:nvPr/>
        </p:nvPicPr>
        <p:blipFill rotWithShape="1">
          <a:blip r:embed="rId2">
            <a:alphaModFix amt="34000"/>
          </a:blip>
          <a:srcRect b="-33333" l="0" r="-33351" t="0"/>
          <a:stretch/>
        </p:blipFill>
        <p:spPr>
          <a:xfrm>
            <a:off x="3329050" y="1168750"/>
            <a:ext cx="6858900" cy="6858000"/>
          </a:xfrm>
          <a:prstGeom prst="ellipse">
            <a:avLst/>
          </a:prstGeom>
          <a:noFill/>
          <a:ln>
            <a:noFill/>
          </a:ln>
        </p:spPr>
      </p:pic>
      <p:sp>
        <p:nvSpPr>
          <p:cNvPr id="142" name="Google Shape;142;p20"/>
          <p:cNvSpPr/>
          <p:nvPr/>
        </p:nvSpPr>
        <p:spPr>
          <a:xfrm>
            <a:off x="8458200" y="0"/>
            <a:ext cx="685800" cy="5143500"/>
          </a:xfrm>
          <a:prstGeom prst="rect">
            <a:avLst/>
          </a:prstGeom>
          <a:solidFill>
            <a:srgbClr val="E41A23"/>
          </a:solid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grpSp>
        <p:nvGrpSpPr>
          <p:cNvPr id="143" name="Google Shape;143;p20"/>
          <p:cNvGrpSpPr/>
          <p:nvPr/>
        </p:nvGrpSpPr>
        <p:grpSpPr>
          <a:xfrm>
            <a:off x="8668400" y="2593628"/>
            <a:ext cx="265400" cy="2345202"/>
            <a:chOff x="5434475" y="2630351"/>
            <a:chExt cx="265400" cy="2345202"/>
          </a:xfrm>
        </p:grpSpPr>
        <p:pic>
          <p:nvPicPr>
            <p:cNvPr id="144" name="Google Shape;144;p20"/>
            <p:cNvPicPr preferRelativeResize="0"/>
            <p:nvPr/>
          </p:nvPicPr>
          <p:blipFill rotWithShape="1">
            <a:blip r:embed="rId3">
              <a:alphaModFix/>
            </a:blip>
            <a:srcRect b="22952" l="16307" r="4068" t="22306"/>
            <a:stretch/>
          </p:blipFill>
          <p:spPr>
            <a:xfrm rot="-5400000">
              <a:off x="4543963" y="3520863"/>
              <a:ext cx="2046424" cy="265400"/>
            </a:xfrm>
            <a:prstGeom prst="rect">
              <a:avLst/>
            </a:prstGeom>
            <a:noFill/>
            <a:ln>
              <a:noFill/>
            </a:ln>
          </p:spPr>
        </p:pic>
        <p:pic>
          <p:nvPicPr>
            <p:cNvPr descr="General Assembly Logo Transparent" id="145" name="Google Shape;145;p20"/>
            <p:cNvPicPr preferRelativeResize="0"/>
            <p:nvPr/>
          </p:nvPicPr>
          <p:blipFill rotWithShape="1">
            <a:blip r:embed="rId4">
              <a:alphaModFix/>
            </a:blip>
            <a:srcRect b="0" l="0" r="65518" t="0"/>
            <a:stretch/>
          </p:blipFill>
          <p:spPr>
            <a:xfrm rot="-5400000">
              <a:off x="5427967" y="4703747"/>
              <a:ext cx="278436" cy="265176"/>
            </a:xfrm>
            <a:prstGeom prst="rect">
              <a:avLst/>
            </a:prstGeom>
            <a:noFill/>
            <a:ln>
              <a:noFill/>
            </a:ln>
          </p:spPr>
        </p:pic>
      </p:grpSp>
      <p:sp>
        <p:nvSpPr>
          <p:cNvPr id="146" name="Google Shape;146;p20"/>
          <p:cNvSpPr txBox="1"/>
          <p:nvPr>
            <p:ph type="ctrTitle"/>
          </p:nvPr>
        </p:nvSpPr>
        <p:spPr>
          <a:xfrm>
            <a:off x="457200" y="3383050"/>
            <a:ext cx="6428700" cy="1143000"/>
          </a:xfrm>
          <a:prstGeom prst="rect">
            <a:avLst/>
          </a:prstGeom>
        </p:spPr>
        <p:txBody>
          <a:bodyPr anchorCtr="0" anchor="t" bIns="0" lIns="0" spcFirstLastPara="1" rIns="0" wrap="square" tIns="0">
            <a:spAutoFit/>
          </a:bodyPr>
          <a:lstStyle>
            <a:lvl1pPr lvl="0" rtl="0">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rtl="0" algn="r">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rtl="0" algn="r">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rtl="0" algn="r">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rtl="0" algn="r">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rtl="0" algn="r">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rtl="0" algn="r">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rtl="0" algn="r">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rtl="0" algn="r">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147" name="Google Shape;147;p20"/>
          <p:cNvSpPr/>
          <p:nvPr/>
        </p:nvSpPr>
        <p:spPr>
          <a:xfrm>
            <a:off x="562300" y="4713900"/>
            <a:ext cx="1219200" cy="42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txBox="1"/>
          <p:nvPr/>
        </p:nvSpPr>
        <p:spPr>
          <a:xfrm>
            <a:off x="457200" y="2593625"/>
            <a:ext cx="6428700" cy="738900"/>
          </a:xfrm>
          <a:prstGeom prst="rect">
            <a:avLst/>
          </a:prstGeom>
          <a:noFill/>
          <a:ln>
            <a:noFill/>
          </a:ln>
        </p:spPr>
        <p:txBody>
          <a:bodyPr anchorCtr="0" anchor="b" bIns="0" lIns="0" spcFirstLastPara="1" rIns="0" wrap="square" tIns="0">
            <a:spAutoFit/>
          </a:bodyPr>
          <a:lstStyle/>
          <a:p>
            <a:pPr indent="0" lvl="0" marL="0" rtl="0" algn="l">
              <a:spcBef>
                <a:spcPts val="0"/>
              </a:spcBef>
              <a:spcAft>
                <a:spcPts val="0"/>
              </a:spcAft>
              <a:buNone/>
            </a:pPr>
            <a:r>
              <a:rPr b="1" lang="en" sz="4800">
                <a:solidFill>
                  <a:srgbClr val="E41F26"/>
                </a:solidFill>
                <a:latin typeface="Barlow Condensed"/>
                <a:ea typeface="Barlow Condensed"/>
                <a:cs typeface="Barlow Condensed"/>
                <a:sym typeface="Barlow Condensed"/>
              </a:rPr>
              <a:t>Generative</a:t>
            </a:r>
            <a:r>
              <a:rPr b="1" lang="en" sz="4800">
                <a:solidFill>
                  <a:srgbClr val="E41F26"/>
                </a:solidFill>
                <a:latin typeface="Barlow Condensed"/>
                <a:ea typeface="Barlow Condensed"/>
                <a:cs typeface="Barlow Condensed"/>
                <a:sym typeface="Barlow Condensed"/>
              </a:rPr>
              <a:t> AI </a:t>
            </a:r>
            <a:endParaRPr b="1" sz="4800">
              <a:solidFill>
                <a:srgbClr val="E41F26"/>
              </a:solidFill>
              <a:latin typeface="Barlow Condensed"/>
              <a:ea typeface="Barlow Condensed"/>
              <a:cs typeface="Barlow Condensed"/>
              <a:sym typeface="Barlow Condense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bjectives">
  <p:cSld name="TITLE_AND_BODY_10_1_1">
    <p:spTree>
      <p:nvGrpSpPr>
        <p:cNvPr id="149" name="Shape 149"/>
        <p:cNvGrpSpPr/>
        <p:nvPr/>
      </p:nvGrpSpPr>
      <p:grpSpPr>
        <a:xfrm>
          <a:off x="0" y="0"/>
          <a:ext cx="0" cy="0"/>
          <a:chOff x="0" y="0"/>
          <a:chExt cx="0" cy="0"/>
        </a:xfrm>
      </p:grpSpPr>
      <p:sp>
        <p:nvSpPr>
          <p:cNvPr id="150" name="Google Shape;150;p21"/>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51" name="Google Shape;151;p21"/>
          <p:cNvSpPr/>
          <p:nvPr/>
        </p:nvSpPr>
        <p:spPr>
          <a:xfrm>
            <a:off x="5838025" y="0"/>
            <a:ext cx="3306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2" name="Google Shape;152;p21"/>
          <p:cNvPicPr preferRelativeResize="0"/>
          <p:nvPr/>
        </p:nvPicPr>
        <p:blipFill>
          <a:blip r:embed="rId2">
            <a:alphaModFix/>
          </a:blip>
          <a:stretch>
            <a:fillRect/>
          </a:stretch>
        </p:blipFill>
        <p:spPr>
          <a:xfrm>
            <a:off x="6461782" y="1488900"/>
            <a:ext cx="2058478" cy="1966650"/>
          </a:xfrm>
          <a:prstGeom prst="rect">
            <a:avLst/>
          </a:prstGeom>
          <a:noFill/>
          <a:ln>
            <a:noFill/>
          </a:ln>
        </p:spPr>
      </p:pic>
      <p:sp>
        <p:nvSpPr>
          <p:cNvPr id="153" name="Google Shape;153;p21"/>
          <p:cNvSpPr txBox="1"/>
          <p:nvPr/>
        </p:nvSpPr>
        <p:spPr>
          <a:xfrm>
            <a:off x="457200" y="312300"/>
            <a:ext cx="5069400" cy="6465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b="1" lang="en" sz="3000">
                <a:latin typeface="Barlow Condensed"/>
                <a:ea typeface="Barlow Condensed"/>
                <a:cs typeface="Barlow Condensed"/>
                <a:sym typeface="Barlow Condensed"/>
              </a:rPr>
              <a:t>LEARNING OBJECTIVES</a:t>
            </a:r>
            <a:endParaRPr b="1" sz="3000">
              <a:latin typeface="Barlow Condensed"/>
              <a:ea typeface="Barlow Condensed"/>
              <a:cs typeface="Barlow Condensed"/>
              <a:sym typeface="Barlow Condensed"/>
            </a:endParaRPr>
          </a:p>
        </p:txBody>
      </p:sp>
      <p:sp>
        <p:nvSpPr>
          <p:cNvPr id="154" name="Google Shape;154;p21"/>
          <p:cNvSpPr txBox="1"/>
          <p:nvPr/>
        </p:nvSpPr>
        <p:spPr>
          <a:xfrm>
            <a:off x="457200" y="958800"/>
            <a:ext cx="5139000" cy="277200"/>
          </a:xfrm>
          <a:prstGeom prst="rect">
            <a:avLst/>
          </a:prstGeom>
          <a:noFill/>
          <a:ln>
            <a:noFill/>
          </a:ln>
        </p:spPr>
        <p:txBody>
          <a:bodyPr anchorCtr="0" anchor="ctr" bIns="0" lIns="0" spcFirstLastPara="1" rIns="0" wrap="square" tIns="0">
            <a:spAutoFit/>
          </a:bodyPr>
          <a:lstStyle/>
          <a:p>
            <a:pPr indent="0" lvl="0" marL="0" rtl="0" algn="l">
              <a:lnSpc>
                <a:spcPct val="115000"/>
              </a:lnSpc>
              <a:spcBef>
                <a:spcPts val="0"/>
              </a:spcBef>
              <a:spcAft>
                <a:spcPts val="1000"/>
              </a:spcAft>
              <a:buNone/>
            </a:pPr>
            <a:r>
              <a:rPr lang="en" sz="1800">
                <a:solidFill>
                  <a:srgbClr val="222222"/>
                </a:solidFill>
                <a:latin typeface="Nunito"/>
                <a:ea typeface="Nunito"/>
                <a:cs typeface="Nunito"/>
                <a:sym typeface="Nunito"/>
              </a:rPr>
              <a:t>By the end of the lesson, you will be able to…</a:t>
            </a:r>
            <a:endParaRPr sz="1800">
              <a:solidFill>
                <a:srgbClr val="222222"/>
              </a:solidFill>
              <a:latin typeface="Nunito"/>
              <a:ea typeface="Nunito"/>
              <a:cs typeface="Nunito"/>
              <a:sym typeface="Nuni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2">
    <p:bg>
      <p:bgPr>
        <a:solidFill>
          <a:schemeClr val="lt1"/>
        </a:solidFill>
      </p:bgPr>
    </p:bg>
    <p:spTree>
      <p:nvGrpSpPr>
        <p:cNvPr id="17" name="Shape 17"/>
        <p:cNvGrpSpPr/>
        <p:nvPr/>
      </p:nvGrpSpPr>
      <p:grpSpPr>
        <a:xfrm>
          <a:off x="0" y="0"/>
          <a:ext cx="0" cy="0"/>
          <a:chOff x="0" y="0"/>
          <a:chExt cx="0" cy="0"/>
        </a:xfrm>
      </p:grpSpPr>
      <p:pic>
        <p:nvPicPr>
          <p:cNvPr id="18" name="Google Shape;18;p3"/>
          <p:cNvPicPr preferRelativeResize="0"/>
          <p:nvPr/>
        </p:nvPicPr>
        <p:blipFill rotWithShape="1">
          <a:blip r:embed="rId2">
            <a:alphaModFix amt="34000"/>
          </a:blip>
          <a:srcRect b="-33333" l="0" r="-33351" t="0"/>
          <a:stretch/>
        </p:blipFill>
        <p:spPr>
          <a:xfrm>
            <a:off x="3329050" y="1168750"/>
            <a:ext cx="6858900" cy="6858000"/>
          </a:xfrm>
          <a:prstGeom prst="ellipse">
            <a:avLst/>
          </a:prstGeom>
          <a:noFill/>
          <a:ln>
            <a:noFill/>
          </a:ln>
        </p:spPr>
      </p:pic>
      <p:sp>
        <p:nvSpPr>
          <p:cNvPr id="19" name="Google Shape;19;p3"/>
          <p:cNvSpPr/>
          <p:nvPr/>
        </p:nvSpPr>
        <p:spPr>
          <a:xfrm>
            <a:off x="8458200" y="0"/>
            <a:ext cx="685800" cy="5143500"/>
          </a:xfrm>
          <a:prstGeom prst="rect">
            <a:avLst/>
          </a:prstGeom>
          <a:solidFill>
            <a:srgbClr val="E41A23"/>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 name="Google Shape;20;p3"/>
          <p:cNvGrpSpPr/>
          <p:nvPr/>
        </p:nvGrpSpPr>
        <p:grpSpPr>
          <a:xfrm>
            <a:off x="8668400" y="2593628"/>
            <a:ext cx="265400" cy="2345202"/>
            <a:chOff x="5434475" y="2630351"/>
            <a:chExt cx="265400" cy="2345202"/>
          </a:xfrm>
        </p:grpSpPr>
        <p:pic>
          <p:nvPicPr>
            <p:cNvPr id="21" name="Google Shape;21;p3"/>
            <p:cNvPicPr preferRelativeResize="0"/>
            <p:nvPr/>
          </p:nvPicPr>
          <p:blipFill rotWithShape="1">
            <a:blip r:embed="rId3">
              <a:alphaModFix/>
            </a:blip>
            <a:srcRect b="22951" l="16306" r="4068" t="22306"/>
            <a:stretch/>
          </p:blipFill>
          <p:spPr>
            <a:xfrm rot="-5400000">
              <a:off x="4543963" y="3520863"/>
              <a:ext cx="2046424" cy="265400"/>
            </a:xfrm>
            <a:prstGeom prst="rect">
              <a:avLst/>
            </a:prstGeom>
            <a:noFill/>
            <a:ln>
              <a:noFill/>
            </a:ln>
          </p:spPr>
        </p:pic>
        <p:pic>
          <p:nvPicPr>
            <p:cNvPr descr="General Assembly Logo Transparent" id="22" name="Google Shape;22;p3"/>
            <p:cNvPicPr preferRelativeResize="0"/>
            <p:nvPr/>
          </p:nvPicPr>
          <p:blipFill rotWithShape="1">
            <a:blip r:embed="rId4">
              <a:alphaModFix/>
            </a:blip>
            <a:srcRect b="0" l="0" r="65517" t="0"/>
            <a:stretch/>
          </p:blipFill>
          <p:spPr>
            <a:xfrm rot="-5400000">
              <a:off x="5427967" y="4703747"/>
              <a:ext cx="278436" cy="265176"/>
            </a:xfrm>
            <a:prstGeom prst="rect">
              <a:avLst/>
            </a:prstGeom>
            <a:noFill/>
            <a:ln>
              <a:noFill/>
            </a:ln>
          </p:spPr>
        </p:pic>
      </p:grpSp>
      <p:sp>
        <p:nvSpPr>
          <p:cNvPr id="23" name="Google Shape;23;p3"/>
          <p:cNvSpPr txBox="1"/>
          <p:nvPr>
            <p:ph type="ctrTitle"/>
          </p:nvPr>
        </p:nvSpPr>
        <p:spPr>
          <a:xfrm>
            <a:off x="457200" y="3383050"/>
            <a:ext cx="6428700" cy="1143000"/>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24" name="Google Shape;24;p3"/>
          <p:cNvSpPr/>
          <p:nvPr/>
        </p:nvSpPr>
        <p:spPr>
          <a:xfrm>
            <a:off x="562300" y="4713900"/>
            <a:ext cx="1219200" cy="429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txBox="1"/>
          <p:nvPr/>
        </p:nvSpPr>
        <p:spPr>
          <a:xfrm>
            <a:off x="457200" y="2593625"/>
            <a:ext cx="6428700" cy="7389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E41F26"/>
                </a:solidFill>
                <a:latin typeface="Barlow Condensed"/>
                <a:ea typeface="Barlow Condensed"/>
                <a:cs typeface="Barlow Condensed"/>
                <a:sym typeface="Barlow Condensed"/>
              </a:rPr>
              <a:t>Generative AI </a:t>
            </a:r>
            <a:endParaRPr b="1" i="0" sz="4800" u="none" cap="none" strike="noStrike">
              <a:solidFill>
                <a:srgbClr val="E41F26"/>
              </a:solidFill>
              <a:latin typeface="Barlow Condensed"/>
              <a:ea typeface="Barlow Condensed"/>
              <a:cs typeface="Barlow Condensed"/>
              <a:sym typeface="Barlow Condense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Quote">
  <p:cSld name="MAIN_POINT_1_1_1_2">
    <p:bg>
      <p:bgPr>
        <a:solidFill>
          <a:schemeClr val="lt1"/>
        </a:solidFill>
      </p:bgPr>
    </p:bg>
    <p:spTree>
      <p:nvGrpSpPr>
        <p:cNvPr id="155" name="Shape 155"/>
        <p:cNvGrpSpPr/>
        <p:nvPr/>
      </p:nvGrpSpPr>
      <p:grpSpPr>
        <a:xfrm>
          <a:off x="0" y="0"/>
          <a:ext cx="0" cy="0"/>
          <a:chOff x="0" y="0"/>
          <a:chExt cx="0" cy="0"/>
        </a:xfrm>
      </p:grpSpPr>
      <p:sp>
        <p:nvSpPr>
          <p:cNvPr id="156" name="Google Shape;156;p22"/>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22"/>
          <p:cNvSpPr txBox="1"/>
          <p:nvPr/>
        </p:nvSpPr>
        <p:spPr>
          <a:xfrm>
            <a:off x="-360950" y="-1644300"/>
            <a:ext cx="2611800" cy="63417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sz="40000">
                <a:solidFill>
                  <a:schemeClr val="accent2"/>
                </a:solidFill>
                <a:latin typeface="Brygada 1918"/>
                <a:ea typeface="Brygada 1918"/>
                <a:cs typeface="Brygada 1918"/>
                <a:sym typeface="Brygada 1918"/>
              </a:rPr>
              <a:t>“</a:t>
            </a:r>
            <a:endParaRPr b="1" sz="40000">
              <a:solidFill>
                <a:schemeClr val="accent2"/>
              </a:solidFill>
              <a:latin typeface="Brygada 1918"/>
              <a:ea typeface="Brygada 1918"/>
              <a:cs typeface="Brygada 1918"/>
              <a:sym typeface="Brygada 1918"/>
            </a:endParaRPr>
          </a:p>
        </p:txBody>
      </p:sp>
      <p:sp>
        <p:nvSpPr>
          <p:cNvPr id="158" name="Google Shape;158;p22"/>
          <p:cNvSpPr txBox="1"/>
          <p:nvPr>
            <p:ph type="ctrTitle"/>
          </p:nvPr>
        </p:nvSpPr>
        <p:spPr>
          <a:xfrm>
            <a:off x="2051675" y="457200"/>
            <a:ext cx="6177900" cy="23001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9" name="Google Shape;159;p22"/>
          <p:cNvSpPr txBox="1"/>
          <p:nvPr>
            <p:ph idx="1" type="subTitle"/>
          </p:nvPr>
        </p:nvSpPr>
        <p:spPr>
          <a:xfrm>
            <a:off x="2051675" y="2985800"/>
            <a:ext cx="4341900" cy="3162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pic>
        <p:nvPicPr>
          <p:cNvPr descr="GA-Cog-900.png" id="160" name="Google Shape;160;p22"/>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61" name="Google Shape;161;p22"/>
          <p:cNvSpPr txBox="1"/>
          <p:nvPr>
            <p:ph idx="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Divider">
  <p:cSld name="TITLE_1_1">
    <p:bg>
      <p:bgPr>
        <a:solidFill>
          <a:schemeClr val="lt1"/>
        </a:solidFill>
      </p:bgPr>
    </p:bg>
    <p:spTree>
      <p:nvGrpSpPr>
        <p:cNvPr id="162" name="Shape 162"/>
        <p:cNvGrpSpPr/>
        <p:nvPr/>
      </p:nvGrpSpPr>
      <p:grpSpPr>
        <a:xfrm>
          <a:off x="0" y="0"/>
          <a:ext cx="0" cy="0"/>
          <a:chOff x="0" y="0"/>
          <a:chExt cx="0" cy="0"/>
        </a:xfrm>
      </p:grpSpPr>
      <p:sp>
        <p:nvSpPr>
          <p:cNvPr id="163" name="Google Shape;163;p23"/>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GA-Cog-900.png" id="164" name="Google Shape;164;p23"/>
          <p:cNvPicPr preferRelativeResize="0"/>
          <p:nvPr/>
        </p:nvPicPr>
        <p:blipFill>
          <a:blip r:embed="rId2">
            <a:alphaModFix/>
          </a:blip>
          <a:stretch>
            <a:fillRect/>
          </a:stretch>
        </p:blipFill>
        <p:spPr>
          <a:xfrm>
            <a:off x="8370750" y="4663157"/>
            <a:ext cx="316051" cy="316051"/>
          </a:xfrm>
          <a:prstGeom prst="rect">
            <a:avLst/>
          </a:prstGeom>
          <a:noFill/>
          <a:ln>
            <a:noFill/>
          </a:ln>
        </p:spPr>
      </p:pic>
      <p:pic>
        <p:nvPicPr>
          <p:cNvPr id="165" name="Google Shape;165;p23"/>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166" name="Google Shape;166;p23"/>
          <p:cNvSpPr txBox="1"/>
          <p:nvPr>
            <p:ph type="ctrTitle"/>
          </p:nvPr>
        </p:nvSpPr>
        <p:spPr>
          <a:xfrm>
            <a:off x="1028700" y="3520150"/>
            <a:ext cx="6174600" cy="1143000"/>
          </a:xfrm>
          <a:prstGeom prst="rect">
            <a:avLst/>
          </a:prstGeom>
        </p:spPr>
        <p:txBody>
          <a:bodyPr anchorCtr="0" anchor="t" bIns="0" lIns="0" spcFirstLastPara="1" rIns="0" wrap="square" tIns="0">
            <a:noAutofit/>
          </a:bodyPr>
          <a:lstStyle>
            <a:lvl1pPr lvl="0" rtl="0">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rtl="0" algn="r">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rtl="0" algn="r">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rtl="0" algn="r">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rtl="0" algn="r">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rtl="0" algn="r">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rtl="0" algn="r">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rtl="0" algn="r">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rtl="0" algn="r">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167" name="Google Shape;167;p23"/>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68" name="Google Shape;168;p23"/>
          <p:cNvSpPr txBox="1"/>
          <p:nvPr/>
        </p:nvSpPr>
        <p:spPr>
          <a:xfrm>
            <a:off x="1028700" y="2440916"/>
            <a:ext cx="8115300" cy="923400"/>
          </a:xfrm>
          <a:prstGeom prst="rect">
            <a:avLst/>
          </a:prstGeom>
          <a:noFill/>
          <a:ln>
            <a:noFill/>
          </a:ln>
        </p:spPr>
        <p:txBody>
          <a:bodyPr anchorCtr="0" anchor="b" bIns="0" lIns="0" spcFirstLastPara="1" rIns="0" wrap="square" tIns="0">
            <a:spAutoFit/>
          </a:bodyPr>
          <a:lstStyle/>
          <a:p>
            <a:pPr indent="0" lvl="0" marL="0" rtl="0" algn="l">
              <a:lnSpc>
                <a:spcPct val="60000"/>
              </a:lnSpc>
              <a:spcBef>
                <a:spcPts val="0"/>
              </a:spcBef>
              <a:spcAft>
                <a:spcPts val="0"/>
              </a:spcAft>
              <a:buNone/>
            </a:pPr>
            <a:r>
              <a:rPr b="1" lang="en" sz="10000">
                <a:solidFill>
                  <a:srgbClr val="3DBED4"/>
                </a:solidFill>
                <a:latin typeface="Barlow Condensed"/>
                <a:ea typeface="Barlow Condensed"/>
                <a:cs typeface="Barlow Condensed"/>
                <a:sym typeface="Barlow Condensed"/>
              </a:rPr>
              <a:t>LEARN</a:t>
            </a:r>
            <a:endParaRPr b="1" sz="10000">
              <a:solidFill>
                <a:srgbClr val="3DBED4"/>
              </a:solidFill>
              <a:latin typeface="Barlow Condensed"/>
              <a:ea typeface="Barlow Condensed"/>
              <a:cs typeface="Barlow Condensed"/>
              <a:sym typeface="Barlow Condensed"/>
            </a:endParaRPr>
          </a:p>
        </p:txBody>
      </p:sp>
      <p:pic>
        <p:nvPicPr>
          <p:cNvPr id="169" name="Google Shape;169;p23"/>
          <p:cNvPicPr preferRelativeResize="0"/>
          <p:nvPr/>
        </p:nvPicPr>
        <p:blipFill>
          <a:blip r:embed="rId4">
            <a:alphaModFix/>
          </a:blip>
          <a:stretch>
            <a:fillRect/>
          </a:stretch>
        </p:blipFill>
        <p:spPr>
          <a:xfrm>
            <a:off x="7240850" y="651625"/>
            <a:ext cx="1143000" cy="15240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Content Option 1">
  <p:cSld name="TITLE_1_1_2">
    <p:bg>
      <p:bgPr>
        <a:solidFill>
          <a:schemeClr val="lt1"/>
        </a:solidFill>
      </p:bgPr>
    </p:bg>
    <p:spTree>
      <p:nvGrpSpPr>
        <p:cNvPr id="170" name="Shape 170"/>
        <p:cNvGrpSpPr/>
        <p:nvPr/>
      </p:nvGrpSpPr>
      <p:grpSpPr>
        <a:xfrm>
          <a:off x="0" y="0"/>
          <a:ext cx="0" cy="0"/>
          <a:chOff x="0" y="0"/>
          <a:chExt cx="0" cy="0"/>
        </a:xfrm>
      </p:grpSpPr>
      <p:pic>
        <p:nvPicPr>
          <p:cNvPr descr="GA-Cog-900.png" id="171" name="Google Shape;171;p24"/>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72" name="Google Shape;172;p24"/>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73" name="Google Shape;173;p24"/>
          <p:cNvSpPr txBox="1"/>
          <p:nvPr>
            <p:ph type="title"/>
          </p:nvPr>
        </p:nvSpPr>
        <p:spPr>
          <a:xfrm>
            <a:off x="1142150" y="457200"/>
            <a:ext cx="7544700" cy="410400"/>
          </a:xfrm>
          <a:prstGeom prst="rect">
            <a:avLst/>
          </a:prstGeom>
        </p:spPr>
        <p:txBody>
          <a:bodyPr anchorCtr="0" anchor="t"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2800"/>
              <a:buNone/>
              <a:defRPr>
                <a:latin typeface="Nunito"/>
                <a:ea typeface="Nunito"/>
                <a:cs typeface="Nunito"/>
                <a:sym typeface="Nunito"/>
              </a:defRPr>
            </a:lvl2pPr>
            <a:lvl3pPr lvl="2">
              <a:spcBef>
                <a:spcPts val="0"/>
              </a:spcBef>
              <a:spcAft>
                <a:spcPts val="0"/>
              </a:spcAft>
              <a:buSzPts val="2800"/>
              <a:buNone/>
              <a:defRPr>
                <a:latin typeface="Nunito"/>
                <a:ea typeface="Nunito"/>
                <a:cs typeface="Nunito"/>
                <a:sym typeface="Nunito"/>
              </a:defRPr>
            </a:lvl3pPr>
            <a:lvl4pPr lvl="3">
              <a:spcBef>
                <a:spcPts val="0"/>
              </a:spcBef>
              <a:spcAft>
                <a:spcPts val="0"/>
              </a:spcAft>
              <a:buSzPts val="2800"/>
              <a:buNone/>
              <a:defRPr>
                <a:latin typeface="Nunito"/>
                <a:ea typeface="Nunito"/>
                <a:cs typeface="Nunito"/>
                <a:sym typeface="Nunito"/>
              </a:defRPr>
            </a:lvl4pPr>
            <a:lvl5pPr lvl="4">
              <a:spcBef>
                <a:spcPts val="0"/>
              </a:spcBef>
              <a:spcAft>
                <a:spcPts val="0"/>
              </a:spcAft>
              <a:buSzPts val="2800"/>
              <a:buNone/>
              <a:defRPr>
                <a:latin typeface="Nunito"/>
                <a:ea typeface="Nunito"/>
                <a:cs typeface="Nunito"/>
                <a:sym typeface="Nunito"/>
              </a:defRPr>
            </a:lvl5pPr>
            <a:lvl6pPr lvl="5">
              <a:spcBef>
                <a:spcPts val="0"/>
              </a:spcBef>
              <a:spcAft>
                <a:spcPts val="0"/>
              </a:spcAft>
              <a:buSzPts val="2800"/>
              <a:buNone/>
              <a:defRPr>
                <a:latin typeface="Nunito"/>
                <a:ea typeface="Nunito"/>
                <a:cs typeface="Nunito"/>
                <a:sym typeface="Nunito"/>
              </a:defRPr>
            </a:lvl6pPr>
            <a:lvl7pPr lvl="6">
              <a:spcBef>
                <a:spcPts val="0"/>
              </a:spcBef>
              <a:spcAft>
                <a:spcPts val="0"/>
              </a:spcAft>
              <a:buSzPts val="2800"/>
              <a:buNone/>
              <a:defRPr>
                <a:latin typeface="Nunito"/>
                <a:ea typeface="Nunito"/>
                <a:cs typeface="Nunito"/>
                <a:sym typeface="Nunito"/>
              </a:defRPr>
            </a:lvl7pPr>
            <a:lvl8pPr lvl="7">
              <a:spcBef>
                <a:spcPts val="0"/>
              </a:spcBef>
              <a:spcAft>
                <a:spcPts val="0"/>
              </a:spcAft>
              <a:buSzPts val="2800"/>
              <a:buNone/>
              <a:defRPr>
                <a:latin typeface="Nunito"/>
                <a:ea typeface="Nunito"/>
                <a:cs typeface="Nunito"/>
                <a:sym typeface="Nunito"/>
              </a:defRPr>
            </a:lvl8pPr>
            <a:lvl9pPr lvl="8">
              <a:spcBef>
                <a:spcPts val="0"/>
              </a:spcBef>
              <a:spcAft>
                <a:spcPts val="0"/>
              </a:spcAft>
              <a:buSzPts val="2800"/>
              <a:buNone/>
              <a:defRPr>
                <a:latin typeface="Nunito"/>
                <a:ea typeface="Nunito"/>
                <a:cs typeface="Nunito"/>
                <a:sym typeface="Nunito"/>
              </a:defRPr>
            </a:lvl9pPr>
          </a:lstStyle>
          <a:p/>
        </p:txBody>
      </p:sp>
      <p:sp>
        <p:nvSpPr>
          <p:cNvPr id="174" name="Google Shape;174;p24"/>
          <p:cNvSpPr txBox="1"/>
          <p:nvPr>
            <p:ph idx="1" type="body"/>
          </p:nvPr>
        </p:nvSpPr>
        <p:spPr>
          <a:xfrm>
            <a:off x="1142150" y="1143850"/>
            <a:ext cx="3933300" cy="2326800"/>
          </a:xfrm>
          <a:prstGeom prst="rect">
            <a:avLst/>
          </a:prstGeom>
        </p:spPr>
        <p:txBody>
          <a:bodyPr anchorCtr="0" anchor="t" bIns="0" lIns="0" spcFirstLastPara="1" rIns="0" wrap="square" tIns="0">
            <a:spAutoFit/>
          </a:bodyPr>
          <a:lstStyle>
            <a:lvl1pPr indent="-292100" lvl="0" marL="457200">
              <a:spcBef>
                <a:spcPts val="0"/>
              </a:spcBef>
              <a:spcAft>
                <a:spcPts val="0"/>
              </a:spcAft>
              <a:buSzPts val="1000"/>
              <a:buChar char="⮕"/>
              <a:defRPr sz="1400"/>
            </a:lvl1pPr>
            <a:lvl2pPr indent="-317500" lvl="1" marL="914400">
              <a:spcBef>
                <a:spcPts val="1000"/>
              </a:spcBef>
              <a:spcAft>
                <a:spcPts val="0"/>
              </a:spcAft>
              <a:buSzPts val="1400"/>
              <a:buChar char="○"/>
              <a:defRPr sz="1400"/>
            </a:lvl2pPr>
            <a:lvl3pPr indent="-317500" lvl="2" marL="1371600">
              <a:spcBef>
                <a:spcPts val="1000"/>
              </a:spcBef>
              <a:spcAft>
                <a:spcPts val="0"/>
              </a:spcAft>
              <a:buSzPts val="1400"/>
              <a:buChar char="■"/>
              <a:defRPr sz="1400"/>
            </a:lvl3pPr>
            <a:lvl4pPr indent="-317500" lvl="3" marL="1828800">
              <a:spcBef>
                <a:spcPts val="1000"/>
              </a:spcBef>
              <a:spcAft>
                <a:spcPts val="0"/>
              </a:spcAft>
              <a:buSzPts val="1400"/>
              <a:buChar char="●"/>
              <a:defRPr sz="1400"/>
            </a:lvl4pPr>
            <a:lvl5pPr indent="-317500" lvl="4" marL="2286000">
              <a:spcBef>
                <a:spcPts val="1000"/>
              </a:spcBef>
              <a:spcAft>
                <a:spcPts val="0"/>
              </a:spcAft>
              <a:buSzPts val="1400"/>
              <a:buChar char="○"/>
              <a:defRPr sz="1400"/>
            </a:lvl5pPr>
            <a:lvl6pPr indent="-317500" lvl="5" marL="2743200">
              <a:spcBef>
                <a:spcPts val="1000"/>
              </a:spcBef>
              <a:spcAft>
                <a:spcPts val="0"/>
              </a:spcAft>
              <a:buSzPts val="1400"/>
              <a:buChar char="■"/>
              <a:defRPr sz="1400"/>
            </a:lvl6pPr>
            <a:lvl7pPr indent="-317500" lvl="6" marL="3200400">
              <a:spcBef>
                <a:spcPts val="1000"/>
              </a:spcBef>
              <a:spcAft>
                <a:spcPts val="0"/>
              </a:spcAft>
              <a:buSzPts val="1400"/>
              <a:buChar char="●"/>
              <a:defRPr sz="1400"/>
            </a:lvl7pPr>
            <a:lvl8pPr indent="-317500" lvl="7" marL="3657600">
              <a:spcBef>
                <a:spcPts val="1000"/>
              </a:spcBef>
              <a:spcAft>
                <a:spcPts val="0"/>
              </a:spcAft>
              <a:buSzPts val="1400"/>
              <a:buChar char="○"/>
              <a:defRPr sz="1400"/>
            </a:lvl8pPr>
            <a:lvl9pPr indent="-317500" lvl="8" marL="4114800">
              <a:spcBef>
                <a:spcPts val="1000"/>
              </a:spcBef>
              <a:spcAft>
                <a:spcPts val="1000"/>
              </a:spcAft>
              <a:buSzPts val="1400"/>
              <a:buChar char="■"/>
              <a:defRPr sz="1400"/>
            </a:lvl9pPr>
          </a:lstStyle>
          <a:p/>
        </p:txBody>
      </p:sp>
      <p:sp>
        <p:nvSpPr>
          <p:cNvPr id="175" name="Google Shape;175;p24"/>
          <p:cNvSpPr/>
          <p:nvPr>
            <p:ph idx="2" type="pic"/>
          </p:nvPr>
        </p:nvSpPr>
        <p:spPr>
          <a:xfrm>
            <a:off x="5242200" y="979025"/>
            <a:ext cx="3444600" cy="3444600"/>
          </a:xfrm>
          <a:prstGeom prst="rect">
            <a:avLst/>
          </a:prstGeom>
          <a:noFill/>
          <a:ln>
            <a:noFill/>
          </a:ln>
        </p:spPr>
      </p:sp>
      <p:sp>
        <p:nvSpPr>
          <p:cNvPr id="176" name="Google Shape;176;p24"/>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Content Option 2">
  <p:cSld name="TITLE_1_1_2_1_1">
    <p:bg>
      <p:bgPr>
        <a:solidFill>
          <a:schemeClr val="lt1"/>
        </a:solidFill>
      </p:bgPr>
    </p:bg>
    <p:spTree>
      <p:nvGrpSpPr>
        <p:cNvPr id="177" name="Shape 177"/>
        <p:cNvGrpSpPr/>
        <p:nvPr/>
      </p:nvGrpSpPr>
      <p:grpSpPr>
        <a:xfrm>
          <a:off x="0" y="0"/>
          <a:ext cx="0" cy="0"/>
          <a:chOff x="0" y="0"/>
          <a:chExt cx="0" cy="0"/>
        </a:xfrm>
      </p:grpSpPr>
      <p:pic>
        <p:nvPicPr>
          <p:cNvPr descr="GA-Cog-900.png" id="178" name="Google Shape;178;p25"/>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79" name="Google Shape;179;p25"/>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80" name="Google Shape;180;p25"/>
          <p:cNvSpPr txBox="1"/>
          <p:nvPr>
            <p:ph type="title"/>
          </p:nvPr>
        </p:nvSpPr>
        <p:spPr>
          <a:xfrm>
            <a:off x="1142150" y="457200"/>
            <a:ext cx="7544700" cy="4104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sp>
        <p:nvSpPr>
          <p:cNvPr id="181" name="Google Shape;181;p25"/>
          <p:cNvSpPr txBox="1"/>
          <p:nvPr>
            <p:ph idx="1" type="body"/>
          </p:nvPr>
        </p:nvSpPr>
        <p:spPr>
          <a:xfrm>
            <a:off x="1142150" y="1143850"/>
            <a:ext cx="7544700" cy="1053000"/>
          </a:xfrm>
          <a:prstGeom prst="rect">
            <a:avLst/>
          </a:prstGeom>
        </p:spPr>
        <p:txBody>
          <a:bodyPr anchorCtr="0" anchor="t" bIns="0" lIns="0" spcFirstLastPara="1" rIns="0" wrap="square" tIns="0">
            <a:spAutoFit/>
          </a:bodyPr>
          <a:lstStyle>
            <a:lvl1pPr indent="-292100" lvl="0" marL="457200" rtl="0">
              <a:spcBef>
                <a:spcPts val="0"/>
              </a:spcBef>
              <a:spcAft>
                <a:spcPts val="0"/>
              </a:spcAft>
              <a:buSzPts val="1000"/>
              <a:buChar char="⮕"/>
              <a:defRPr sz="1400"/>
            </a:lvl1pPr>
            <a:lvl2pPr indent="-317500" lvl="1" marL="914400" rtl="0">
              <a:spcBef>
                <a:spcPts val="1000"/>
              </a:spcBef>
              <a:spcAft>
                <a:spcPts val="0"/>
              </a:spcAft>
              <a:buSzPts val="1400"/>
              <a:buChar char="○"/>
              <a:defRPr sz="1400"/>
            </a:lvl2pPr>
            <a:lvl3pPr indent="-317500" lvl="2" marL="1371600" rtl="0">
              <a:spcBef>
                <a:spcPts val="1000"/>
              </a:spcBef>
              <a:spcAft>
                <a:spcPts val="0"/>
              </a:spcAft>
              <a:buSzPts val="1400"/>
              <a:buChar char="■"/>
              <a:defRPr sz="1400"/>
            </a:lvl3pPr>
            <a:lvl4pPr indent="-317500" lvl="3" marL="1828800" rtl="0">
              <a:spcBef>
                <a:spcPts val="1000"/>
              </a:spcBef>
              <a:spcAft>
                <a:spcPts val="0"/>
              </a:spcAft>
              <a:buSzPts val="1400"/>
              <a:buChar char="●"/>
              <a:defRPr sz="1400"/>
            </a:lvl4pPr>
            <a:lvl5pPr indent="-317500" lvl="4" marL="2286000" rtl="0">
              <a:spcBef>
                <a:spcPts val="1000"/>
              </a:spcBef>
              <a:spcAft>
                <a:spcPts val="0"/>
              </a:spcAft>
              <a:buSzPts val="1400"/>
              <a:buChar char="○"/>
              <a:defRPr sz="1400"/>
            </a:lvl5pPr>
            <a:lvl6pPr indent="-317500" lvl="5" marL="2743200" rtl="0">
              <a:spcBef>
                <a:spcPts val="1000"/>
              </a:spcBef>
              <a:spcAft>
                <a:spcPts val="0"/>
              </a:spcAft>
              <a:buSzPts val="1400"/>
              <a:buChar char="■"/>
              <a:defRPr sz="1400"/>
            </a:lvl6pPr>
            <a:lvl7pPr indent="-317500" lvl="6" marL="3200400" rtl="0">
              <a:spcBef>
                <a:spcPts val="1000"/>
              </a:spcBef>
              <a:spcAft>
                <a:spcPts val="0"/>
              </a:spcAft>
              <a:buSzPts val="1400"/>
              <a:buChar char="●"/>
              <a:defRPr sz="1400"/>
            </a:lvl7pPr>
            <a:lvl8pPr indent="-317500" lvl="7" marL="3657600" rtl="0">
              <a:spcBef>
                <a:spcPts val="1000"/>
              </a:spcBef>
              <a:spcAft>
                <a:spcPts val="0"/>
              </a:spcAft>
              <a:buSzPts val="1400"/>
              <a:buChar char="○"/>
              <a:defRPr sz="1400"/>
            </a:lvl8pPr>
            <a:lvl9pPr indent="-317500" lvl="8" marL="4114800" rtl="0">
              <a:spcBef>
                <a:spcPts val="1000"/>
              </a:spcBef>
              <a:spcAft>
                <a:spcPts val="1000"/>
              </a:spcAft>
              <a:buSzPts val="1400"/>
              <a:buChar char="■"/>
              <a:defRPr sz="1400"/>
            </a:lvl9pPr>
          </a:lstStyle>
          <a:p/>
        </p:txBody>
      </p:sp>
      <p:sp>
        <p:nvSpPr>
          <p:cNvPr id="182" name="Google Shape;182;p25"/>
          <p:cNvSpPr/>
          <p:nvPr>
            <p:ph idx="2" type="pic"/>
          </p:nvPr>
        </p:nvSpPr>
        <p:spPr>
          <a:xfrm>
            <a:off x="1142100" y="2575550"/>
            <a:ext cx="7544700" cy="1848000"/>
          </a:xfrm>
          <a:prstGeom prst="rect">
            <a:avLst/>
          </a:prstGeom>
          <a:noFill/>
          <a:ln>
            <a:noFill/>
          </a:ln>
        </p:spPr>
      </p:sp>
      <p:sp>
        <p:nvSpPr>
          <p:cNvPr id="183" name="Google Shape;183;p25"/>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Example">
  <p:cSld name="TITLE_1_1_2_1_1_1">
    <p:bg>
      <p:bgPr>
        <a:solidFill>
          <a:schemeClr val="lt1"/>
        </a:solidFill>
      </p:bgPr>
    </p:bg>
    <p:spTree>
      <p:nvGrpSpPr>
        <p:cNvPr id="184" name="Shape 184"/>
        <p:cNvGrpSpPr/>
        <p:nvPr/>
      </p:nvGrpSpPr>
      <p:grpSpPr>
        <a:xfrm>
          <a:off x="0" y="0"/>
          <a:ext cx="0" cy="0"/>
          <a:chOff x="0" y="0"/>
          <a:chExt cx="0" cy="0"/>
        </a:xfrm>
      </p:grpSpPr>
      <p:pic>
        <p:nvPicPr>
          <p:cNvPr descr="GA-Cog-900.png" id="185" name="Google Shape;185;p26"/>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86" name="Google Shape;186;p26"/>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87" name="Google Shape;187;p26"/>
          <p:cNvSpPr txBox="1"/>
          <p:nvPr>
            <p:ph type="title"/>
          </p:nvPr>
        </p:nvSpPr>
        <p:spPr>
          <a:xfrm>
            <a:off x="1142150" y="457200"/>
            <a:ext cx="6175500" cy="4104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pic>
        <p:nvPicPr>
          <p:cNvPr id="188" name="Google Shape;188;p26"/>
          <p:cNvPicPr preferRelativeResize="0"/>
          <p:nvPr/>
        </p:nvPicPr>
        <p:blipFill>
          <a:blip r:embed="rId3">
            <a:alphaModFix/>
          </a:blip>
          <a:stretch>
            <a:fillRect/>
          </a:stretch>
        </p:blipFill>
        <p:spPr>
          <a:xfrm>
            <a:off x="7683788" y="182962"/>
            <a:ext cx="1003025" cy="958867"/>
          </a:xfrm>
          <a:prstGeom prst="rect">
            <a:avLst/>
          </a:prstGeom>
          <a:noFill/>
          <a:ln>
            <a:noFill/>
          </a:ln>
        </p:spPr>
      </p:pic>
      <p:sp>
        <p:nvSpPr>
          <p:cNvPr id="189" name="Google Shape;189;p26"/>
          <p:cNvSpPr/>
          <p:nvPr>
            <p:ph idx="2" type="pic"/>
          </p:nvPr>
        </p:nvSpPr>
        <p:spPr>
          <a:xfrm>
            <a:off x="5740500" y="1469575"/>
            <a:ext cx="2946300" cy="2946300"/>
          </a:xfrm>
          <a:prstGeom prst="rect">
            <a:avLst/>
          </a:prstGeom>
          <a:noFill/>
          <a:ln>
            <a:noFill/>
          </a:ln>
        </p:spPr>
      </p:sp>
      <p:sp>
        <p:nvSpPr>
          <p:cNvPr id="190" name="Google Shape;190;p26"/>
          <p:cNvSpPr txBox="1"/>
          <p:nvPr>
            <p:ph idx="1" type="body"/>
          </p:nvPr>
        </p:nvSpPr>
        <p:spPr>
          <a:xfrm>
            <a:off x="1142150" y="1143850"/>
            <a:ext cx="3933300" cy="2326800"/>
          </a:xfrm>
          <a:prstGeom prst="rect">
            <a:avLst/>
          </a:prstGeom>
        </p:spPr>
        <p:txBody>
          <a:bodyPr anchorCtr="0" anchor="t" bIns="0" lIns="0" spcFirstLastPara="1" rIns="0" wrap="square" tIns="0">
            <a:spAutoFit/>
          </a:bodyPr>
          <a:lstStyle>
            <a:lvl1pPr indent="-292100" lvl="0" marL="457200" rtl="0">
              <a:spcBef>
                <a:spcPts val="0"/>
              </a:spcBef>
              <a:spcAft>
                <a:spcPts val="0"/>
              </a:spcAft>
              <a:buSzPts val="1000"/>
              <a:buChar char="⮕"/>
              <a:defRPr sz="1400"/>
            </a:lvl1pPr>
            <a:lvl2pPr indent="-317500" lvl="1" marL="914400" rtl="0">
              <a:spcBef>
                <a:spcPts val="1000"/>
              </a:spcBef>
              <a:spcAft>
                <a:spcPts val="0"/>
              </a:spcAft>
              <a:buSzPts val="1400"/>
              <a:buChar char="○"/>
              <a:defRPr sz="1400"/>
            </a:lvl2pPr>
            <a:lvl3pPr indent="-317500" lvl="2" marL="1371600" rtl="0">
              <a:spcBef>
                <a:spcPts val="1000"/>
              </a:spcBef>
              <a:spcAft>
                <a:spcPts val="0"/>
              </a:spcAft>
              <a:buSzPts val="1400"/>
              <a:buChar char="■"/>
              <a:defRPr sz="1400"/>
            </a:lvl3pPr>
            <a:lvl4pPr indent="-317500" lvl="3" marL="1828800" rtl="0">
              <a:spcBef>
                <a:spcPts val="1000"/>
              </a:spcBef>
              <a:spcAft>
                <a:spcPts val="0"/>
              </a:spcAft>
              <a:buSzPts val="1400"/>
              <a:buChar char="●"/>
              <a:defRPr sz="1400"/>
            </a:lvl4pPr>
            <a:lvl5pPr indent="-317500" lvl="4" marL="2286000" rtl="0">
              <a:spcBef>
                <a:spcPts val="1000"/>
              </a:spcBef>
              <a:spcAft>
                <a:spcPts val="0"/>
              </a:spcAft>
              <a:buSzPts val="1400"/>
              <a:buChar char="○"/>
              <a:defRPr sz="1400"/>
            </a:lvl5pPr>
            <a:lvl6pPr indent="-317500" lvl="5" marL="2743200" rtl="0">
              <a:spcBef>
                <a:spcPts val="1000"/>
              </a:spcBef>
              <a:spcAft>
                <a:spcPts val="0"/>
              </a:spcAft>
              <a:buSzPts val="1400"/>
              <a:buChar char="■"/>
              <a:defRPr sz="1400"/>
            </a:lvl6pPr>
            <a:lvl7pPr indent="-317500" lvl="6" marL="3200400" rtl="0">
              <a:spcBef>
                <a:spcPts val="1000"/>
              </a:spcBef>
              <a:spcAft>
                <a:spcPts val="0"/>
              </a:spcAft>
              <a:buSzPts val="1400"/>
              <a:buChar char="●"/>
              <a:defRPr sz="1400"/>
            </a:lvl7pPr>
            <a:lvl8pPr indent="-317500" lvl="7" marL="3657600" rtl="0">
              <a:spcBef>
                <a:spcPts val="1000"/>
              </a:spcBef>
              <a:spcAft>
                <a:spcPts val="0"/>
              </a:spcAft>
              <a:buSzPts val="1400"/>
              <a:buChar char="○"/>
              <a:defRPr sz="1400"/>
            </a:lvl8pPr>
            <a:lvl9pPr indent="-317500" lvl="8" marL="4114800" rtl="0">
              <a:spcBef>
                <a:spcPts val="1000"/>
              </a:spcBef>
              <a:spcAft>
                <a:spcPts val="1000"/>
              </a:spcAft>
              <a:buSzPts val="1400"/>
              <a:buChar char="■"/>
              <a:defRPr sz="1400"/>
            </a:lvl9pPr>
          </a:lstStyle>
          <a:p/>
        </p:txBody>
      </p:sp>
      <p:sp>
        <p:nvSpPr>
          <p:cNvPr id="191" name="Google Shape;191;p26"/>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actice - Divider">
  <p:cSld name="TITLE_1_1_1">
    <p:bg>
      <p:bgPr>
        <a:solidFill>
          <a:schemeClr val="lt1"/>
        </a:solidFill>
      </p:bgPr>
    </p:bg>
    <p:spTree>
      <p:nvGrpSpPr>
        <p:cNvPr id="192" name="Shape 192"/>
        <p:cNvGrpSpPr/>
        <p:nvPr/>
      </p:nvGrpSpPr>
      <p:grpSpPr>
        <a:xfrm>
          <a:off x="0" y="0"/>
          <a:ext cx="0" cy="0"/>
          <a:chOff x="0" y="0"/>
          <a:chExt cx="0" cy="0"/>
        </a:xfrm>
      </p:grpSpPr>
      <p:sp>
        <p:nvSpPr>
          <p:cNvPr id="193" name="Google Shape;193;p27"/>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GA-Cog-900.png" id="194" name="Google Shape;194;p27"/>
          <p:cNvPicPr preferRelativeResize="0"/>
          <p:nvPr/>
        </p:nvPicPr>
        <p:blipFill>
          <a:blip r:embed="rId2">
            <a:alphaModFix/>
          </a:blip>
          <a:stretch>
            <a:fillRect/>
          </a:stretch>
        </p:blipFill>
        <p:spPr>
          <a:xfrm>
            <a:off x="8370750" y="4663157"/>
            <a:ext cx="316051" cy="316051"/>
          </a:xfrm>
          <a:prstGeom prst="rect">
            <a:avLst/>
          </a:prstGeom>
          <a:noFill/>
          <a:ln>
            <a:noFill/>
          </a:ln>
        </p:spPr>
      </p:pic>
      <p:pic>
        <p:nvPicPr>
          <p:cNvPr id="195" name="Google Shape;195;p27"/>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196" name="Google Shape;196;p27"/>
          <p:cNvSpPr txBox="1"/>
          <p:nvPr>
            <p:ph type="ctrTitle"/>
          </p:nvPr>
        </p:nvSpPr>
        <p:spPr>
          <a:xfrm>
            <a:off x="1028700" y="3520150"/>
            <a:ext cx="6174600" cy="1143000"/>
          </a:xfrm>
          <a:prstGeom prst="rect">
            <a:avLst/>
          </a:prstGeom>
        </p:spPr>
        <p:txBody>
          <a:bodyPr anchorCtr="0" anchor="t" bIns="0" lIns="0" spcFirstLastPara="1" rIns="0" wrap="square" tIns="0">
            <a:noAutofit/>
          </a:bodyPr>
          <a:lstStyle>
            <a:lvl1pPr lvl="0" rtl="0">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rtl="0" algn="r">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rtl="0" algn="r">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rtl="0" algn="r">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rtl="0" algn="r">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rtl="0" algn="r">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rtl="0" algn="r">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rtl="0" algn="r">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rtl="0" algn="r">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197" name="Google Shape;197;p27"/>
          <p:cNvSpPr txBox="1"/>
          <p:nvPr/>
        </p:nvSpPr>
        <p:spPr>
          <a:xfrm flipH="1">
            <a:off x="0" y="-50"/>
            <a:ext cx="685800" cy="5143500"/>
          </a:xfrm>
          <a:prstGeom prst="rect">
            <a:avLst/>
          </a:prstGeom>
          <a:solidFill>
            <a:srgbClr val="E41A23"/>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98" name="Google Shape;198;p27"/>
          <p:cNvSpPr txBox="1"/>
          <p:nvPr/>
        </p:nvSpPr>
        <p:spPr>
          <a:xfrm>
            <a:off x="1028700" y="2440725"/>
            <a:ext cx="8115300" cy="923400"/>
          </a:xfrm>
          <a:prstGeom prst="rect">
            <a:avLst/>
          </a:prstGeom>
          <a:noFill/>
          <a:ln>
            <a:noFill/>
          </a:ln>
        </p:spPr>
        <p:txBody>
          <a:bodyPr anchorCtr="0" anchor="b" bIns="0" lIns="0" spcFirstLastPara="1" rIns="0" wrap="square" tIns="0">
            <a:spAutoFit/>
          </a:bodyPr>
          <a:lstStyle/>
          <a:p>
            <a:pPr indent="0" lvl="0" marL="0" rtl="0" algn="l">
              <a:lnSpc>
                <a:spcPct val="60000"/>
              </a:lnSpc>
              <a:spcBef>
                <a:spcPts val="0"/>
              </a:spcBef>
              <a:spcAft>
                <a:spcPts val="0"/>
              </a:spcAft>
              <a:buNone/>
            </a:pPr>
            <a:r>
              <a:rPr b="1" lang="en" sz="10000">
                <a:solidFill>
                  <a:srgbClr val="E41F26"/>
                </a:solidFill>
                <a:latin typeface="Barlow Condensed"/>
                <a:ea typeface="Barlow Condensed"/>
                <a:cs typeface="Barlow Condensed"/>
                <a:sym typeface="Barlow Condensed"/>
              </a:rPr>
              <a:t>PRACTICE</a:t>
            </a:r>
            <a:endParaRPr b="1" sz="10000">
              <a:solidFill>
                <a:srgbClr val="E41F26"/>
              </a:solidFill>
              <a:latin typeface="Barlow Condensed"/>
              <a:ea typeface="Barlow Condensed"/>
              <a:cs typeface="Barlow Condensed"/>
              <a:sym typeface="Barlow Condensed"/>
            </a:endParaRPr>
          </a:p>
        </p:txBody>
      </p:sp>
      <p:pic>
        <p:nvPicPr>
          <p:cNvPr id="199" name="Google Shape;199;p27"/>
          <p:cNvPicPr preferRelativeResize="0"/>
          <p:nvPr/>
        </p:nvPicPr>
        <p:blipFill>
          <a:blip r:embed="rId4">
            <a:alphaModFix/>
          </a:blip>
          <a:stretch>
            <a:fillRect/>
          </a:stretch>
        </p:blipFill>
        <p:spPr>
          <a:xfrm>
            <a:off x="7149075" y="659200"/>
            <a:ext cx="1371600" cy="13716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flect - Divider">
  <p:cSld name="TITLE_1_1_1_1">
    <p:bg>
      <p:bgPr>
        <a:solidFill>
          <a:schemeClr val="lt1"/>
        </a:solidFill>
      </p:bgPr>
    </p:bg>
    <p:spTree>
      <p:nvGrpSpPr>
        <p:cNvPr id="200" name="Shape 200"/>
        <p:cNvGrpSpPr/>
        <p:nvPr/>
      </p:nvGrpSpPr>
      <p:grpSpPr>
        <a:xfrm>
          <a:off x="0" y="0"/>
          <a:ext cx="0" cy="0"/>
          <a:chOff x="0" y="0"/>
          <a:chExt cx="0" cy="0"/>
        </a:xfrm>
      </p:grpSpPr>
      <p:sp>
        <p:nvSpPr>
          <p:cNvPr id="201" name="Google Shape;201;p28"/>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GA-Cog-900.png" id="202" name="Google Shape;202;p28"/>
          <p:cNvPicPr preferRelativeResize="0"/>
          <p:nvPr/>
        </p:nvPicPr>
        <p:blipFill>
          <a:blip r:embed="rId2">
            <a:alphaModFix/>
          </a:blip>
          <a:stretch>
            <a:fillRect/>
          </a:stretch>
        </p:blipFill>
        <p:spPr>
          <a:xfrm>
            <a:off x="8370750" y="4663157"/>
            <a:ext cx="316051" cy="316051"/>
          </a:xfrm>
          <a:prstGeom prst="rect">
            <a:avLst/>
          </a:prstGeom>
          <a:noFill/>
          <a:ln>
            <a:noFill/>
          </a:ln>
        </p:spPr>
      </p:pic>
      <p:pic>
        <p:nvPicPr>
          <p:cNvPr id="203" name="Google Shape;203;p28"/>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204" name="Google Shape;204;p28"/>
          <p:cNvSpPr txBox="1"/>
          <p:nvPr>
            <p:ph type="ctrTitle"/>
          </p:nvPr>
        </p:nvSpPr>
        <p:spPr>
          <a:xfrm>
            <a:off x="1028700" y="3520150"/>
            <a:ext cx="6174600" cy="1143000"/>
          </a:xfrm>
          <a:prstGeom prst="rect">
            <a:avLst/>
          </a:prstGeom>
        </p:spPr>
        <p:txBody>
          <a:bodyPr anchorCtr="0" anchor="t" bIns="0" lIns="0" spcFirstLastPara="1" rIns="0" wrap="square" tIns="0">
            <a:noAutofit/>
          </a:bodyPr>
          <a:lstStyle>
            <a:lvl1pPr lvl="0" rtl="0">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rtl="0" algn="r">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rtl="0" algn="r">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rtl="0" algn="r">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rtl="0" algn="r">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rtl="0" algn="r">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rtl="0" algn="r">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rtl="0" algn="r">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rtl="0" algn="r">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205" name="Google Shape;205;p28"/>
          <p:cNvSpPr txBox="1"/>
          <p:nvPr/>
        </p:nvSpPr>
        <p:spPr>
          <a:xfrm flipH="1">
            <a:off x="0" y="-50"/>
            <a:ext cx="685800" cy="5143500"/>
          </a:xfrm>
          <a:prstGeom prst="rect">
            <a:avLst/>
          </a:prstGeom>
          <a:solidFill>
            <a:schemeClr val="accent1"/>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206" name="Google Shape;206;p28"/>
          <p:cNvSpPr txBox="1"/>
          <p:nvPr/>
        </p:nvSpPr>
        <p:spPr>
          <a:xfrm>
            <a:off x="1028700" y="2440725"/>
            <a:ext cx="8115300" cy="923400"/>
          </a:xfrm>
          <a:prstGeom prst="rect">
            <a:avLst/>
          </a:prstGeom>
          <a:noFill/>
          <a:ln>
            <a:noFill/>
          </a:ln>
        </p:spPr>
        <p:txBody>
          <a:bodyPr anchorCtr="0" anchor="b" bIns="0" lIns="0" spcFirstLastPara="1" rIns="0" wrap="square" tIns="0">
            <a:spAutoFit/>
          </a:bodyPr>
          <a:lstStyle/>
          <a:p>
            <a:pPr indent="0" lvl="0" marL="0" rtl="0" algn="l">
              <a:lnSpc>
                <a:spcPct val="60000"/>
              </a:lnSpc>
              <a:spcBef>
                <a:spcPts val="0"/>
              </a:spcBef>
              <a:spcAft>
                <a:spcPts val="0"/>
              </a:spcAft>
              <a:buNone/>
            </a:pPr>
            <a:r>
              <a:rPr b="1" lang="en" sz="10000">
                <a:solidFill>
                  <a:srgbClr val="3740B5"/>
                </a:solidFill>
                <a:latin typeface="Barlow Condensed"/>
                <a:ea typeface="Barlow Condensed"/>
                <a:cs typeface="Barlow Condensed"/>
                <a:sym typeface="Barlow Condensed"/>
              </a:rPr>
              <a:t>REFLECT</a:t>
            </a:r>
            <a:endParaRPr b="1" sz="10000">
              <a:solidFill>
                <a:srgbClr val="3740B5"/>
              </a:solidFill>
              <a:latin typeface="Barlow Condensed"/>
              <a:ea typeface="Barlow Condensed"/>
              <a:cs typeface="Barlow Condensed"/>
              <a:sym typeface="Barlow Condensed"/>
            </a:endParaRPr>
          </a:p>
        </p:txBody>
      </p:sp>
      <p:pic>
        <p:nvPicPr>
          <p:cNvPr id="207" name="Google Shape;207;p28"/>
          <p:cNvPicPr preferRelativeResize="0"/>
          <p:nvPr/>
        </p:nvPicPr>
        <p:blipFill>
          <a:blip r:embed="rId4">
            <a:alphaModFix/>
          </a:blip>
          <a:stretch>
            <a:fillRect/>
          </a:stretch>
        </p:blipFill>
        <p:spPr>
          <a:xfrm>
            <a:off x="7089575" y="666750"/>
            <a:ext cx="1514475" cy="16764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p:cSld name="TITLE_AND_BODY_8_2_2_1">
    <p:bg>
      <p:bgPr>
        <a:solidFill>
          <a:schemeClr val="dk1"/>
        </a:solidFill>
      </p:bgPr>
    </p:bg>
    <p:spTree>
      <p:nvGrpSpPr>
        <p:cNvPr id="208" name="Shape 208"/>
        <p:cNvGrpSpPr/>
        <p:nvPr/>
      </p:nvGrpSpPr>
      <p:grpSpPr>
        <a:xfrm>
          <a:off x="0" y="0"/>
          <a:ext cx="0" cy="0"/>
          <a:chOff x="0" y="0"/>
          <a:chExt cx="0" cy="0"/>
        </a:xfrm>
      </p:grpSpPr>
      <p:sp>
        <p:nvSpPr>
          <p:cNvPr id="209" name="Google Shape;209;p29"/>
          <p:cNvSpPr/>
          <p:nvPr/>
        </p:nvSpPr>
        <p:spPr>
          <a:xfrm>
            <a:off x="100" y="4610100"/>
            <a:ext cx="9144000" cy="533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0" name="Google Shape;210;p29"/>
          <p:cNvPicPr preferRelativeResize="0"/>
          <p:nvPr/>
        </p:nvPicPr>
        <p:blipFill rotWithShape="1">
          <a:blip r:embed="rId2">
            <a:alphaModFix/>
          </a:blip>
          <a:srcRect b="31602" l="0" r="0" t="42312"/>
          <a:stretch/>
        </p:blipFill>
        <p:spPr>
          <a:xfrm>
            <a:off x="2494700" y="2300813"/>
            <a:ext cx="4154800" cy="541875"/>
          </a:xfrm>
          <a:prstGeom prst="rect">
            <a:avLst/>
          </a:prstGeom>
          <a:noFill/>
          <a:ln>
            <a:noFill/>
          </a:ln>
        </p:spPr>
      </p:pic>
      <p:sp>
        <p:nvSpPr>
          <p:cNvPr id="211" name="Google Shape;211;p29"/>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rtl="0">
              <a:buNone/>
              <a:defRPr sz="1300">
                <a:latin typeface="Nunito"/>
                <a:ea typeface="Nunito"/>
                <a:cs typeface="Nunito"/>
                <a:sym typeface="Nunito"/>
              </a:defRPr>
            </a:lvl1pPr>
            <a:lvl2pPr lvl="1" rtl="0">
              <a:buNone/>
              <a:defRPr sz="1300">
                <a:latin typeface="Nunito"/>
                <a:ea typeface="Nunito"/>
                <a:cs typeface="Nunito"/>
                <a:sym typeface="Nunito"/>
              </a:defRPr>
            </a:lvl2pPr>
            <a:lvl3pPr lvl="2" rtl="0">
              <a:buNone/>
              <a:defRPr sz="1300">
                <a:latin typeface="Nunito"/>
                <a:ea typeface="Nunito"/>
                <a:cs typeface="Nunito"/>
                <a:sym typeface="Nunito"/>
              </a:defRPr>
            </a:lvl3pPr>
            <a:lvl4pPr lvl="3" rtl="0">
              <a:buNone/>
              <a:defRPr sz="1300">
                <a:latin typeface="Nunito"/>
                <a:ea typeface="Nunito"/>
                <a:cs typeface="Nunito"/>
                <a:sym typeface="Nunito"/>
              </a:defRPr>
            </a:lvl4pPr>
            <a:lvl5pPr lvl="4" rtl="0">
              <a:buNone/>
              <a:defRPr sz="1300">
                <a:latin typeface="Nunito"/>
                <a:ea typeface="Nunito"/>
                <a:cs typeface="Nunito"/>
                <a:sym typeface="Nunito"/>
              </a:defRPr>
            </a:lvl5pPr>
            <a:lvl6pPr lvl="5" rtl="0">
              <a:buNone/>
              <a:defRPr sz="1300">
                <a:latin typeface="Nunito"/>
                <a:ea typeface="Nunito"/>
                <a:cs typeface="Nunito"/>
                <a:sym typeface="Nunito"/>
              </a:defRPr>
            </a:lvl6pPr>
            <a:lvl7pPr lvl="6" rtl="0">
              <a:buNone/>
              <a:defRPr sz="1300">
                <a:latin typeface="Nunito"/>
                <a:ea typeface="Nunito"/>
                <a:cs typeface="Nunito"/>
                <a:sym typeface="Nunito"/>
              </a:defRPr>
            </a:lvl7pPr>
            <a:lvl8pPr lvl="7" rtl="0">
              <a:buNone/>
              <a:defRPr sz="1300">
                <a:latin typeface="Nunito"/>
                <a:ea typeface="Nunito"/>
                <a:cs typeface="Nunito"/>
                <a:sym typeface="Nunito"/>
              </a:defRPr>
            </a:lvl8pPr>
            <a:lvl9pPr lvl="8" rtl="0">
              <a:buNone/>
              <a:defRPr sz="1300">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actice - Content">
  <p:cSld name="TITLE_1_1_1_2_1_2_1_1_1_1_2">
    <p:bg>
      <p:bgPr>
        <a:solidFill>
          <a:schemeClr val="lt1"/>
        </a:solidFill>
      </p:bgPr>
    </p:bg>
    <p:spTree>
      <p:nvGrpSpPr>
        <p:cNvPr id="212" name="Shape 212"/>
        <p:cNvGrpSpPr/>
        <p:nvPr/>
      </p:nvGrpSpPr>
      <p:grpSpPr>
        <a:xfrm>
          <a:off x="0" y="0"/>
          <a:ext cx="0" cy="0"/>
          <a:chOff x="0" y="0"/>
          <a:chExt cx="0" cy="0"/>
        </a:xfrm>
      </p:grpSpPr>
      <p:sp>
        <p:nvSpPr>
          <p:cNvPr id="213" name="Google Shape;213;p30"/>
          <p:cNvSpPr txBox="1"/>
          <p:nvPr/>
        </p:nvSpPr>
        <p:spPr>
          <a:xfrm flipH="1">
            <a:off x="0" y="-50"/>
            <a:ext cx="685800" cy="5143500"/>
          </a:xfrm>
          <a:prstGeom prst="rect">
            <a:avLst/>
          </a:prstGeom>
          <a:solidFill>
            <a:schemeClr val="dk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214" name="Google Shape;214;p30"/>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215" name="Google Shape;215;p30"/>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216" name="Google Shape;216;p30"/>
          <p:cNvSpPr txBox="1"/>
          <p:nvPr>
            <p:ph type="title"/>
          </p:nvPr>
        </p:nvSpPr>
        <p:spPr>
          <a:xfrm>
            <a:off x="1142150" y="457200"/>
            <a:ext cx="6175500" cy="4104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sp>
        <p:nvSpPr>
          <p:cNvPr id="217" name="Google Shape;217;p30"/>
          <p:cNvSpPr txBox="1"/>
          <p:nvPr>
            <p:ph idx="1" type="body"/>
          </p:nvPr>
        </p:nvSpPr>
        <p:spPr>
          <a:xfrm>
            <a:off x="1142150" y="1143850"/>
            <a:ext cx="4402800" cy="2326800"/>
          </a:xfrm>
          <a:prstGeom prst="rect">
            <a:avLst/>
          </a:prstGeom>
        </p:spPr>
        <p:txBody>
          <a:bodyPr anchorCtr="0" anchor="t" bIns="0" lIns="0" spcFirstLastPara="1" rIns="0" wrap="square" tIns="0">
            <a:spAutoFit/>
          </a:bodyPr>
          <a:lstStyle>
            <a:lvl1pPr indent="-292100" lvl="0" marL="457200" rtl="0">
              <a:spcBef>
                <a:spcPts val="0"/>
              </a:spcBef>
              <a:spcAft>
                <a:spcPts val="0"/>
              </a:spcAft>
              <a:buSzPts val="1000"/>
              <a:buChar char="⮕"/>
              <a:defRPr sz="1400"/>
            </a:lvl1pPr>
            <a:lvl2pPr indent="-317500" lvl="1" marL="914400" rtl="0">
              <a:spcBef>
                <a:spcPts val="1000"/>
              </a:spcBef>
              <a:spcAft>
                <a:spcPts val="0"/>
              </a:spcAft>
              <a:buSzPts val="1400"/>
              <a:buChar char="○"/>
              <a:defRPr sz="1400"/>
            </a:lvl2pPr>
            <a:lvl3pPr indent="-317500" lvl="2" marL="1371600" rtl="0">
              <a:spcBef>
                <a:spcPts val="1000"/>
              </a:spcBef>
              <a:spcAft>
                <a:spcPts val="0"/>
              </a:spcAft>
              <a:buSzPts val="1400"/>
              <a:buChar char="■"/>
              <a:defRPr sz="1400"/>
            </a:lvl3pPr>
            <a:lvl4pPr indent="-317500" lvl="3" marL="1828800" rtl="0">
              <a:spcBef>
                <a:spcPts val="1000"/>
              </a:spcBef>
              <a:spcAft>
                <a:spcPts val="0"/>
              </a:spcAft>
              <a:buSzPts val="1400"/>
              <a:buChar char="●"/>
              <a:defRPr sz="1400"/>
            </a:lvl4pPr>
            <a:lvl5pPr indent="-317500" lvl="4" marL="2286000" rtl="0">
              <a:spcBef>
                <a:spcPts val="1000"/>
              </a:spcBef>
              <a:spcAft>
                <a:spcPts val="0"/>
              </a:spcAft>
              <a:buSzPts val="1400"/>
              <a:buChar char="○"/>
              <a:defRPr sz="1400"/>
            </a:lvl5pPr>
            <a:lvl6pPr indent="-317500" lvl="5" marL="2743200" rtl="0">
              <a:spcBef>
                <a:spcPts val="1000"/>
              </a:spcBef>
              <a:spcAft>
                <a:spcPts val="0"/>
              </a:spcAft>
              <a:buSzPts val="1400"/>
              <a:buChar char="■"/>
              <a:defRPr sz="1400"/>
            </a:lvl6pPr>
            <a:lvl7pPr indent="-317500" lvl="6" marL="3200400" rtl="0">
              <a:spcBef>
                <a:spcPts val="1000"/>
              </a:spcBef>
              <a:spcAft>
                <a:spcPts val="0"/>
              </a:spcAft>
              <a:buSzPts val="1400"/>
              <a:buChar char="●"/>
              <a:defRPr sz="1400"/>
            </a:lvl7pPr>
            <a:lvl8pPr indent="-317500" lvl="7" marL="3657600" rtl="0">
              <a:spcBef>
                <a:spcPts val="1000"/>
              </a:spcBef>
              <a:spcAft>
                <a:spcPts val="0"/>
              </a:spcAft>
              <a:buSzPts val="1400"/>
              <a:buChar char="○"/>
              <a:defRPr sz="1400"/>
            </a:lvl8pPr>
            <a:lvl9pPr indent="-317500" lvl="8" marL="4114800" rtl="0">
              <a:spcBef>
                <a:spcPts val="1000"/>
              </a:spcBef>
              <a:spcAft>
                <a:spcPts val="1000"/>
              </a:spcAft>
              <a:buSzPts val="1400"/>
              <a:buChar char="■"/>
              <a:defRPr sz="1400"/>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flect - Questions">
  <p:cSld name="TITLE_1_1_1_2_1_2_1_1_2">
    <p:bg>
      <p:bgPr>
        <a:solidFill>
          <a:schemeClr val="lt1"/>
        </a:solidFill>
      </p:bgPr>
    </p:bg>
    <p:spTree>
      <p:nvGrpSpPr>
        <p:cNvPr id="218" name="Shape 218"/>
        <p:cNvGrpSpPr/>
        <p:nvPr/>
      </p:nvGrpSpPr>
      <p:grpSpPr>
        <a:xfrm>
          <a:off x="0" y="0"/>
          <a:ext cx="0" cy="0"/>
          <a:chOff x="0" y="0"/>
          <a:chExt cx="0" cy="0"/>
        </a:xfrm>
      </p:grpSpPr>
      <p:sp>
        <p:nvSpPr>
          <p:cNvPr id="219" name="Google Shape;219;p31"/>
          <p:cNvSpPr txBox="1"/>
          <p:nvPr/>
        </p:nvSpPr>
        <p:spPr>
          <a:xfrm flipH="1">
            <a:off x="0" y="-50"/>
            <a:ext cx="685800" cy="5143500"/>
          </a:xfrm>
          <a:prstGeom prst="rect">
            <a:avLst/>
          </a:prstGeom>
          <a:solidFill>
            <a:schemeClr val="accent1"/>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220" name="Google Shape;220;p31"/>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221" name="Google Shape;221;p31"/>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222" name="Google Shape;222;p31"/>
          <p:cNvSpPr/>
          <p:nvPr/>
        </p:nvSpPr>
        <p:spPr>
          <a:xfrm>
            <a:off x="6369300" y="1520200"/>
            <a:ext cx="2317500" cy="2317500"/>
          </a:xfrm>
          <a:prstGeom prst="ellipse">
            <a:avLst/>
          </a:prstGeom>
          <a:solidFill>
            <a:srgbClr val="3740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1"/>
          <p:cNvSpPr txBox="1"/>
          <p:nvPr/>
        </p:nvSpPr>
        <p:spPr>
          <a:xfrm>
            <a:off x="6459150" y="1909300"/>
            <a:ext cx="2137800" cy="153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FFFFF"/>
                </a:solidFill>
                <a:latin typeface="Barlow"/>
                <a:ea typeface="Barlow"/>
                <a:cs typeface="Barlow"/>
                <a:sym typeface="Barlow"/>
              </a:rPr>
              <a:t>Tips for Reflection:</a:t>
            </a:r>
            <a:br>
              <a:rPr b="1" lang="en">
                <a:solidFill>
                  <a:srgbClr val="FFFFFF"/>
                </a:solidFill>
                <a:latin typeface="Barlow"/>
                <a:ea typeface="Barlow"/>
                <a:cs typeface="Barlow"/>
                <a:sym typeface="Barlow"/>
              </a:rPr>
            </a:br>
            <a:endParaRPr b="1">
              <a:solidFill>
                <a:srgbClr val="FFFFFF"/>
              </a:solidFill>
              <a:latin typeface="Barlow"/>
              <a:ea typeface="Barlow"/>
              <a:cs typeface="Barlow"/>
              <a:sym typeface="Barlow"/>
            </a:endParaRPr>
          </a:p>
          <a:p>
            <a:pPr indent="0" lvl="0" marL="0" rtl="0" algn="ctr">
              <a:spcBef>
                <a:spcPts val="0"/>
              </a:spcBef>
              <a:spcAft>
                <a:spcPts val="0"/>
              </a:spcAft>
              <a:buNone/>
            </a:pPr>
            <a:r>
              <a:rPr lang="en" sz="1200">
                <a:solidFill>
                  <a:srgbClr val="FFFFFF"/>
                </a:solidFill>
                <a:latin typeface="Nunito"/>
                <a:ea typeface="Nunito"/>
                <a:cs typeface="Nunito"/>
                <a:sym typeface="Nunito"/>
              </a:rPr>
              <a:t>Think carefully through the questions, provide specific details and examples, and try to break down your thinking. </a:t>
            </a:r>
            <a:endParaRPr sz="1200">
              <a:solidFill>
                <a:srgbClr val="FFFFFF"/>
              </a:solidFill>
              <a:latin typeface="Nunito"/>
              <a:ea typeface="Nunito"/>
              <a:cs typeface="Nunito"/>
              <a:sym typeface="Nunito"/>
            </a:endParaRPr>
          </a:p>
        </p:txBody>
      </p:sp>
      <p:sp>
        <p:nvSpPr>
          <p:cNvPr id="224" name="Google Shape;224;p31"/>
          <p:cNvSpPr/>
          <p:nvPr/>
        </p:nvSpPr>
        <p:spPr>
          <a:xfrm>
            <a:off x="7686325" y="1149725"/>
            <a:ext cx="672300" cy="672300"/>
          </a:xfrm>
          <a:prstGeom prst="ellipse">
            <a:avLst/>
          </a:prstGeom>
          <a:solidFill>
            <a:srgbClr val="FFC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5" name="Google Shape;225;p31"/>
          <p:cNvPicPr preferRelativeResize="0"/>
          <p:nvPr/>
        </p:nvPicPr>
        <p:blipFill>
          <a:blip r:embed="rId3">
            <a:alphaModFix/>
          </a:blip>
          <a:stretch>
            <a:fillRect/>
          </a:stretch>
        </p:blipFill>
        <p:spPr>
          <a:xfrm>
            <a:off x="7834175" y="1297575"/>
            <a:ext cx="376601" cy="376601"/>
          </a:xfrm>
          <a:prstGeom prst="rect">
            <a:avLst/>
          </a:prstGeom>
          <a:noFill/>
          <a:ln>
            <a:noFill/>
          </a:ln>
        </p:spPr>
      </p:pic>
      <p:sp>
        <p:nvSpPr>
          <p:cNvPr id="226" name="Google Shape;226;p31"/>
          <p:cNvSpPr txBox="1"/>
          <p:nvPr/>
        </p:nvSpPr>
        <p:spPr>
          <a:xfrm>
            <a:off x="1142200" y="1149725"/>
            <a:ext cx="4798800" cy="559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1000"/>
              </a:spcAft>
              <a:buNone/>
            </a:pPr>
            <a:r>
              <a:rPr lang="en">
                <a:solidFill>
                  <a:srgbClr val="222222"/>
                </a:solidFill>
                <a:latin typeface="Nunito"/>
                <a:ea typeface="Nunito"/>
                <a:cs typeface="Nunito"/>
                <a:sym typeface="Nunito"/>
              </a:rPr>
              <a:t>Taking what you learned and what you practiced, answer the following reflection questions. </a:t>
            </a:r>
            <a:endParaRPr>
              <a:solidFill>
                <a:srgbClr val="222222"/>
              </a:solidFill>
              <a:latin typeface="Nunito"/>
              <a:ea typeface="Nunito"/>
              <a:cs typeface="Nunito"/>
              <a:sym typeface="Nunito"/>
            </a:endParaRPr>
          </a:p>
        </p:txBody>
      </p:sp>
      <p:sp>
        <p:nvSpPr>
          <p:cNvPr id="227" name="Google Shape;227;p31"/>
          <p:cNvSpPr txBox="1"/>
          <p:nvPr>
            <p:ph type="title"/>
          </p:nvPr>
        </p:nvSpPr>
        <p:spPr>
          <a:xfrm>
            <a:off x="1142200" y="457200"/>
            <a:ext cx="4798800" cy="4104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sp>
        <p:nvSpPr>
          <p:cNvPr id="228" name="Google Shape;228;p31"/>
          <p:cNvSpPr txBox="1"/>
          <p:nvPr>
            <p:ph idx="1" type="body"/>
          </p:nvPr>
        </p:nvSpPr>
        <p:spPr>
          <a:xfrm>
            <a:off x="1825600" y="1900075"/>
            <a:ext cx="4115400" cy="23268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Char char="⮕"/>
              <a:defRPr/>
            </a:lvl1pPr>
            <a:lvl2pPr indent="-317500" lvl="1" marL="914400">
              <a:spcBef>
                <a:spcPts val="1000"/>
              </a:spcBef>
              <a:spcAft>
                <a:spcPts val="0"/>
              </a:spcAft>
              <a:buSzPts val="1400"/>
              <a:buChar char="○"/>
              <a:defRPr/>
            </a:lvl2pPr>
            <a:lvl3pPr indent="-317500" lvl="2" marL="1371600">
              <a:spcBef>
                <a:spcPts val="1000"/>
              </a:spcBef>
              <a:spcAft>
                <a:spcPts val="0"/>
              </a:spcAft>
              <a:buSzPts val="1400"/>
              <a:buChar char="■"/>
              <a:defRPr/>
            </a:lvl3pPr>
            <a:lvl4pPr indent="-317500" lvl="3" marL="1828800">
              <a:spcBef>
                <a:spcPts val="1000"/>
              </a:spcBef>
              <a:spcAft>
                <a:spcPts val="0"/>
              </a:spcAft>
              <a:buSzPts val="1400"/>
              <a:buChar char="●"/>
              <a:defRPr/>
            </a:lvl4pPr>
            <a:lvl5pPr indent="-317500" lvl="4" marL="2286000">
              <a:spcBef>
                <a:spcPts val="1000"/>
              </a:spcBef>
              <a:spcAft>
                <a:spcPts val="0"/>
              </a:spcAft>
              <a:buSzPts val="1400"/>
              <a:buChar char="○"/>
              <a:defRPr/>
            </a:lvl5pPr>
            <a:lvl6pPr indent="-317500" lvl="5" marL="2743200">
              <a:spcBef>
                <a:spcPts val="1000"/>
              </a:spcBef>
              <a:spcAft>
                <a:spcPts val="0"/>
              </a:spcAft>
              <a:buSzPts val="1400"/>
              <a:buChar char="■"/>
              <a:defRPr/>
            </a:lvl6pPr>
            <a:lvl7pPr indent="-317500" lvl="6" marL="3200400">
              <a:spcBef>
                <a:spcPts val="1000"/>
              </a:spcBef>
              <a:spcAft>
                <a:spcPts val="0"/>
              </a:spcAft>
              <a:buSzPts val="1400"/>
              <a:buChar char="●"/>
              <a:defRPr/>
            </a:lvl7pPr>
            <a:lvl8pPr indent="-317500" lvl="7" marL="3657600">
              <a:spcBef>
                <a:spcPts val="1000"/>
              </a:spcBef>
              <a:spcAft>
                <a:spcPts val="0"/>
              </a:spcAft>
              <a:buSzPts val="1400"/>
              <a:buChar char="○"/>
              <a:defRPr/>
            </a:lvl8pPr>
            <a:lvl9pPr indent="-317500" lvl="8" marL="4114800">
              <a:spcBef>
                <a:spcPts val="1000"/>
              </a:spcBef>
              <a:spcAft>
                <a:spcPts val="1000"/>
              </a:spcAft>
              <a:buSzPts val="1400"/>
              <a:buChar char="■"/>
              <a:defRPr/>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bjectives">
  <p:cSld name="TITLE_AND_BODY_10_1_1">
    <p:spTree>
      <p:nvGrpSpPr>
        <p:cNvPr id="26" name="Shape 26"/>
        <p:cNvGrpSpPr/>
        <p:nvPr/>
      </p:nvGrpSpPr>
      <p:grpSpPr>
        <a:xfrm>
          <a:off x="0" y="0"/>
          <a:ext cx="0" cy="0"/>
          <a:chOff x="0" y="0"/>
          <a:chExt cx="0" cy="0"/>
        </a:xfrm>
      </p:grpSpPr>
      <p:sp>
        <p:nvSpPr>
          <p:cNvPr id="27" name="Google Shape;27;p4"/>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
        <p:nvSpPr>
          <p:cNvPr id="28" name="Google Shape;28;p4"/>
          <p:cNvSpPr/>
          <p:nvPr/>
        </p:nvSpPr>
        <p:spPr>
          <a:xfrm>
            <a:off x="5838025" y="0"/>
            <a:ext cx="3306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 name="Google Shape;29;p4"/>
          <p:cNvPicPr preferRelativeResize="0"/>
          <p:nvPr/>
        </p:nvPicPr>
        <p:blipFill rotWithShape="1">
          <a:blip r:embed="rId2">
            <a:alphaModFix/>
          </a:blip>
          <a:srcRect b="0" l="0" r="0" t="0"/>
          <a:stretch/>
        </p:blipFill>
        <p:spPr>
          <a:xfrm>
            <a:off x="6461782" y="1488900"/>
            <a:ext cx="2058478" cy="1966650"/>
          </a:xfrm>
          <a:prstGeom prst="rect">
            <a:avLst/>
          </a:prstGeom>
          <a:noFill/>
          <a:ln>
            <a:noFill/>
          </a:ln>
        </p:spPr>
      </p:pic>
      <p:sp>
        <p:nvSpPr>
          <p:cNvPr id="30" name="Google Shape;30;p4"/>
          <p:cNvSpPr txBox="1"/>
          <p:nvPr/>
        </p:nvSpPr>
        <p:spPr>
          <a:xfrm>
            <a:off x="457200" y="312300"/>
            <a:ext cx="5069400" cy="646500"/>
          </a:xfrm>
          <a:prstGeom prst="rect">
            <a:avLst/>
          </a:prstGeom>
          <a:noFill/>
          <a:ln>
            <a:noFill/>
          </a:ln>
        </p:spPr>
        <p:txBody>
          <a:bodyPr anchorCtr="0" anchor="t" bIns="91425" lIns="0"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Barlow Condensed"/>
                <a:ea typeface="Barlow Condensed"/>
                <a:cs typeface="Barlow Condensed"/>
                <a:sym typeface="Barlow Condensed"/>
              </a:rPr>
              <a:t>LEARNING OBJECTIVES</a:t>
            </a:r>
            <a:endParaRPr b="1" i="0" sz="3000" u="none" cap="none" strike="noStrike">
              <a:solidFill>
                <a:srgbClr val="000000"/>
              </a:solidFill>
              <a:latin typeface="Barlow Condensed"/>
              <a:ea typeface="Barlow Condensed"/>
              <a:cs typeface="Barlow Condensed"/>
              <a:sym typeface="Barlow Condensed"/>
            </a:endParaRPr>
          </a:p>
        </p:txBody>
      </p:sp>
      <p:sp>
        <p:nvSpPr>
          <p:cNvPr id="31" name="Google Shape;31;p4"/>
          <p:cNvSpPr txBox="1"/>
          <p:nvPr/>
        </p:nvSpPr>
        <p:spPr>
          <a:xfrm>
            <a:off x="457200" y="958800"/>
            <a:ext cx="5139000" cy="277200"/>
          </a:xfrm>
          <a:prstGeom prst="rect">
            <a:avLst/>
          </a:prstGeom>
          <a:noFill/>
          <a:ln>
            <a:noFill/>
          </a:ln>
        </p:spPr>
        <p:txBody>
          <a:bodyPr anchorCtr="0" anchor="ctr" bIns="0" lIns="0" spcFirstLastPara="1" rIns="0" wrap="square" tIns="0">
            <a:spAutoFit/>
          </a:bodyPr>
          <a:lstStyle/>
          <a:p>
            <a:pPr indent="0" lvl="0" marL="0" marR="0" rtl="0" algn="l">
              <a:lnSpc>
                <a:spcPct val="115000"/>
              </a:lnSpc>
              <a:spcBef>
                <a:spcPts val="0"/>
              </a:spcBef>
              <a:spcAft>
                <a:spcPts val="1000"/>
              </a:spcAft>
              <a:buClr>
                <a:srgbClr val="000000"/>
              </a:buClr>
              <a:buSzPts val="1800"/>
              <a:buFont typeface="Arial"/>
              <a:buNone/>
            </a:pPr>
            <a:r>
              <a:rPr b="0" i="0" lang="en" sz="1800" u="none" cap="none" strike="noStrike">
                <a:solidFill>
                  <a:srgbClr val="222222"/>
                </a:solidFill>
                <a:latin typeface="Nunito"/>
                <a:ea typeface="Nunito"/>
                <a:cs typeface="Nunito"/>
                <a:sym typeface="Nunito"/>
              </a:rPr>
              <a:t>By the end of the lesson, you will be able to…</a:t>
            </a:r>
            <a:endParaRPr b="0" i="0" sz="1800" u="none" cap="none" strike="noStrike">
              <a:solidFill>
                <a:srgbClr val="222222"/>
              </a:solidFill>
              <a:latin typeface="Nunito"/>
              <a:ea typeface="Nunito"/>
              <a:cs typeface="Nunito"/>
              <a:sym typeface="Nunito"/>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p:cSld name="TITLE_1_1_1_2_1_1_1_1_2_1_1_1_1_1_1">
    <p:bg>
      <p:bgPr>
        <a:solidFill>
          <a:schemeClr val="lt2"/>
        </a:solidFill>
      </p:bgPr>
    </p:bg>
    <p:spTree>
      <p:nvGrpSpPr>
        <p:cNvPr id="229" name="Shape 229"/>
        <p:cNvGrpSpPr/>
        <p:nvPr/>
      </p:nvGrpSpPr>
      <p:grpSpPr>
        <a:xfrm>
          <a:off x="0" y="0"/>
          <a:ext cx="0" cy="0"/>
          <a:chOff x="0" y="0"/>
          <a:chExt cx="0" cy="0"/>
        </a:xfrm>
      </p:grpSpPr>
      <p:sp>
        <p:nvSpPr>
          <p:cNvPr id="230" name="Google Shape;230;p32"/>
          <p:cNvSpPr txBox="1"/>
          <p:nvPr/>
        </p:nvSpPr>
        <p:spPr>
          <a:xfrm flipH="1">
            <a:off x="0" y="-50"/>
            <a:ext cx="685800" cy="5143500"/>
          </a:xfrm>
          <a:prstGeom prst="rect">
            <a:avLst/>
          </a:prstGeom>
          <a:solidFill>
            <a:schemeClr val="accent3"/>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231" name="Google Shape;231;p32"/>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232" name="Google Shape;232;p32"/>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233" name="Google Shape;233;p32"/>
          <p:cNvSpPr txBox="1"/>
          <p:nvPr/>
        </p:nvSpPr>
        <p:spPr>
          <a:xfrm>
            <a:off x="1142150" y="457200"/>
            <a:ext cx="6349500" cy="4155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None/>
            </a:pPr>
            <a:r>
              <a:rPr b="1" lang="en" sz="3000">
                <a:solidFill>
                  <a:srgbClr val="222222"/>
                </a:solidFill>
                <a:latin typeface="Barlow Condensed"/>
                <a:ea typeface="Barlow Condensed"/>
                <a:cs typeface="Barlow Condensed"/>
                <a:sym typeface="Barlow Condensed"/>
              </a:rPr>
              <a:t>Knowledge Check:</a:t>
            </a:r>
            <a:endParaRPr b="1" sz="2000">
              <a:solidFill>
                <a:srgbClr val="222222"/>
              </a:solidFill>
              <a:latin typeface="Barlow Condensed"/>
              <a:ea typeface="Barlow Condensed"/>
              <a:cs typeface="Barlow Condensed"/>
              <a:sym typeface="Barlow Condensed"/>
            </a:endParaRPr>
          </a:p>
        </p:txBody>
      </p:sp>
      <p:sp>
        <p:nvSpPr>
          <p:cNvPr id="234" name="Google Shape;234;p32"/>
          <p:cNvSpPr txBox="1"/>
          <p:nvPr>
            <p:ph idx="1" type="subTitle"/>
          </p:nvPr>
        </p:nvSpPr>
        <p:spPr>
          <a:xfrm>
            <a:off x="1142150" y="946900"/>
            <a:ext cx="6349500" cy="315900"/>
          </a:xfrm>
          <a:prstGeom prst="rect">
            <a:avLst/>
          </a:prstGeom>
        </p:spPr>
        <p:txBody>
          <a:bodyPr anchorCtr="0" anchor="t" bIns="0" lIns="0" spcFirstLastPara="1" rIns="0" wrap="square" tIns="0">
            <a:spAutoFit/>
          </a:bodyPr>
          <a:lstStyle>
            <a:lvl1pPr lvl="0">
              <a:spcBef>
                <a:spcPts val="0"/>
              </a:spcBef>
              <a:spcAft>
                <a:spcPts val="0"/>
              </a:spcAft>
              <a:buSzPts val="1600"/>
              <a:buFont typeface="Barlow Condensed"/>
              <a:buNone/>
              <a:defRPr b="1" sz="2000">
                <a:latin typeface="Barlow Condensed"/>
                <a:ea typeface="Barlow Condensed"/>
                <a:cs typeface="Barlow Condensed"/>
                <a:sym typeface="Barlow Condensed"/>
              </a:defRPr>
            </a:lvl1pPr>
            <a:lvl2pPr lvl="1">
              <a:spcBef>
                <a:spcPts val="1000"/>
              </a:spcBef>
              <a:spcAft>
                <a:spcPts val="0"/>
              </a:spcAft>
              <a:buSzPts val="1400"/>
              <a:buNone/>
              <a:defRPr/>
            </a:lvl2pPr>
            <a:lvl3pPr lvl="2">
              <a:spcBef>
                <a:spcPts val="1000"/>
              </a:spcBef>
              <a:spcAft>
                <a:spcPts val="0"/>
              </a:spcAft>
              <a:buSzPts val="1400"/>
              <a:buNone/>
              <a:defRPr/>
            </a:lvl3pPr>
            <a:lvl4pPr lvl="3">
              <a:spcBef>
                <a:spcPts val="1000"/>
              </a:spcBef>
              <a:spcAft>
                <a:spcPts val="0"/>
              </a:spcAft>
              <a:buSzPts val="1400"/>
              <a:buNone/>
              <a:defRPr/>
            </a:lvl4pPr>
            <a:lvl5pPr lvl="4">
              <a:spcBef>
                <a:spcPts val="1000"/>
              </a:spcBef>
              <a:spcAft>
                <a:spcPts val="0"/>
              </a:spcAft>
              <a:buSzPts val="1400"/>
              <a:buNone/>
              <a:defRPr/>
            </a:lvl5pPr>
            <a:lvl6pPr lvl="5">
              <a:spcBef>
                <a:spcPts val="1000"/>
              </a:spcBef>
              <a:spcAft>
                <a:spcPts val="0"/>
              </a:spcAft>
              <a:buSzPts val="1400"/>
              <a:buNone/>
              <a:defRPr/>
            </a:lvl6pPr>
            <a:lvl7pPr lvl="6">
              <a:spcBef>
                <a:spcPts val="1000"/>
              </a:spcBef>
              <a:spcAft>
                <a:spcPts val="0"/>
              </a:spcAft>
              <a:buSzPts val="1400"/>
              <a:buNone/>
              <a:defRPr/>
            </a:lvl7pPr>
            <a:lvl8pPr lvl="7">
              <a:spcBef>
                <a:spcPts val="1000"/>
              </a:spcBef>
              <a:spcAft>
                <a:spcPts val="0"/>
              </a:spcAft>
              <a:buSzPts val="1400"/>
              <a:buNone/>
              <a:defRPr/>
            </a:lvl8pPr>
            <a:lvl9pPr lvl="8">
              <a:spcBef>
                <a:spcPts val="1000"/>
              </a:spcBef>
              <a:spcAft>
                <a:spcPts val="1000"/>
              </a:spcAft>
              <a:buSzPts val="1400"/>
              <a:buNone/>
              <a:defRPr/>
            </a:lvl9pPr>
          </a:lstStyle>
          <a:p/>
        </p:txBody>
      </p:sp>
      <p:pic>
        <p:nvPicPr>
          <p:cNvPr id="235" name="Google Shape;235;p32"/>
          <p:cNvPicPr preferRelativeResize="0"/>
          <p:nvPr/>
        </p:nvPicPr>
        <p:blipFill>
          <a:blip r:embed="rId3">
            <a:alphaModFix/>
          </a:blip>
          <a:stretch>
            <a:fillRect/>
          </a:stretch>
        </p:blipFill>
        <p:spPr>
          <a:xfrm>
            <a:off x="7683776" y="247963"/>
            <a:ext cx="1003024" cy="833975"/>
          </a:xfrm>
          <a:prstGeom prst="rect">
            <a:avLst/>
          </a:prstGeom>
          <a:noFill/>
          <a:ln>
            <a:noFill/>
          </a:ln>
        </p:spPr>
      </p:pic>
      <p:sp>
        <p:nvSpPr>
          <p:cNvPr id="236" name="Google Shape;236;p32"/>
          <p:cNvSpPr txBox="1"/>
          <p:nvPr>
            <p:ph idx="2" type="body"/>
          </p:nvPr>
        </p:nvSpPr>
        <p:spPr>
          <a:xfrm>
            <a:off x="1142150" y="1600200"/>
            <a:ext cx="6349500" cy="23268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Char char="⮕"/>
              <a:defRPr/>
            </a:lvl1pPr>
            <a:lvl2pPr indent="-317500" lvl="1" marL="914400">
              <a:spcBef>
                <a:spcPts val="1000"/>
              </a:spcBef>
              <a:spcAft>
                <a:spcPts val="0"/>
              </a:spcAft>
              <a:buSzPts val="1400"/>
              <a:buChar char="○"/>
              <a:defRPr/>
            </a:lvl2pPr>
            <a:lvl3pPr indent="-317500" lvl="2" marL="1371600">
              <a:spcBef>
                <a:spcPts val="1000"/>
              </a:spcBef>
              <a:spcAft>
                <a:spcPts val="0"/>
              </a:spcAft>
              <a:buSzPts val="1400"/>
              <a:buChar char="■"/>
              <a:defRPr/>
            </a:lvl3pPr>
            <a:lvl4pPr indent="-317500" lvl="3" marL="1828800">
              <a:spcBef>
                <a:spcPts val="1000"/>
              </a:spcBef>
              <a:spcAft>
                <a:spcPts val="0"/>
              </a:spcAft>
              <a:buSzPts val="1400"/>
              <a:buChar char="●"/>
              <a:defRPr/>
            </a:lvl4pPr>
            <a:lvl5pPr indent="-317500" lvl="4" marL="2286000">
              <a:spcBef>
                <a:spcPts val="1000"/>
              </a:spcBef>
              <a:spcAft>
                <a:spcPts val="0"/>
              </a:spcAft>
              <a:buSzPts val="1400"/>
              <a:buChar char="○"/>
              <a:defRPr/>
            </a:lvl5pPr>
            <a:lvl6pPr indent="-317500" lvl="5" marL="2743200">
              <a:spcBef>
                <a:spcPts val="1000"/>
              </a:spcBef>
              <a:spcAft>
                <a:spcPts val="0"/>
              </a:spcAft>
              <a:buSzPts val="1400"/>
              <a:buChar char="■"/>
              <a:defRPr/>
            </a:lvl6pPr>
            <a:lvl7pPr indent="-317500" lvl="6" marL="3200400">
              <a:spcBef>
                <a:spcPts val="1000"/>
              </a:spcBef>
              <a:spcAft>
                <a:spcPts val="0"/>
              </a:spcAft>
              <a:buSzPts val="1400"/>
              <a:buChar char="●"/>
              <a:defRPr/>
            </a:lvl7pPr>
            <a:lvl8pPr indent="-317500" lvl="7" marL="3657600">
              <a:spcBef>
                <a:spcPts val="1000"/>
              </a:spcBef>
              <a:spcAft>
                <a:spcPts val="0"/>
              </a:spcAft>
              <a:buSzPts val="1400"/>
              <a:buChar char="○"/>
              <a:defRPr/>
            </a:lvl8pPr>
            <a:lvl9pPr indent="-317500" lvl="8" marL="4114800">
              <a:spcBef>
                <a:spcPts val="1000"/>
              </a:spcBef>
              <a:spcAft>
                <a:spcPts val="100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uided Walkthrough 2 WH">
  <p:cSld name="TITLE_1_1_1_2_1_1_1_1_3_1_1">
    <p:bg>
      <p:bgPr>
        <a:solidFill>
          <a:schemeClr val="lt1"/>
        </a:solidFill>
      </p:bgPr>
    </p:bg>
    <p:spTree>
      <p:nvGrpSpPr>
        <p:cNvPr id="237" name="Shape 237"/>
        <p:cNvGrpSpPr/>
        <p:nvPr/>
      </p:nvGrpSpPr>
      <p:grpSpPr>
        <a:xfrm>
          <a:off x="0" y="0"/>
          <a:ext cx="0" cy="0"/>
          <a:chOff x="0" y="0"/>
          <a:chExt cx="0" cy="0"/>
        </a:xfrm>
      </p:grpSpPr>
      <p:sp>
        <p:nvSpPr>
          <p:cNvPr id="238" name="Google Shape;238;p33"/>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239" name="Google Shape;239;p33"/>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240" name="Google Shape;240;p33"/>
          <p:cNvSpPr txBox="1"/>
          <p:nvPr>
            <p:ph idx="1" type="body"/>
          </p:nvPr>
        </p:nvSpPr>
        <p:spPr>
          <a:xfrm>
            <a:off x="1166850" y="1402363"/>
            <a:ext cx="4524300" cy="30972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a:lvl1pPr>
            <a:lvl2pPr indent="-317500" lvl="1" marL="914400" rtl="0">
              <a:spcBef>
                <a:spcPts val="1000"/>
              </a:spcBef>
              <a:spcAft>
                <a:spcPts val="0"/>
              </a:spcAft>
              <a:buSzPts val="1400"/>
              <a:buChar char="○"/>
              <a:defRPr/>
            </a:lvl2pPr>
            <a:lvl3pPr indent="-317500" lvl="2" marL="1371600" rtl="0">
              <a:spcBef>
                <a:spcPts val="1000"/>
              </a:spcBef>
              <a:spcAft>
                <a:spcPts val="0"/>
              </a:spcAft>
              <a:buSzPts val="1400"/>
              <a:buChar char="■"/>
              <a:defRPr/>
            </a:lvl3pPr>
            <a:lvl4pPr indent="-317500" lvl="3" marL="1828800" rtl="0">
              <a:spcBef>
                <a:spcPts val="1000"/>
              </a:spcBef>
              <a:spcAft>
                <a:spcPts val="0"/>
              </a:spcAft>
              <a:buSzPts val="1400"/>
              <a:buChar char="●"/>
              <a:defRPr/>
            </a:lvl4pPr>
            <a:lvl5pPr indent="-317500" lvl="4" marL="2286000" rtl="0">
              <a:spcBef>
                <a:spcPts val="1000"/>
              </a:spcBef>
              <a:spcAft>
                <a:spcPts val="0"/>
              </a:spcAft>
              <a:buSzPts val="1400"/>
              <a:buChar char="○"/>
              <a:defRPr/>
            </a:lvl5pPr>
            <a:lvl6pPr indent="-317500" lvl="5" marL="2743200" rtl="0">
              <a:spcBef>
                <a:spcPts val="1000"/>
              </a:spcBef>
              <a:spcAft>
                <a:spcPts val="0"/>
              </a:spcAft>
              <a:buSzPts val="1400"/>
              <a:buChar char="■"/>
              <a:defRPr/>
            </a:lvl6pPr>
            <a:lvl7pPr indent="-317500" lvl="6" marL="3200400" rtl="0">
              <a:spcBef>
                <a:spcPts val="1000"/>
              </a:spcBef>
              <a:spcAft>
                <a:spcPts val="0"/>
              </a:spcAft>
              <a:buSzPts val="1400"/>
              <a:buChar char="●"/>
              <a:defRPr/>
            </a:lvl7pPr>
            <a:lvl8pPr indent="-317500" lvl="7" marL="3657600" rtl="0">
              <a:spcBef>
                <a:spcPts val="1000"/>
              </a:spcBef>
              <a:spcAft>
                <a:spcPts val="0"/>
              </a:spcAft>
              <a:buSzPts val="1400"/>
              <a:buChar char="○"/>
              <a:defRPr/>
            </a:lvl8pPr>
            <a:lvl9pPr indent="-317500" lvl="8" marL="4114800" rtl="0">
              <a:spcBef>
                <a:spcPts val="1000"/>
              </a:spcBef>
              <a:spcAft>
                <a:spcPts val="1000"/>
              </a:spcAft>
              <a:buSzPts val="1400"/>
              <a:buChar char="■"/>
              <a:defRPr/>
            </a:lvl9pPr>
          </a:lstStyle>
          <a:p/>
        </p:txBody>
      </p:sp>
      <p:grpSp>
        <p:nvGrpSpPr>
          <p:cNvPr id="241" name="Google Shape;241;p33"/>
          <p:cNvGrpSpPr/>
          <p:nvPr/>
        </p:nvGrpSpPr>
        <p:grpSpPr>
          <a:xfrm>
            <a:off x="8200809" y="210961"/>
            <a:ext cx="654900" cy="645300"/>
            <a:chOff x="8200809" y="134761"/>
            <a:chExt cx="654900" cy="645300"/>
          </a:xfrm>
        </p:grpSpPr>
        <p:sp>
          <p:nvSpPr>
            <p:cNvPr id="242" name="Google Shape;242;p33"/>
            <p:cNvSpPr/>
            <p:nvPr/>
          </p:nvSpPr>
          <p:spPr>
            <a:xfrm flipH="1" rot="5403199">
              <a:off x="8205908" y="130261"/>
              <a:ext cx="644700" cy="654300"/>
            </a:xfrm>
            <a:prstGeom prst="ellipse">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243" name="Google Shape;243;p33"/>
            <p:cNvCxnSpPr>
              <a:endCxn id="242" idx="0"/>
            </p:cNvCxnSpPr>
            <p:nvPr/>
          </p:nvCxnSpPr>
          <p:spPr>
            <a:xfrm>
              <a:off x="8518809" y="136711"/>
              <a:ext cx="336600" cy="320400"/>
            </a:xfrm>
            <a:prstGeom prst="curvedConnector3">
              <a:avLst>
                <a:gd fmla="val 87572" name="adj1"/>
              </a:avLst>
            </a:prstGeom>
            <a:noFill/>
            <a:ln cap="flat" cmpd="sng" w="28575">
              <a:solidFill>
                <a:schemeClr val="accent4"/>
              </a:solidFill>
              <a:prstDash val="solid"/>
              <a:round/>
              <a:headEnd len="med" w="med" type="none"/>
              <a:tailEnd len="med" w="med" type="oval"/>
            </a:ln>
          </p:spPr>
        </p:cxnSp>
      </p:grpSp>
      <p:sp>
        <p:nvSpPr>
          <p:cNvPr id="244" name="Google Shape;244;p33"/>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lvl1pPr lvl="0" rtl="0">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rtl="0">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rtl="0">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
        <p:nvSpPr>
          <p:cNvPr id="245" name="Google Shape;245;p33"/>
          <p:cNvSpPr txBox="1"/>
          <p:nvPr/>
        </p:nvSpPr>
        <p:spPr>
          <a:xfrm>
            <a:off x="8123925" y="210950"/>
            <a:ext cx="809700" cy="6453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1000"/>
              </a:spcAft>
              <a:buNone/>
            </a:pPr>
            <a:r>
              <a:t/>
            </a:r>
            <a:endParaRPr sz="1000">
              <a:solidFill>
                <a:schemeClr val="lt1"/>
              </a:solidFill>
              <a:latin typeface="Barlow Condensed"/>
              <a:ea typeface="Barlow Condensed"/>
              <a:cs typeface="Barlow Condensed"/>
              <a:sym typeface="Barlow Condensed"/>
            </a:endParaRPr>
          </a:p>
        </p:txBody>
      </p:sp>
      <p:sp>
        <p:nvSpPr>
          <p:cNvPr id="246" name="Google Shape;246;p33"/>
          <p:cNvSpPr txBox="1"/>
          <p:nvPr/>
        </p:nvSpPr>
        <p:spPr>
          <a:xfrm>
            <a:off x="457200" y="312925"/>
            <a:ext cx="3126900" cy="431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800">
                <a:solidFill>
                  <a:schemeClr val="dk1"/>
                </a:solidFill>
                <a:latin typeface="Barlow Condensed SemiBold"/>
                <a:ea typeface="Barlow Condensed SemiBold"/>
                <a:cs typeface="Barlow Condensed SemiBold"/>
                <a:sym typeface="Barlow Condensed SemiBold"/>
              </a:rPr>
              <a:t>GUIDED WALKTHROUGH:</a:t>
            </a:r>
            <a:endParaRPr sz="2800">
              <a:solidFill>
                <a:schemeClr val="dk1"/>
              </a:solidFill>
              <a:latin typeface="Barlow Condensed SemiBold"/>
              <a:ea typeface="Barlow Condensed SemiBold"/>
              <a:cs typeface="Barlow Condensed SemiBold"/>
              <a:sym typeface="Barlow Condensed SemiBold"/>
            </a:endParaRPr>
          </a:p>
        </p:txBody>
      </p:sp>
      <p:sp>
        <p:nvSpPr>
          <p:cNvPr id="247" name="Google Shape;247;p33"/>
          <p:cNvSpPr txBox="1"/>
          <p:nvPr>
            <p:ph type="ctrTitle"/>
          </p:nvPr>
        </p:nvSpPr>
        <p:spPr>
          <a:xfrm>
            <a:off x="3398175" y="338325"/>
            <a:ext cx="3612600" cy="316200"/>
          </a:xfrm>
          <a:prstGeom prst="rect">
            <a:avLst/>
          </a:prstGeom>
        </p:spPr>
        <p:txBody>
          <a:bodyPr anchorCtr="0" anchor="t" bIns="0" lIns="0" spcFirstLastPara="1" rIns="0" wrap="square" tIns="0">
            <a:spAutoFit/>
          </a:bodyPr>
          <a:lstStyle>
            <a:lvl1pPr lvl="0" rtl="0">
              <a:spcBef>
                <a:spcPts val="0"/>
              </a:spcBef>
              <a:spcAft>
                <a:spcPts val="0"/>
              </a:spcAft>
              <a:buSzPts val="2800"/>
              <a:buNone/>
              <a:defRPr b="0" sz="2800"/>
            </a:lvl1pPr>
            <a:lvl2pPr lvl="1" rtl="0" algn="ctr">
              <a:spcBef>
                <a:spcPts val="0"/>
              </a:spcBef>
              <a:spcAft>
                <a:spcPts val="0"/>
              </a:spcAft>
              <a:buSzPts val="2800"/>
              <a:buFont typeface="Barlow Condensed"/>
              <a:buNone/>
              <a:defRPr>
                <a:latin typeface="Barlow Condensed"/>
                <a:ea typeface="Barlow Condensed"/>
                <a:cs typeface="Barlow Condensed"/>
                <a:sym typeface="Barlow Condensed"/>
              </a:defRPr>
            </a:lvl2pPr>
            <a:lvl3pPr lvl="2" rtl="0" algn="ctr">
              <a:spcBef>
                <a:spcPts val="0"/>
              </a:spcBef>
              <a:spcAft>
                <a:spcPts val="0"/>
              </a:spcAft>
              <a:buSzPts val="2800"/>
              <a:buFont typeface="Barlow Condensed"/>
              <a:buNone/>
              <a:defRPr>
                <a:latin typeface="Barlow Condensed"/>
                <a:ea typeface="Barlow Condensed"/>
                <a:cs typeface="Barlow Condensed"/>
                <a:sym typeface="Barlow Condensed"/>
              </a:defRPr>
            </a:lvl3pPr>
            <a:lvl4pPr lvl="3" rtl="0" algn="ctr">
              <a:spcBef>
                <a:spcPts val="0"/>
              </a:spcBef>
              <a:spcAft>
                <a:spcPts val="0"/>
              </a:spcAft>
              <a:buSzPts val="2800"/>
              <a:buFont typeface="Barlow Condensed"/>
              <a:buNone/>
              <a:defRPr>
                <a:latin typeface="Barlow Condensed"/>
                <a:ea typeface="Barlow Condensed"/>
                <a:cs typeface="Barlow Condensed"/>
                <a:sym typeface="Barlow Condensed"/>
              </a:defRPr>
            </a:lvl4pPr>
            <a:lvl5pPr lvl="4" rtl="0" algn="ctr">
              <a:spcBef>
                <a:spcPts val="0"/>
              </a:spcBef>
              <a:spcAft>
                <a:spcPts val="0"/>
              </a:spcAft>
              <a:buSzPts val="2800"/>
              <a:buFont typeface="Barlow Condensed"/>
              <a:buNone/>
              <a:defRPr>
                <a:latin typeface="Barlow Condensed"/>
                <a:ea typeface="Barlow Condensed"/>
                <a:cs typeface="Barlow Condensed"/>
                <a:sym typeface="Barlow Condensed"/>
              </a:defRPr>
            </a:lvl5pPr>
            <a:lvl6pPr lvl="5" rtl="0" algn="ctr">
              <a:spcBef>
                <a:spcPts val="0"/>
              </a:spcBef>
              <a:spcAft>
                <a:spcPts val="0"/>
              </a:spcAft>
              <a:buSzPts val="2800"/>
              <a:buFont typeface="Barlow Condensed"/>
              <a:buNone/>
              <a:defRPr>
                <a:latin typeface="Barlow Condensed"/>
                <a:ea typeface="Barlow Condensed"/>
                <a:cs typeface="Barlow Condensed"/>
                <a:sym typeface="Barlow Condensed"/>
              </a:defRPr>
            </a:lvl6pPr>
            <a:lvl7pPr lvl="6" rtl="0" algn="ctr">
              <a:spcBef>
                <a:spcPts val="0"/>
              </a:spcBef>
              <a:spcAft>
                <a:spcPts val="0"/>
              </a:spcAft>
              <a:buSzPts val="2800"/>
              <a:buFont typeface="Barlow Condensed"/>
              <a:buNone/>
              <a:defRPr>
                <a:latin typeface="Barlow Condensed"/>
                <a:ea typeface="Barlow Condensed"/>
                <a:cs typeface="Barlow Condensed"/>
                <a:sym typeface="Barlow Condensed"/>
              </a:defRPr>
            </a:lvl7pPr>
            <a:lvl8pPr lvl="7" rtl="0" algn="ctr">
              <a:spcBef>
                <a:spcPts val="0"/>
              </a:spcBef>
              <a:spcAft>
                <a:spcPts val="0"/>
              </a:spcAft>
              <a:buSzPts val="2800"/>
              <a:buFont typeface="Barlow Condensed"/>
              <a:buNone/>
              <a:defRPr>
                <a:latin typeface="Barlow Condensed"/>
                <a:ea typeface="Barlow Condensed"/>
                <a:cs typeface="Barlow Condensed"/>
                <a:sym typeface="Barlow Condensed"/>
              </a:defRPr>
            </a:lvl8pPr>
            <a:lvl9pPr lvl="8" rtl="0" algn="ctr">
              <a:spcBef>
                <a:spcPts val="0"/>
              </a:spcBef>
              <a:spcAft>
                <a:spcPts val="0"/>
              </a:spcAft>
              <a:buSzPts val="2800"/>
              <a:buFont typeface="Barlow Condensed"/>
              <a:buNone/>
              <a:defRPr>
                <a:latin typeface="Barlow Condensed"/>
                <a:ea typeface="Barlow Condensed"/>
                <a:cs typeface="Barlow Condensed"/>
                <a:sym typeface="Barlow Condensed"/>
              </a:defRPr>
            </a:lvl9pPr>
          </a:lstStyle>
          <a:p/>
        </p:txBody>
      </p:sp>
      <p:sp>
        <p:nvSpPr>
          <p:cNvPr id="248" name="Google Shape;248;p33"/>
          <p:cNvSpPr txBox="1"/>
          <p:nvPr/>
        </p:nvSpPr>
        <p:spPr>
          <a:xfrm flipH="1" rot="5400000">
            <a:off x="4518200" y="-4518050"/>
            <a:ext cx="108900" cy="9145500"/>
          </a:xfrm>
          <a:prstGeom prst="rect">
            <a:avLst/>
          </a:prstGeom>
          <a:solidFill>
            <a:schemeClr val="accent4"/>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249" name="Google Shape;249;p33"/>
          <p:cNvSpPr txBox="1"/>
          <p:nvPr/>
        </p:nvSpPr>
        <p:spPr>
          <a:xfrm flipH="1" rot="5400000">
            <a:off x="-2414600" y="2454925"/>
            <a:ext cx="5100000" cy="282900"/>
          </a:xfrm>
          <a:prstGeom prst="rect">
            <a:avLst/>
          </a:prstGeom>
          <a:solidFill>
            <a:schemeClr val="accent4"/>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_1_1_1">
    <p:bg>
      <p:bgPr>
        <a:solidFill>
          <a:schemeClr val="dk2"/>
        </a:solidFill>
      </p:bgPr>
    </p:bg>
    <p:spTree>
      <p:nvGrpSpPr>
        <p:cNvPr id="250" name="Shape 250"/>
        <p:cNvGrpSpPr/>
        <p:nvPr/>
      </p:nvGrpSpPr>
      <p:grpSpPr>
        <a:xfrm>
          <a:off x="0" y="0"/>
          <a:ext cx="0" cy="0"/>
          <a:chOff x="0" y="0"/>
          <a:chExt cx="0" cy="0"/>
        </a:xfrm>
      </p:grpSpPr>
      <p:sp>
        <p:nvSpPr>
          <p:cNvPr id="251" name="Google Shape;251;p34"/>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252" name="Google Shape;252;p34"/>
          <p:cNvSpPr txBox="1"/>
          <p:nvPr>
            <p:ph type="ctrTitle"/>
          </p:nvPr>
        </p:nvSpPr>
        <p:spPr>
          <a:xfrm>
            <a:off x="0" y="457200"/>
            <a:ext cx="9144000" cy="2505000"/>
          </a:xfrm>
          <a:prstGeom prst="rect">
            <a:avLst/>
          </a:prstGeom>
        </p:spPr>
        <p:txBody>
          <a:bodyPr anchorCtr="0" anchor="b" bIns="0" lIns="0" spcFirstLastPara="1" rIns="0" wrap="square" tIns="0">
            <a:noAutofit/>
          </a:bodyPr>
          <a:lstStyle>
            <a:lvl1pPr lvl="0" rtl="0" algn="ctr">
              <a:spcBef>
                <a:spcPts val="0"/>
              </a:spcBef>
              <a:spcAft>
                <a:spcPts val="0"/>
              </a:spcAft>
              <a:buClr>
                <a:schemeClr val="lt1"/>
              </a:buClr>
              <a:buSzPts val="3000"/>
              <a:buFont typeface="Barlow Medium"/>
              <a:buNone/>
              <a:defRPr>
                <a:solidFill>
                  <a:schemeClr val="lt1"/>
                </a:solidFill>
                <a:latin typeface="Barlow Medium"/>
                <a:ea typeface="Barlow Medium"/>
                <a:cs typeface="Barlow Medium"/>
                <a:sym typeface="Barlow Medium"/>
              </a:defRPr>
            </a:lvl1pPr>
            <a:lvl2pPr lvl="1" rtl="0" algn="ctr">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2pPr>
            <a:lvl3pPr lvl="2" rtl="0" algn="ctr">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3pPr>
            <a:lvl4pPr lvl="3" rtl="0" algn="ctr">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4pPr>
            <a:lvl5pPr lvl="4" rtl="0" algn="ctr">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5pPr>
            <a:lvl6pPr lvl="5" rtl="0" algn="ctr">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6pPr>
            <a:lvl7pPr lvl="6" rtl="0" algn="ctr">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7pPr>
            <a:lvl8pPr lvl="7" rtl="0" algn="ctr">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8pPr>
            <a:lvl9pPr lvl="8" rtl="0" algn="ctr">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9pPr>
          </a:lstStyle>
          <a:p/>
        </p:txBody>
      </p:sp>
      <p:pic>
        <p:nvPicPr>
          <p:cNvPr id="253" name="Google Shape;253;p34"/>
          <p:cNvPicPr preferRelativeResize="0"/>
          <p:nvPr/>
        </p:nvPicPr>
        <p:blipFill rotWithShape="1">
          <a:blip r:embed="rId2">
            <a:alphaModFix/>
          </a:blip>
          <a:srcRect b="23192" l="4562" r="84952" t="23638"/>
          <a:stretch/>
        </p:blipFill>
        <p:spPr>
          <a:xfrm>
            <a:off x="8371406" y="4669625"/>
            <a:ext cx="316824" cy="3031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
  <p:cSld name="TITLE_AND_BODY_9_4">
    <p:spTree>
      <p:nvGrpSpPr>
        <p:cNvPr id="254" name="Shape 254"/>
        <p:cNvGrpSpPr/>
        <p:nvPr/>
      </p:nvGrpSpPr>
      <p:grpSpPr>
        <a:xfrm>
          <a:off x="0" y="0"/>
          <a:ext cx="0" cy="0"/>
          <a:chOff x="0" y="0"/>
          <a:chExt cx="0" cy="0"/>
        </a:xfrm>
      </p:grpSpPr>
      <p:sp>
        <p:nvSpPr>
          <p:cNvPr id="255" name="Google Shape;255;p35"/>
          <p:cNvSpPr txBox="1"/>
          <p:nvPr/>
        </p:nvSpPr>
        <p:spPr>
          <a:xfrm flipH="1">
            <a:off x="0" y="-50"/>
            <a:ext cx="685800" cy="5143500"/>
          </a:xfrm>
          <a:prstGeom prst="rect">
            <a:avLst/>
          </a:prstGeom>
          <a:solidFill>
            <a:srgbClr val="E41A23"/>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256" name="Google Shape;256;p35"/>
          <p:cNvSpPr txBox="1"/>
          <p:nvPr>
            <p:ph type="title"/>
          </p:nvPr>
        </p:nvSpPr>
        <p:spPr>
          <a:xfrm>
            <a:off x="914400" y="457200"/>
            <a:ext cx="7532100" cy="457200"/>
          </a:xfrm>
          <a:prstGeom prst="rect">
            <a:avLst/>
          </a:prstGeom>
        </p:spPr>
        <p:txBody>
          <a:bodyPr anchorCtr="0" anchor="t" bIns="0" lIns="0" spcFirstLastPara="1" rIns="0" wrap="square" tIns="0">
            <a:noAutofit/>
          </a:bodyPr>
          <a:lstStyle>
            <a:lvl1pPr lvl="0" rtl="0">
              <a:spcBef>
                <a:spcPts val="0"/>
              </a:spcBef>
              <a:spcAft>
                <a:spcPts val="0"/>
              </a:spcAft>
              <a:buSzPts val="3000"/>
              <a:buFont typeface="Barlow Condensed"/>
              <a:buNone/>
              <a:defRPr b="1">
                <a:latin typeface="Barlow Condensed"/>
                <a:ea typeface="Barlow Condensed"/>
                <a:cs typeface="Barlow Condensed"/>
                <a:sym typeface="Barlow Condense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7" name="Google Shape;257;p35"/>
          <p:cNvSpPr txBox="1"/>
          <p:nvPr>
            <p:ph idx="1" type="body"/>
          </p:nvPr>
        </p:nvSpPr>
        <p:spPr>
          <a:xfrm>
            <a:off x="914400" y="1190625"/>
            <a:ext cx="7532100" cy="33354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Font typeface="Nunito"/>
              <a:buChar char="⮕"/>
              <a:defRPr>
                <a:latin typeface="Nunito"/>
                <a:ea typeface="Nunito"/>
                <a:cs typeface="Nunito"/>
                <a:sym typeface="Nunito"/>
              </a:defRPr>
            </a:lvl1pPr>
            <a:lvl2pPr indent="-317500" lvl="1" marL="914400" rtl="0">
              <a:spcBef>
                <a:spcPts val="1000"/>
              </a:spcBef>
              <a:spcAft>
                <a:spcPts val="0"/>
              </a:spcAft>
              <a:buSzPts val="1400"/>
              <a:buFont typeface="Nunito"/>
              <a:buChar char="○"/>
              <a:defRPr>
                <a:latin typeface="Nunito"/>
                <a:ea typeface="Nunito"/>
                <a:cs typeface="Nunito"/>
                <a:sym typeface="Nunito"/>
              </a:defRPr>
            </a:lvl2pPr>
            <a:lvl3pPr indent="-317500" lvl="2" marL="1371600" rtl="0">
              <a:spcBef>
                <a:spcPts val="1000"/>
              </a:spcBef>
              <a:spcAft>
                <a:spcPts val="0"/>
              </a:spcAft>
              <a:buSzPts val="1400"/>
              <a:buFont typeface="Nunito"/>
              <a:buChar char="■"/>
              <a:defRPr>
                <a:latin typeface="Nunito"/>
                <a:ea typeface="Nunito"/>
                <a:cs typeface="Nunito"/>
                <a:sym typeface="Nunito"/>
              </a:defRPr>
            </a:lvl3pPr>
            <a:lvl4pPr indent="-317500" lvl="3" marL="1828800" rtl="0">
              <a:spcBef>
                <a:spcPts val="1000"/>
              </a:spcBef>
              <a:spcAft>
                <a:spcPts val="0"/>
              </a:spcAft>
              <a:buSzPts val="1400"/>
              <a:buFont typeface="Nunito"/>
              <a:buChar char="●"/>
              <a:defRPr>
                <a:latin typeface="Nunito"/>
                <a:ea typeface="Nunito"/>
                <a:cs typeface="Nunito"/>
                <a:sym typeface="Nunito"/>
              </a:defRPr>
            </a:lvl4pPr>
            <a:lvl5pPr indent="-317500" lvl="4" marL="2286000" rtl="0">
              <a:spcBef>
                <a:spcPts val="1000"/>
              </a:spcBef>
              <a:spcAft>
                <a:spcPts val="0"/>
              </a:spcAft>
              <a:buSzPts val="1400"/>
              <a:buFont typeface="Nunito"/>
              <a:buChar char="○"/>
              <a:defRPr>
                <a:latin typeface="Nunito"/>
                <a:ea typeface="Nunito"/>
                <a:cs typeface="Nunito"/>
                <a:sym typeface="Nunito"/>
              </a:defRPr>
            </a:lvl5pPr>
            <a:lvl6pPr indent="-317500" lvl="5" marL="2743200" rtl="0">
              <a:spcBef>
                <a:spcPts val="1000"/>
              </a:spcBef>
              <a:spcAft>
                <a:spcPts val="0"/>
              </a:spcAft>
              <a:buSzPts val="1400"/>
              <a:buFont typeface="Nunito"/>
              <a:buChar char="■"/>
              <a:defRPr>
                <a:latin typeface="Nunito"/>
                <a:ea typeface="Nunito"/>
                <a:cs typeface="Nunito"/>
                <a:sym typeface="Nunito"/>
              </a:defRPr>
            </a:lvl6pPr>
            <a:lvl7pPr indent="-317500" lvl="6" marL="3200400" rtl="0">
              <a:spcBef>
                <a:spcPts val="1000"/>
              </a:spcBef>
              <a:spcAft>
                <a:spcPts val="0"/>
              </a:spcAft>
              <a:buSzPts val="1400"/>
              <a:buFont typeface="Nunito"/>
              <a:buChar char="●"/>
              <a:defRPr>
                <a:latin typeface="Nunito"/>
                <a:ea typeface="Nunito"/>
                <a:cs typeface="Nunito"/>
                <a:sym typeface="Nunito"/>
              </a:defRPr>
            </a:lvl7pPr>
            <a:lvl8pPr indent="-317500" lvl="7" marL="3657600" rtl="0">
              <a:spcBef>
                <a:spcPts val="1000"/>
              </a:spcBef>
              <a:spcAft>
                <a:spcPts val="0"/>
              </a:spcAft>
              <a:buSzPts val="1400"/>
              <a:buFont typeface="Nunito"/>
              <a:buChar char="○"/>
              <a:defRPr>
                <a:latin typeface="Nunito"/>
                <a:ea typeface="Nunito"/>
                <a:cs typeface="Nunito"/>
                <a:sym typeface="Nunito"/>
              </a:defRPr>
            </a:lvl8pPr>
            <a:lvl9pPr indent="-317500" lvl="8" marL="4114800" rtl="0">
              <a:spcBef>
                <a:spcPts val="1000"/>
              </a:spcBef>
              <a:spcAft>
                <a:spcPts val="1000"/>
              </a:spcAft>
              <a:buSzPts val="1400"/>
              <a:buFont typeface="Nunito"/>
              <a:buChar char="■"/>
              <a:defRPr>
                <a:latin typeface="Nunito"/>
                <a:ea typeface="Nunito"/>
                <a:cs typeface="Nunito"/>
                <a:sym typeface="Nunito"/>
              </a:defRPr>
            </a:lvl9pPr>
          </a:lstStyle>
          <a:p/>
        </p:txBody>
      </p:sp>
      <p:sp>
        <p:nvSpPr>
          <p:cNvPr id="258" name="Google Shape;258;p35"/>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GA-Cog-900.png" id="259" name="Google Shape;259;p35"/>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260" name="Google Shape;260;p35"/>
          <p:cNvSpPr txBox="1"/>
          <p:nvPr/>
        </p:nvSpPr>
        <p:spPr>
          <a:xfrm rot="-5400000">
            <a:off x="-2262150" y="1504625"/>
            <a:ext cx="53331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rgbClr val="FFFFFF"/>
                </a:solidFill>
                <a:latin typeface="Barlow Condensed SemiBold"/>
                <a:ea typeface="Barlow Condensed SemiBold"/>
                <a:cs typeface="Barlow Condensed SemiBold"/>
                <a:sym typeface="Barlow Condensed SemiBold"/>
              </a:rPr>
              <a:t>FOR PRESENTER USE ONLY</a:t>
            </a:r>
            <a:endParaRPr sz="2000">
              <a:solidFill>
                <a:srgbClr val="FFFFFF"/>
              </a:solidFill>
              <a:latin typeface="Barlow Condensed SemiBold"/>
              <a:ea typeface="Barlow Condensed SemiBold"/>
              <a:cs typeface="Barlow Condensed SemiBold"/>
              <a:sym typeface="Barlow Condensed SemiBold"/>
            </a:endParaRPr>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1" name="Shape 261"/>
        <p:cNvGrpSpPr/>
        <p:nvPr/>
      </p:nvGrpSpPr>
      <p:grpSpPr>
        <a:xfrm>
          <a:off x="0" y="0"/>
          <a:ext cx="0" cy="0"/>
          <a:chOff x="0" y="0"/>
          <a:chExt cx="0" cy="0"/>
        </a:xfrm>
      </p:grpSpPr>
      <p:sp>
        <p:nvSpPr>
          <p:cNvPr id="262" name="Google Shape;262;p36"/>
          <p:cNvSpPr txBox="1"/>
          <p:nvPr>
            <p:ph type="title"/>
          </p:nvPr>
        </p:nvSpPr>
        <p:spPr>
          <a:xfrm>
            <a:off x="457200" y="457200"/>
            <a:ext cx="8229600" cy="4572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3" name="Google Shape;263;p36"/>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GA-Cog-900.png" id="264" name="Google Shape;264;p36"/>
          <p:cNvPicPr preferRelativeResize="0"/>
          <p:nvPr/>
        </p:nvPicPr>
        <p:blipFill>
          <a:blip r:embed="rId2">
            <a:alphaModFix/>
          </a:blip>
          <a:stretch>
            <a:fillRect/>
          </a:stretch>
        </p:blipFill>
        <p:spPr>
          <a:xfrm>
            <a:off x="8370750" y="4663157"/>
            <a:ext cx="316051" cy="3160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Divider">
  <p:cSld name="TITLE_1_1">
    <p:bg>
      <p:bgPr>
        <a:solidFill>
          <a:schemeClr val="lt1"/>
        </a:solidFill>
      </p:bgPr>
    </p:bg>
    <p:spTree>
      <p:nvGrpSpPr>
        <p:cNvPr id="32" name="Shape 32"/>
        <p:cNvGrpSpPr/>
        <p:nvPr/>
      </p:nvGrpSpPr>
      <p:grpSpPr>
        <a:xfrm>
          <a:off x="0" y="0"/>
          <a:ext cx="0" cy="0"/>
          <a:chOff x="0" y="0"/>
          <a:chExt cx="0" cy="0"/>
        </a:xfrm>
      </p:grpSpPr>
      <p:sp>
        <p:nvSpPr>
          <p:cNvPr id="33" name="Google Shape;33;p5"/>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A-Cog-900.png" id="34" name="Google Shape;34;p5"/>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pic>
        <p:nvPicPr>
          <p:cNvPr id="35" name="Google Shape;35;p5"/>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36" name="Google Shape;36;p5"/>
          <p:cNvSpPr txBox="1"/>
          <p:nvPr>
            <p:ph type="ctrTitle"/>
          </p:nvPr>
        </p:nvSpPr>
        <p:spPr>
          <a:xfrm>
            <a:off x="1028700" y="3520150"/>
            <a:ext cx="6174600" cy="1143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37" name="Google Shape;37;p5"/>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38" name="Google Shape;38;p5"/>
          <p:cNvSpPr txBox="1"/>
          <p:nvPr/>
        </p:nvSpPr>
        <p:spPr>
          <a:xfrm>
            <a:off x="1028700" y="2440916"/>
            <a:ext cx="8115300" cy="923400"/>
          </a:xfrm>
          <a:prstGeom prst="rect">
            <a:avLst/>
          </a:prstGeom>
          <a:noFill/>
          <a:ln>
            <a:noFill/>
          </a:ln>
        </p:spPr>
        <p:txBody>
          <a:bodyPr anchorCtr="0" anchor="b" bIns="0" lIns="0" spcFirstLastPara="1" rIns="0" wrap="square" tIns="0">
            <a:spAutoFit/>
          </a:bodyPr>
          <a:lstStyle/>
          <a:p>
            <a:pPr indent="0" lvl="0" marL="0" marR="0" rtl="0" algn="l">
              <a:lnSpc>
                <a:spcPct val="60000"/>
              </a:lnSpc>
              <a:spcBef>
                <a:spcPts val="0"/>
              </a:spcBef>
              <a:spcAft>
                <a:spcPts val="0"/>
              </a:spcAft>
              <a:buClr>
                <a:srgbClr val="000000"/>
              </a:buClr>
              <a:buSzPts val="10000"/>
              <a:buFont typeface="Arial"/>
              <a:buNone/>
            </a:pPr>
            <a:r>
              <a:rPr b="1" i="0" lang="en" sz="10000" u="none" cap="none" strike="noStrike">
                <a:solidFill>
                  <a:srgbClr val="3DBED4"/>
                </a:solidFill>
                <a:latin typeface="Barlow Condensed"/>
                <a:ea typeface="Barlow Condensed"/>
                <a:cs typeface="Barlow Condensed"/>
                <a:sym typeface="Barlow Condensed"/>
              </a:rPr>
              <a:t>LEARN</a:t>
            </a:r>
            <a:endParaRPr b="1" i="0" sz="10000" u="none" cap="none" strike="noStrike">
              <a:solidFill>
                <a:srgbClr val="3DBED4"/>
              </a:solidFill>
              <a:latin typeface="Barlow Condensed"/>
              <a:ea typeface="Barlow Condensed"/>
              <a:cs typeface="Barlow Condensed"/>
              <a:sym typeface="Barlow Condensed"/>
            </a:endParaRPr>
          </a:p>
        </p:txBody>
      </p:sp>
      <p:pic>
        <p:nvPicPr>
          <p:cNvPr id="39" name="Google Shape;39;p5"/>
          <p:cNvPicPr preferRelativeResize="0"/>
          <p:nvPr/>
        </p:nvPicPr>
        <p:blipFill rotWithShape="1">
          <a:blip r:embed="rId4">
            <a:alphaModFix/>
          </a:blip>
          <a:srcRect b="0" l="0" r="0" t="0"/>
          <a:stretch/>
        </p:blipFill>
        <p:spPr>
          <a:xfrm>
            <a:off x="7240850" y="651625"/>
            <a:ext cx="1143000" cy="15240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Content Option 1">
  <p:cSld name="TITLE_1_1_2">
    <p:bg>
      <p:bgPr>
        <a:solidFill>
          <a:schemeClr val="lt1"/>
        </a:solidFill>
      </p:bgPr>
    </p:bg>
    <p:spTree>
      <p:nvGrpSpPr>
        <p:cNvPr id="40" name="Shape 40"/>
        <p:cNvGrpSpPr/>
        <p:nvPr/>
      </p:nvGrpSpPr>
      <p:grpSpPr>
        <a:xfrm>
          <a:off x="0" y="0"/>
          <a:ext cx="0" cy="0"/>
          <a:chOff x="0" y="0"/>
          <a:chExt cx="0" cy="0"/>
        </a:xfrm>
      </p:grpSpPr>
      <p:pic>
        <p:nvPicPr>
          <p:cNvPr descr="GA-Cog-900.png" id="41" name="Google Shape;41;p6"/>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42" name="Google Shape;42;p6"/>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43" name="Google Shape;43;p6"/>
          <p:cNvSpPr txBox="1"/>
          <p:nvPr>
            <p:ph type="title"/>
          </p:nvPr>
        </p:nvSpPr>
        <p:spPr>
          <a:xfrm>
            <a:off x="1142150" y="457200"/>
            <a:ext cx="7544700" cy="410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p:txBody>
      </p:sp>
      <p:sp>
        <p:nvSpPr>
          <p:cNvPr id="44" name="Google Shape;44;p6"/>
          <p:cNvSpPr txBox="1"/>
          <p:nvPr>
            <p:ph idx="1" type="body"/>
          </p:nvPr>
        </p:nvSpPr>
        <p:spPr>
          <a:xfrm>
            <a:off x="1142150" y="1143850"/>
            <a:ext cx="3933300" cy="2326800"/>
          </a:xfrm>
          <a:prstGeom prst="rect">
            <a:avLst/>
          </a:prstGeom>
          <a:noFill/>
          <a:ln>
            <a:noFill/>
          </a:ln>
        </p:spPr>
        <p:txBody>
          <a:bodyPr anchorCtr="0" anchor="t" bIns="0" lIns="0" spcFirstLastPara="1" rIns="0" wrap="square" tIns="0">
            <a:spAutoFit/>
          </a:bodyPr>
          <a:lstStyle>
            <a:lvl1pPr indent="-292100" lvl="0" marL="457200" algn="l">
              <a:lnSpc>
                <a:spcPct val="115000"/>
              </a:lnSpc>
              <a:spcBef>
                <a:spcPts val="0"/>
              </a:spcBef>
              <a:spcAft>
                <a:spcPts val="0"/>
              </a:spcAft>
              <a:buSzPts val="1000"/>
              <a:buChar char="⮕"/>
              <a:defRPr sz="1400"/>
            </a:lvl1pPr>
            <a:lvl2pPr indent="-317500" lvl="1" marL="914400" algn="l">
              <a:lnSpc>
                <a:spcPct val="115000"/>
              </a:lnSpc>
              <a:spcBef>
                <a:spcPts val="1000"/>
              </a:spcBef>
              <a:spcAft>
                <a:spcPts val="0"/>
              </a:spcAft>
              <a:buSzPts val="1400"/>
              <a:buChar char="○"/>
              <a:defRPr sz="1400"/>
            </a:lvl2pPr>
            <a:lvl3pPr indent="-317500" lvl="2" marL="1371600" algn="l">
              <a:lnSpc>
                <a:spcPct val="115000"/>
              </a:lnSpc>
              <a:spcBef>
                <a:spcPts val="1000"/>
              </a:spcBef>
              <a:spcAft>
                <a:spcPts val="0"/>
              </a:spcAft>
              <a:buSzPts val="1400"/>
              <a:buChar char="■"/>
              <a:defRPr sz="1400"/>
            </a:lvl3pPr>
            <a:lvl4pPr indent="-317500" lvl="3" marL="1828800" algn="l">
              <a:lnSpc>
                <a:spcPct val="115000"/>
              </a:lnSpc>
              <a:spcBef>
                <a:spcPts val="1000"/>
              </a:spcBef>
              <a:spcAft>
                <a:spcPts val="0"/>
              </a:spcAft>
              <a:buSzPts val="1400"/>
              <a:buChar char="●"/>
              <a:defRPr sz="1400"/>
            </a:lvl4pPr>
            <a:lvl5pPr indent="-317500" lvl="4" marL="2286000" algn="l">
              <a:lnSpc>
                <a:spcPct val="115000"/>
              </a:lnSpc>
              <a:spcBef>
                <a:spcPts val="1000"/>
              </a:spcBef>
              <a:spcAft>
                <a:spcPts val="0"/>
              </a:spcAft>
              <a:buSzPts val="1400"/>
              <a:buChar char="○"/>
              <a:defRPr sz="1400"/>
            </a:lvl5pPr>
            <a:lvl6pPr indent="-317500" lvl="5" marL="2743200" algn="l">
              <a:lnSpc>
                <a:spcPct val="115000"/>
              </a:lnSpc>
              <a:spcBef>
                <a:spcPts val="1000"/>
              </a:spcBef>
              <a:spcAft>
                <a:spcPts val="0"/>
              </a:spcAft>
              <a:buSzPts val="1400"/>
              <a:buChar char="■"/>
              <a:defRPr sz="1400"/>
            </a:lvl6pPr>
            <a:lvl7pPr indent="-317500" lvl="6" marL="3200400" algn="l">
              <a:lnSpc>
                <a:spcPct val="115000"/>
              </a:lnSpc>
              <a:spcBef>
                <a:spcPts val="1000"/>
              </a:spcBef>
              <a:spcAft>
                <a:spcPts val="0"/>
              </a:spcAft>
              <a:buSzPts val="1400"/>
              <a:buChar char="●"/>
              <a:defRPr sz="1400"/>
            </a:lvl7pPr>
            <a:lvl8pPr indent="-317500" lvl="7" marL="3657600" algn="l">
              <a:lnSpc>
                <a:spcPct val="115000"/>
              </a:lnSpc>
              <a:spcBef>
                <a:spcPts val="1000"/>
              </a:spcBef>
              <a:spcAft>
                <a:spcPts val="0"/>
              </a:spcAft>
              <a:buSzPts val="1400"/>
              <a:buChar char="○"/>
              <a:defRPr sz="1400"/>
            </a:lvl8pPr>
            <a:lvl9pPr indent="-317500" lvl="8" marL="4114800" algn="l">
              <a:lnSpc>
                <a:spcPct val="115000"/>
              </a:lnSpc>
              <a:spcBef>
                <a:spcPts val="1000"/>
              </a:spcBef>
              <a:spcAft>
                <a:spcPts val="1000"/>
              </a:spcAft>
              <a:buSzPts val="1400"/>
              <a:buChar char="■"/>
              <a:defRPr sz="1400"/>
            </a:lvl9pPr>
          </a:lstStyle>
          <a:p/>
        </p:txBody>
      </p:sp>
      <p:sp>
        <p:nvSpPr>
          <p:cNvPr id="45" name="Google Shape;45;p6"/>
          <p:cNvSpPr/>
          <p:nvPr>
            <p:ph idx="2" type="pic"/>
          </p:nvPr>
        </p:nvSpPr>
        <p:spPr>
          <a:xfrm>
            <a:off x="5242200" y="979025"/>
            <a:ext cx="3444600" cy="3444600"/>
          </a:xfrm>
          <a:prstGeom prst="rect">
            <a:avLst/>
          </a:prstGeom>
          <a:noFill/>
          <a:ln>
            <a:noFill/>
          </a:ln>
        </p:spPr>
      </p:sp>
      <p:sp>
        <p:nvSpPr>
          <p:cNvPr id="46" name="Google Shape;46;p6"/>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uided Walkthrough 2 WH">
  <p:cSld name="TITLE_1_1_1_2_1_1_1_1_3_1_1">
    <p:bg>
      <p:bgPr>
        <a:solidFill>
          <a:schemeClr val="lt1"/>
        </a:solidFill>
      </p:bgPr>
    </p:bg>
    <p:spTree>
      <p:nvGrpSpPr>
        <p:cNvPr id="47" name="Shape 47"/>
        <p:cNvGrpSpPr/>
        <p:nvPr/>
      </p:nvGrpSpPr>
      <p:grpSpPr>
        <a:xfrm>
          <a:off x="0" y="0"/>
          <a:ext cx="0" cy="0"/>
          <a:chOff x="0" y="0"/>
          <a:chExt cx="0" cy="0"/>
        </a:xfrm>
      </p:grpSpPr>
      <p:sp>
        <p:nvSpPr>
          <p:cNvPr id="48" name="Google Shape;48;p7"/>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49" name="Google Shape;49;p7"/>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50" name="Google Shape;50;p7"/>
          <p:cNvSpPr txBox="1"/>
          <p:nvPr>
            <p:ph idx="1" type="body"/>
          </p:nvPr>
        </p:nvSpPr>
        <p:spPr>
          <a:xfrm>
            <a:off x="1166850" y="1402363"/>
            <a:ext cx="4524300" cy="3097200"/>
          </a:xfrm>
          <a:prstGeom prst="rect">
            <a:avLst/>
          </a:prstGeom>
          <a:noFill/>
          <a:ln>
            <a:noFill/>
          </a:ln>
        </p:spPr>
        <p:txBody>
          <a:bodyPr anchorCtr="0" anchor="t" bIns="0" lIns="0" spcFirstLastPara="1" rIns="0" wrap="square" tIns="0">
            <a:noAutofit/>
          </a:bodyPr>
          <a:lstStyle>
            <a:lvl1pPr indent="-292100" lvl="0" marL="457200" algn="l">
              <a:lnSpc>
                <a:spcPct val="115000"/>
              </a:lnSpc>
              <a:spcBef>
                <a:spcPts val="0"/>
              </a:spcBef>
              <a:spcAft>
                <a:spcPts val="0"/>
              </a:spcAft>
              <a:buSzPts val="10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grpSp>
        <p:nvGrpSpPr>
          <p:cNvPr id="51" name="Google Shape;51;p7"/>
          <p:cNvGrpSpPr/>
          <p:nvPr/>
        </p:nvGrpSpPr>
        <p:grpSpPr>
          <a:xfrm>
            <a:off x="8200808" y="210957"/>
            <a:ext cx="654900" cy="645309"/>
            <a:chOff x="8200808" y="134757"/>
            <a:chExt cx="654900" cy="645309"/>
          </a:xfrm>
        </p:grpSpPr>
        <p:sp>
          <p:nvSpPr>
            <p:cNvPr id="52" name="Google Shape;52;p7"/>
            <p:cNvSpPr/>
            <p:nvPr/>
          </p:nvSpPr>
          <p:spPr>
            <a:xfrm flipH="1" rot="5403199">
              <a:off x="8205908" y="130261"/>
              <a:ext cx="644700" cy="654300"/>
            </a:xfrm>
            <a:prstGeom prst="ellipse">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Barlow Condensed"/>
                <a:ea typeface="Barlow Condensed"/>
                <a:cs typeface="Barlow Condensed"/>
                <a:sym typeface="Barlow Condensed"/>
              </a:endParaRPr>
            </a:p>
          </p:txBody>
        </p:sp>
        <p:cxnSp>
          <p:nvCxnSpPr>
            <p:cNvPr id="53" name="Google Shape;53;p7"/>
            <p:cNvCxnSpPr>
              <a:endCxn id="52" idx="0"/>
            </p:cNvCxnSpPr>
            <p:nvPr/>
          </p:nvCxnSpPr>
          <p:spPr>
            <a:xfrm>
              <a:off x="8518808" y="137315"/>
              <a:ext cx="336600" cy="320400"/>
            </a:xfrm>
            <a:prstGeom prst="curvedConnector3">
              <a:avLst>
                <a:gd fmla="val 87572" name="adj1"/>
              </a:avLst>
            </a:prstGeom>
            <a:noFill/>
            <a:ln cap="flat" cmpd="sng" w="28575">
              <a:solidFill>
                <a:schemeClr val="accent4"/>
              </a:solidFill>
              <a:prstDash val="solid"/>
              <a:round/>
              <a:headEnd len="sm" w="sm" type="none"/>
              <a:tailEnd len="med" w="med" type="oval"/>
            </a:ln>
          </p:spPr>
        </p:cxnSp>
      </p:grpSp>
      <p:sp>
        <p:nvSpPr>
          <p:cNvPr id="54" name="Google Shape;54;p7"/>
          <p:cNvSpPr txBox="1"/>
          <p:nvPr>
            <p:ph idx="2" type="subTitle"/>
          </p:nvPr>
        </p:nvSpPr>
        <p:spPr>
          <a:xfrm>
            <a:off x="1166850" y="857275"/>
            <a:ext cx="4225800" cy="316200"/>
          </a:xfrm>
          <a:prstGeom prst="rect">
            <a:avLst/>
          </a:prstGeom>
          <a:noFill/>
          <a:ln>
            <a:noFill/>
          </a:ln>
        </p:spPr>
        <p:txBody>
          <a:bodyPr anchorCtr="0" anchor="ctr" bIns="0" lIns="0" spcFirstLastPara="1" rIns="0" wrap="square" tIns="0">
            <a:noAutofit/>
          </a:bodyPr>
          <a:lstStyle>
            <a:lvl1pPr lvl="0" algn="l">
              <a:lnSpc>
                <a:spcPct val="115000"/>
              </a:lnSpc>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algn="l">
              <a:lnSpc>
                <a:spcPct val="115000"/>
              </a:lnSpc>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
        <p:nvSpPr>
          <p:cNvPr id="55" name="Google Shape;55;p7"/>
          <p:cNvSpPr txBox="1"/>
          <p:nvPr/>
        </p:nvSpPr>
        <p:spPr>
          <a:xfrm>
            <a:off x="8123925" y="210950"/>
            <a:ext cx="809700" cy="645300"/>
          </a:xfrm>
          <a:prstGeom prst="rect">
            <a:avLst/>
          </a:prstGeom>
          <a:noFill/>
          <a:ln>
            <a:noFill/>
          </a:ln>
        </p:spPr>
        <p:txBody>
          <a:bodyPr anchorCtr="0" anchor="ctr" bIns="0" lIns="0" spcFirstLastPara="1" rIns="0" wrap="square" tIns="0">
            <a:noAutofit/>
          </a:bodyPr>
          <a:lstStyle/>
          <a:p>
            <a:pPr indent="0" lvl="0" marL="0" marR="0" rtl="0" algn="ctr">
              <a:lnSpc>
                <a:spcPct val="115000"/>
              </a:lnSpc>
              <a:spcBef>
                <a:spcPts val="0"/>
              </a:spcBef>
              <a:spcAft>
                <a:spcPts val="1000"/>
              </a:spcAft>
              <a:buClr>
                <a:srgbClr val="000000"/>
              </a:buClr>
              <a:buSzPts val="1000"/>
              <a:buFont typeface="Arial"/>
              <a:buNone/>
            </a:pPr>
            <a:r>
              <a:t/>
            </a:r>
            <a:endParaRPr b="0" i="0" sz="1000" u="none" cap="none" strike="noStrike">
              <a:solidFill>
                <a:schemeClr val="lt1"/>
              </a:solidFill>
              <a:latin typeface="Barlow Condensed"/>
              <a:ea typeface="Barlow Condensed"/>
              <a:cs typeface="Barlow Condensed"/>
              <a:sym typeface="Barlow Condensed"/>
            </a:endParaRPr>
          </a:p>
        </p:txBody>
      </p:sp>
      <p:sp>
        <p:nvSpPr>
          <p:cNvPr id="56" name="Google Shape;56;p7"/>
          <p:cNvSpPr txBox="1"/>
          <p:nvPr/>
        </p:nvSpPr>
        <p:spPr>
          <a:xfrm>
            <a:off x="457200" y="312925"/>
            <a:ext cx="3126900" cy="431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chemeClr val="dk1"/>
                </a:solidFill>
                <a:latin typeface="Barlow Condensed SemiBold"/>
                <a:ea typeface="Barlow Condensed SemiBold"/>
                <a:cs typeface="Barlow Condensed SemiBold"/>
                <a:sym typeface="Barlow Condensed SemiBold"/>
              </a:rPr>
              <a:t>GUIDED WALKTHROUGH:</a:t>
            </a:r>
            <a:endParaRPr b="0" i="0" sz="2800" u="none" cap="none" strike="noStrike">
              <a:solidFill>
                <a:schemeClr val="dk1"/>
              </a:solidFill>
              <a:latin typeface="Barlow Condensed SemiBold"/>
              <a:ea typeface="Barlow Condensed SemiBold"/>
              <a:cs typeface="Barlow Condensed SemiBold"/>
              <a:sym typeface="Barlow Condensed SemiBold"/>
            </a:endParaRPr>
          </a:p>
        </p:txBody>
      </p:sp>
      <p:sp>
        <p:nvSpPr>
          <p:cNvPr id="57" name="Google Shape;57;p7"/>
          <p:cNvSpPr txBox="1"/>
          <p:nvPr>
            <p:ph type="ctrTitle"/>
          </p:nvPr>
        </p:nvSpPr>
        <p:spPr>
          <a:xfrm>
            <a:off x="3398175" y="338325"/>
            <a:ext cx="3612600" cy="316200"/>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2800"/>
              <a:buNone/>
              <a:defRPr b="0" sz="2800"/>
            </a:lvl1pPr>
            <a:lvl2pPr lvl="1"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2pPr>
            <a:lvl3pPr lvl="2"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3pPr>
            <a:lvl4pPr lvl="3"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4pPr>
            <a:lvl5pPr lvl="4"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5pPr>
            <a:lvl6pPr lvl="5"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6pPr>
            <a:lvl7pPr lvl="6"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7pPr>
            <a:lvl8pPr lvl="7"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8pPr>
            <a:lvl9pPr lvl="8"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9pPr>
          </a:lstStyle>
          <a:p/>
        </p:txBody>
      </p:sp>
      <p:sp>
        <p:nvSpPr>
          <p:cNvPr id="58" name="Google Shape;58;p7"/>
          <p:cNvSpPr txBox="1"/>
          <p:nvPr/>
        </p:nvSpPr>
        <p:spPr>
          <a:xfrm flipH="1" rot="5400000">
            <a:off x="4518200" y="-4518050"/>
            <a:ext cx="108900" cy="9145500"/>
          </a:xfrm>
          <a:prstGeom prst="rect">
            <a:avLst/>
          </a:prstGeom>
          <a:solidFill>
            <a:schemeClr val="accent4"/>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59" name="Google Shape;59;p7"/>
          <p:cNvSpPr txBox="1"/>
          <p:nvPr/>
        </p:nvSpPr>
        <p:spPr>
          <a:xfrm flipH="1" rot="5400000">
            <a:off x="-2414600" y="2454925"/>
            <a:ext cx="5100000" cy="282900"/>
          </a:xfrm>
          <a:prstGeom prst="rect">
            <a:avLst/>
          </a:prstGeom>
          <a:solidFill>
            <a:schemeClr val="accent4"/>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Content Option 2">
  <p:cSld name="TITLE_1_1_2_1_1">
    <p:bg>
      <p:bgPr>
        <a:solidFill>
          <a:schemeClr val="lt1"/>
        </a:solidFill>
      </p:bgPr>
    </p:bg>
    <p:spTree>
      <p:nvGrpSpPr>
        <p:cNvPr id="60" name="Shape 60"/>
        <p:cNvGrpSpPr/>
        <p:nvPr/>
      </p:nvGrpSpPr>
      <p:grpSpPr>
        <a:xfrm>
          <a:off x="0" y="0"/>
          <a:ext cx="0" cy="0"/>
          <a:chOff x="0" y="0"/>
          <a:chExt cx="0" cy="0"/>
        </a:xfrm>
      </p:grpSpPr>
      <p:pic>
        <p:nvPicPr>
          <p:cNvPr descr="GA-Cog-900.png" id="61" name="Google Shape;61;p8"/>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62" name="Google Shape;62;p8"/>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63" name="Google Shape;63;p8"/>
          <p:cNvSpPr txBox="1"/>
          <p:nvPr>
            <p:ph type="title"/>
          </p:nvPr>
        </p:nvSpPr>
        <p:spPr>
          <a:xfrm>
            <a:off x="1142150" y="457200"/>
            <a:ext cx="7544700" cy="410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p:txBody>
      </p:sp>
      <p:sp>
        <p:nvSpPr>
          <p:cNvPr id="64" name="Google Shape;64;p8"/>
          <p:cNvSpPr txBox="1"/>
          <p:nvPr>
            <p:ph idx="1" type="body"/>
          </p:nvPr>
        </p:nvSpPr>
        <p:spPr>
          <a:xfrm>
            <a:off x="1142150" y="1143850"/>
            <a:ext cx="7544700" cy="1053000"/>
          </a:xfrm>
          <a:prstGeom prst="rect">
            <a:avLst/>
          </a:prstGeom>
          <a:noFill/>
          <a:ln>
            <a:noFill/>
          </a:ln>
        </p:spPr>
        <p:txBody>
          <a:bodyPr anchorCtr="0" anchor="t" bIns="0" lIns="0" spcFirstLastPara="1" rIns="0" wrap="square" tIns="0">
            <a:spAutoFit/>
          </a:bodyPr>
          <a:lstStyle>
            <a:lvl1pPr indent="-292100" lvl="0" marL="457200" algn="l">
              <a:lnSpc>
                <a:spcPct val="115000"/>
              </a:lnSpc>
              <a:spcBef>
                <a:spcPts val="0"/>
              </a:spcBef>
              <a:spcAft>
                <a:spcPts val="0"/>
              </a:spcAft>
              <a:buSzPts val="1000"/>
              <a:buChar char="⮕"/>
              <a:defRPr sz="1400"/>
            </a:lvl1pPr>
            <a:lvl2pPr indent="-317500" lvl="1" marL="914400" algn="l">
              <a:lnSpc>
                <a:spcPct val="115000"/>
              </a:lnSpc>
              <a:spcBef>
                <a:spcPts val="1000"/>
              </a:spcBef>
              <a:spcAft>
                <a:spcPts val="0"/>
              </a:spcAft>
              <a:buSzPts val="1400"/>
              <a:buChar char="○"/>
              <a:defRPr sz="1400"/>
            </a:lvl2pPr>
            <a:lvl3pPr indent="-317500" lvl="2" marL="1371600" algn="l">
              <a:lnSpc>
                <a:spcPct val="115000"/>
              </a:lnSpc>
              <a:spcBef>
                <a:spcPts val="1000"/>
              </a:spcBef>
              <a:spcAft>
                <a:spcPts val="0"/>
              </a:spcAft>
              <a:buSzPts val="1400"/>
              <a:buChar char="■"/>
              <a:defRPr sz="1400"/>
            </a:lvl3pPr>
            <a:lvl4pPr indent="-317500" lvl="3" marL="1828800" algn="l">
              <a:lnSpc>
                <a:spcPct val="115000"/>
              </a:lnSpc>
              <a:spcBef>
                <a:spcPts val="1000"/>
              </a:spcBef>
              <a:spcAft>
                <a:spcPts val="0"/>
              </a:spcAft>
              <a:buSzPts val="1400"/>
              <a:buChar char="●"/>
              <a:defRPr sz="1400"/>
            </a:lvl4pPr>
            <a:lvl5pPr indent="-317500" lvl="4" marL="2286000" algn="l">
              <a:lnSpc>
                <a:spcPct val="115000"/>
              </a:lnSpc>
              <a:spcBef>
                <a:spcPts val="1000"/>
              </a:spcBef>
              <a:spcAft>
                <a:spcPts val="0"/>
              </a:spcAft>
              <a:buSzPts val="1400"/>
              <a:buChar char="○"/>
              <a:defRPr sz="1400"/>
            </a:lvl5pPr>
            <a:lvl6pPr indent="-317500" lvl="5" marL="2743200" algn="l">
              <a:lnSpc>
                <a:spcPct val="115000"/>
              </a:lnSpc>
              <a:spcBef>
                <a:spcPts val="1000"/>
              </a:spcBef>
              <a:spcAft>
                <a:spcPts val="0"/>
              </a:spcAft>
              <a:buSzPts val="1400"/>
              <a:buChar char="■"/>
              <a:defRPr sz="1400"/>
            </a:lvl6pPr>
            <a:lvl7pPr indent="-317500" lvl="6" marL="3200400" algn="l">
              <a:lnSpc>
                <a:spcPct val="115000"/>
              </a:lnSpc>
              <a:spcBef>
                <a:spcPts val="1000"/>
              </a:spcBef>
              <a:spcAft>
                <a:spcPts val="0"/>
              </a:spcAft>
              <a:buSzPts val="1400"/>
              <a:buChar char="●"/>
              <a:defRPr sz="1400"/>
            </a:lvl7pPr>
            <a:lvl8pPr indent="-317500" lvl="7" marL="3657600" algn="l">
              <a:lnSpc>
                <a:spcPct val="115000"/>
              </a:lnSpc>
              <a:spcBef>
                <a:spcPts val="1000"/>
              </a:spcBef>
              <a:spcAft>
                <a:spcPts val="0"/>
              </a:spcAft>
              <a:buSzPts val="1400"/>
              <a:buChar char="○"/>
              <a:defRPr sz="1400"/>
            </a:lvl8pPr>
            <a:lvl9pPr indent="-317500" lvl="8" marL="4114800" algn="l">
              <a:lnSpc>
                <a:spcPct val="115000"/>
              </a:lnSpc>
              <a:spcBef>
                <a:spcPts val="1000"/>
              </a:spcBef>
              <a:spcAft>
                <a:spcPts val="1000"/>
              </a:spcAft>
              <a:buSzPts val="1400"/>
              <a:buChar char="■"/>
              <a:defRPr sz="1400"/>
            </a:lvl9pPr>
          </a:lstStyle>
          <a:p/>
        </p:txBody>
      </p:sp>
      <p:sp>
        <p:nvSpPr>
          <p:cNvPr id="65" name="Google Shape;65;p8"/>
          <p:cNvSpPr/>
          <p:nvPr>
            <p:ph idx="2" type="pic"/>
          </p:nvPr>
        </p:nvSpPr>
        <p:spPr>
          <a:xfrm>
            <a:off x="1142100" y="2575550"/>
            <a:ext cx="7544700" cy="1848000"/>
          </a:xfrm>
          <a:prstGeom prst="rect">
            <a:avLst/>
          </a:prstGeom>
          <a:noFill/>
          <a:ln>
            <a:noFill/>
          </a:ln>
        </p:spPr>
      </p:sp>
      <p:sp>
        <p:nvSpPr>
          <p:cNvPr id="66" name="Google Shape;66;p8"/>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_1_1_1">
    <p:bg>
      <p:bgPr>
        <a:solidFill>
          <a:schemeClr val="dk2"/>
        </a:solidFill>
      </p:bgPr>
    </p:bg>
    <p:spTree>
      <p:nvGrpSpPr>
        <p:cNvPr id="67" name="Shape 67"/>
        <p:cNvGrpSpPr/>
        <p:nvPr/>
      </p:nvGrpSpPr>
      <p:grpSpPr>
        <a:xfrm>
          <a:off x="0" y="0"/>
          <a:ext cx="0" cy="0"/>
          <a:chOff x="0" y="0"/>
          <a:chExt cx="0" cy="0"/>
        </a:xfrm>
      </p:grpSpPr>
      <p:sp>
        <p:nvSpPr>
          <p:cNvPr id="68" name="Google Shape;68;p9"/>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
        <p:nvSpPr>
          <p:cNvPr id="69" name="Google Shape;69;p9"/>
          <p:cNvSpPr txBox="1"/>
          <p:nvPr>
            <p:ph type="ctrTitle"/>
          </p:nvPr>
        </p:nvSpPr>
        <p:spPr>
          <a:xfrm>
            <a:off x="0" y="457200"/>
            <a:ext cx="9144000" cy="2505000"/>
          </a:xfrm>
          <a:prstGeom prst="rect">
            <a:avLst/>
          </a:prstGeom>
          <a:noFill/>
          <a:ln>
            <a:noFill/>
          </a:ln>
        </p:spPr>
        <p:txBody>
          <a:bodyPr anchorCtr="0" anchor="b" bIns="0" lIns="0" spcFirstLastPara="1" rIns="0" wrap="square" tIns="0">
            <a:noAutofit/>
          </a:bodyPr>
          <a:lstStyle>
            <a:lvl1pPr lvl="0" algn="ctr">
              <a:lnSpc>
                <a:spcPct val="90000"/>
              </a:lnSpc>
              <a:spcBef>
                <a:spcPts val="0"/>
              </a:spcBef>
              <a:spcAft>
                <a:spcPts val="0"/>
              </a:spcAft>
              <a:buClr>
                <a:schemeClr val="lt1"/>
              </a:buClr>
              <a:buSzPts val="3000"/>
              <a:buFont typeface="Barlow Medium"/>
              <a:buNone/>
              <a:defRPr>
                <a:solidFill>
                  <a:schemeClr val="lt1"/>
                </a:solidFill>
                <a:latin typeface="Barlow Medium"/>
                <a:ea typeface="Barlow Medium"/>
                <a:cs typeface="Barlow Medium"/>
                <a:sym typeface="Barlow Medium"/>
              </a:defRPr>
            </a:lvl1pPr>
            <a:lvl2pPr lvl="1" algn="ctr">
              <a:lnSpc>
                <a:spcPct val="100000"/>
              </a:lnSpc>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2pPr>
            <a:lvl3pPr lvl="2" algn="ctr">
              <a:lnSpc>
                <a:spcPct val="100000"/>
              </a:lnSpc>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3pPr>
            <a:lvl4pPr lvl="3" algn="ctr">
              <a:lnSpc>
                <a:spcPct val="100000"/>
              </a:lnSpc>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4pPr>
            <a:lvl5pPr lvl="4" algn="ctr">
              <a:lnSpc>
                <a:spcPct val="100000"/>
              </a:lnSpc>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5pPr>
            <a:lvl6pPr lvl="5" algn="ctr">
              <a:lnSpc>
                <a:spcPct val="100000"/>
              </a:lnSpc>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6pPr>
            <a:lvl7pPr lvl="6" algn="ctr">
              <a:lnSpc>
                <a:spcPct val="100000"/>
              </a:lnSpc>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7pPr>
            <a:lvl8pPr lvl="7" algn="ctr">
              <a:lnSpc>
                <a:spcPct val="100000"/>
              </a:lnSpc>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8pPr>
            <a:lvl9pPr lvl="8" algn="ctr">
              <a:lnSpc>
                <a:spcPct val="100000"/>
              </a:lnSpc>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9pPr>
          </a:lstStyle>
          <a:p/>
        </p:txBody>
      </p:sp>
      <p:pic>
        <p:nvPicPr>
          <p:cNvPr id="70" name="Google Shape;70;p9"/>
          <p:cNvPicPr preferRelativeResize="0"/>
          <p:nvPr/>
        </p:nvPicPr>
        <p:blipFill rotWithShape="1">
          <a:blip r:embed="rId2">
            <a:alphaModFix/>
          </a:blip>
          <a:srcRect b="23191" l="4562" r="84951" t="23638"/>
          <a:stretch/>
        </p:blipFill>
        <p:spPr>
          <a:xfrm>
            <a:off x="8371406" y="4669625"/>
            <a:ext cx="316824" cy="3031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actice - Divider">
  <p:cSld name="TITLE_1_1_1">
    <p:bg>
      <p:bgPr>
        <a:solidFill>
          <a:schemeClr val="lt1"/>
        </a:solidFill>
      </p:bgPr>
    </p:bg>
    <p:spTree>
      <p:nvGrpSpPr>
        <p:cNvPr id="71" name="Shape 71"/>
        <p:cNvGrpSpPr/>
        <p:nvPr/>
      </p:nvGrpSpPr>
      <p:grpSpPr>
        <a:xfrm>
          <a:off x="0" y="0"/>
          <a:ext cx="0" cy="0"/>
          <a:chOff x="0" y="0"/>
          <a:chExt cx="0" cy="0"/>
        </a:xfrm>
      </p:grpSpPr>
      <p:sp>
        <p:nvSpPr>
          <p:cNvPr id="72" name="Google Shape;72;p10"/>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A-Cog-900.png" id="73" name="Google Shape;73;p10"/>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pic>
        <p:nvPicPr>
          <p:cNvPr id="74" name="Google Shape;74;p10"/>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75" name="Google Shape;75;p10"/>
          <p:cNvSpPr txBox="1"/>
          <p:nvPr>
            <p:ph type="ctrTitle"/>
          </p:nvPr>
        </p:nvSpPr>
        <p:spPr>
          <a:xfrm>
            <a:off x="1028700" y="3520150"/>
            <a:ext cx="6174600" cy="1143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76" name="Google Shape;76;p10"/>
          <p:cNvSpPr txBox="1"/>
          <p:nvPr/>
        </p:nvSpPr>
        <p:spPr>
          <a:xfrm flipH="1">
            <a:off x="0" y="-50"/>
            <a:ext cx="685800" cy="5143500"/>
          </a:xfrm>
          <a:prstGeom prst="rect">
            <a:avLst/>
          </a:prstGeom>
          <a:solidFill>
            <a:srgbClr val="E41A23"/>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77" name="Google Shape;77;p10"/>
          <p:cNvSpPr txBox="1"/>
          <p:nvPr/>
        </p:nvSpPr>
        <p:spPr>
          <a:xfrm>
            <a:off x="1028700" y="2440725"/>
            <a:ext cx="8115300" cy="923400"/>
          </a:xfrm>
          <a:prstGeom prst="rect">
            <a:avLst/>
          </a:prstGeom>
          <a:noFill/>
          <a:ln>
            <a:noFill/>
          </a:ln>
        </p:spPr>
        <p:txBody>
          <a:bodyPr anchorCtr="0" anchor="b" bIns="0" lIns="0" spcFirstLastPara="1" rIns="0" wrap="square" tIns="0">
            <a:spAutoFit/>
          </a:bodyPr>
          <a:lstStyle/>
          <a:p>
            <a:pPr indent="0" lvl="0" marL="0" marR="0" rtl="0" algn="l">
              <a:lnSpc>
                <a:spcPct val="60000"/>
              </a:lnSpc>
              <a:spcBef>
                <a:spcPts val="0"/>
              </a:spcBef>
              <a:spcAft>
                <a:spcPts val="0"/>
              </a:spcAft>
              <a:buClr>
                <a:srgbClr val="000000"/>
              </a:buClr>
              <a:buSzPts val="10000"/>
              <a:buFont typeface="Arial"/>
              <a:buNone/>
            </a:pPr>
            <a:r>
              <a:rPr b="1" i="0" lang="en" sz="10000" u="none" cap="none" strike="noStrike">
                <a:solidFill>
                  <a:srgbClr val="E41F26"/>
                </a:solidFill>
                <a:latin typeface="Barlow Condensed"/>
                <a:ea typeface="Barlow Condensed"/>
                <a:cs typeface="Barlow Condensed"/>
                <a:sym typeface="Barlow Condensed"/>
              </a:rPr>
              <a:t>PRACTICE</a:t>
            </a:r>
            <a:endParaRPr b="1" i="0" sz="10000" u="none" cap="none" strike="noStrike">
              <a:solidFill>
                <a:srgbClr val="E41F26"/>
              </a:solidFill>
              <a:latin typeface="Barlow Condensed"/>
              <a:ea typeface="Barlow Condensed"/>
              <a:cs typeface="Barlow Condensed"/>
              <a:sym typeface="Barlow Condensed"/>
            </a:endParaRPr>
          </a:p>
        </p:txBody>
      </p:sp>
      <p:pic>
        <p:nvPicPr>
          <p:cNvPr id="78" name="Google Shape;78;p10"/>
          <p:cNvPicPr preferRelativeResize="0"/>
          <p:nvPr/>
        </p:nvPicPr>
        <p:blipFill rotWithShape="1">
          <a:blip r:embed="rId4">
            <a:alphaModFix/>
          </a:blip>
          <a:srcRect b="0" l="0" r="0" t="0"/>
          <a:stretch/>
        </p:blipFill>
        <p:spPr>
          <a:xfrm>
            <a:off x="7149075" y="659200"/>
            <a:ext cx="1371600" cy="1371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0" Type="http://schemas.openxmlformats.org/officeDocument/2006/relationships/slideLayout" Target="../slideLayouts/slideLayout27.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7" Type="http://schemas.openxmlformats.org/officeDocument/2006/relationships/slideLayout" Target="../slideLayouts/slideLayout34.xml"/><Relationship Id="rId16" Type="http://schemas.openxmlformats.org/officeDocument/2006/relationships/slideLayout" Target="../slideLayouts/slideLayout33.xml"/><Relationship Id="rId5" Type="http://schemas.openxmlformats.org/officeDocument/2006/relationships/slideLayout" Target="../slideLayouts/slideLayout22.xml"/><Relationship Id="rId6" Type="http://schemas.openxmlformats.org/officeDocument/2006/relationships/slideLayout" Target="../slideLayouts/slideLayout23.xml"/><Relationship Id="rId18" Type="http://schemas.openxmlformats.org/officeDocument/2006/relationships/theme" Target="../theme/theme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57200"/>
            <a:ext cx="8229600" cy="4572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1"/>
              </a:buClr>
              <a:buSzPts val="3000"/>
              <a:buFont typeface="Barlow Condensed"/>
              <a:buNone/>
              <a:defRPr b="1" i="0" sz="3000" u="none" cap="none" strike="noStrike">
                <a:solidFill>
                  <a:schemeClr val="dk1"/>
                </a:solidFill>
                <a:latin typeface="Barlow Condensed"/>
                <a:ea typeface="Barlow Condensed"/>
                <a:cs typeface="Barlow Condensed"/>
                <a:sym typeface="Barlow Condensed"/>
              </a:defRPr>
            </a:lvl1pPr>
            <a:lvl2pPr lvl="1"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2pPr>
            <a:lvl3pPr lvl="2"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3pPr>
            <a:lvl4pPr lvl="3"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4pPr>
            <a:lvl5pPr lvl="4"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5pPr>
            <a:lvl6pPr lvl="5"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6pPr>
            <a:lvl7pPr lvl="6"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7pPr>
            <a:lvl8pPr lvl="7"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8pPr>
            <a:lvl9pPr lvl="8"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9pPr>
          </a:lstStyle>
          <a:p/>
        </p:txBody>
      </p:sp>
      <p:sp>
        <p:nvSpPr>
          <p:cNvPr id="7" name="Google Shape;7;p1"/>
          <p:cNvSpPr txBox="1"/>
          <p:nvPr>
            <p:ph idx="1" type="body"/>
          </p:nvPr>
        </p:nvSpPr>
        <p:spPr>
          <a:xfrm>
            <a:off x="457200" y="1600200"/>
            <a:ext cx="8229600" cy="2925900"/>
          </a:xfrm>
          <a:prstGeom prst="rect">
            <a:avLst/>
          </a:prstGeom>
          <a:noFill/>
          <a:ln>
            <a:noFill/>
          </a:ln>
        </p:spPr>
        <p:txBody>
          <a:bodyPr anchorCtr="0" anchor="t" bIns="0" lIns="0" spcFirstLastPara="1" rIns="0" wrap="square" tIns="0">
            <a:noAutofit/>
          </a:bodyPr>
          <a:lstStyle>
            <a:lvl1pPr indent="-292100" lvl="0" marL="457200" marR="0" rtl="0" algn="l">
              <a:lnSpc>
                <a:spcPct val="115000"/>
              </a:lnSpc>
              <a:spcBef>
                <a:spcPts val="0"/>
              </a:spcBef>
              <a:spcAft>
                <a:spcPts val="0"/>
              </a:spcAft>
              <a:buClr>
                <a:schemeClr val="dk1"/>
              </a:buClr>
              <a:buSzPts val="1000"/>
              <a:buFont typeface="Nunito"/>
              <a:buChar char="⮕"/>
              <a:defRPr b="0" i="0" sz="1400" u="none" cap="none" strike="noStrike">
                <a:solidFill>
                  <a:schemeClr val="dk1"/>
                </a:solidFill>
                <a:latin typeface="Nunito"/>
                <a:ea typeface="Nunito"/>
                <a:cs typeface="Nunito"/>
                <a:sym typeface="Nunito"/>
              </a:defRPr>
            </a:lvl1pPr>
            <a:lvl2pPr indent="-317500" lvl="1" marL="9144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2pPr>
            <a:lvl3pPr indent="-317500" lvl="2" marL="13716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3pPr>
            <a:lvl4pPr indent="-317500" lvl="3" marL="18288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4pPr>
            <a:lvl5pPr indent="-317500" lvl="4" marL="22860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5pPr>
            <a:lvl6pPr indent="-317500" lvl="5" marL="27432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6pPr>
            <a:lvl7pPr indent="-317500" lvl="6" marL="32004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7pPr>
            <a:lvl8pPr indent="-317500" lvl="7" marL="36576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8pPr>
            <a:lvl9pPr indent="-317500" lvl="8" marL="4114800" marR="0" rtl="0" algn="l">
              <a:lnSpc>
                <a:spcPct val="115000"/>
              </a:lnSpc>
              <a:spcBef>
                <a:spcPts val="1000"/>
              </a:spcBef>
              <a:spcAft>
                <a:spcPts val="1000"/>
              </a:spcAft>
              <a:buClr>
                <a:schemeClr val="dk1"/>
              </a:buClr>
              <a:buSzPts val="1400"/>
              <a:buFont typeface="Nunito"/>
              <a:buChar char="■"/>
              <a:defRPr b="0" i="0" sz="1400" u="none" cap="none" strike="noStrike">
                <a:solidFill>
                  <a:schemeClr val="dk1"/>
                </a:solidFill>
                <a:latin typeface="Nunito"/>
                <a:ea typeface="Nunito"/>
                <a:cs typeface="Nunito"/>
                <a:sym typeface="Nunito"/>
              </a:defRPr>
            </a:lvl9pPr>
          </a:lstStyle>
          <a:p/>
        </p:txBody>
      </p:sp>
      <p:sp>
        <p:nvSpPr>
          <p:cNvPr id="8" name="Google Shape;8;p1"/>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B7B7B7"/>
                </a:solidFill>
                <a:latin typeface="Nunito"/>
                <a:ea typeface="Nunito"/>
                <a:cs typeface="Nunito"/>
                <a:sym typeface="Nunito"/>
              </a:rPr>
              <a:t>© 2023 General Assembly</a:t>
            </a:r>
            <a:endParaRPr b="0" i="0" sz="600" u="none" cap="none" strike="noStrike">
              <a:solidFill>
                <a:srgbClr val="B7B7B7"/>
              </a:solidFill>
              <a:latin typeface="Nunito"/>
              <a:ea typeface="Nunito"/>
              <a:cs typeface="Nunito"/>
              <a:sym typeface="Nuni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EA4335"/>
          </p15:clr>
        </p15:guide>
        <p15:guide id="2" orient="horz" pos="288">
          <p15:clr>
            <a:srgbClr val="EA4335"/>
          </p15:clr>
        </p15:guide>
        <p15:guide id="3" orient="horz" pos="1008">
          <p15:clr>
            <a:srgbClr val="EA4335"/>
          </p15:clr>
        </p15:guide>
        <p15:guide id="4" pos="5472">
          <p15:clr>
            <a:srgbClr val="EA4335"/>
          </p15:clr>
        </p15:guide>
        <p15:guide id="5" orient="horz" pos="775">
          <p15:clr>
            <a:srgbClr val="EA4335"/>
          </p15:clr>
        </p15:guide>
        <p15:guide id="6" orient="horz" pos="2851">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135" name="Shape 135"/>
        <p:cNvGrpSpPr/>
        <p:nvPr/>
      </p:nvGrpSpPr>
      <p:grpSpPr>
        <a:xfrm>
          <a:off x="0" y="0"/>
          <a:ext cx="0" cy="0"/>
          <a:chOff x="0" y="0"/>
          <a:chExt cx="0" cy="0"/>
        </a:xfrm>
      </p:grpSpPr>
      <p:sp>
        <p:nvSpPr>
          <p:cNvPr id="136" name="Google Shape;136;p19"/>
          <p:cNvSpPr txBox="1"/>
          <p:nvPr>
            <p:ph type="title"/>
          </p:nvPr>
        </p:nvSpPr>
        <p:spPr>
          <a:xfrm>
            <a:off x="457200" y="457200"/>
            <a:ext cx="8229600" cy="457200"/>
          </a:xfrm>
          <a:prstGeom prst="rect">
            <a:avLst/>
          </a:prstGeom>
          <a:noFill/>
          <a:ln>
            <a:noFill/>
          </a:ln>
        </p:spPr>
        <p:txBody>
          <a:bodyPr anchorCtr="0" anchor="t" bIns="0" lIns="0" spcFirstLastPara="1" rIns="0" wrap="square" tIns="0">
            <a:noAutofit/>
          </a:bodyPr>
          <a:lstStyle>
            <a:lvl1pPr lvl="0" rtl="0">
              <a:lnSpc>
                <a:spcPct val="90000"/>
              </a:lnSpc>
              <a:spcBef>
                <a:spcPts val="0"/>
              </a:spcBef>
              <a:spcAft>
                <a:spcPts val="0"/>
              </a:spcAft>
              <a:buClr>
                <a:schemeClr val="dk1"/>
              </a:buClr>
              <a:buSzPts val="3000"/>
              <a:buFont typeface="Barlow Condensed"/>
              <a:buNone/>
              <a:defRPr b="1" sz="3000">
                <a:solidFill>
                  <a:schemeClr val="dk1"/>
                </a:solidFill>
                <a:latin typeface="Barlow Condensed"/>
                <a:ea typeface="Barlow Condensed"/>
                <a:cs typeface="Barlow Condensed"/>
                <a:sym typeface="Barlow Condensed"/>
              </a:defRPr>
            </a:lvl1pPr>
            <a:lvl2pPr lvl="1"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2pPr>
            <a:lvl3pPr lvl="2"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3pPr>
            <a:lvl4pPr lvl="3"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4pPr>
            <a:lvl5pPr lvl="4"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5pPr>
            <a:lvl6pPr lvl="5"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6pPr>
            <a:lvl7pPr lvl="6"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7pPr>
            <a:lvl8pPr lvl="7"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8pPr>
            <a:lvl9pPr lvl="8"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9pPr>
          </a:lstStyle>
          <a:p/>
        </p:txBody>
      </p:sp>
      <p:sp>
        <p:nvSpPr>
          <p:cNvPr id="137" name="Google Shape;137;p19"/>
          <p:cNvSpPr txBox="1"/>
          <p:nvPr>
            <p:ph idx="1" type="body"/>
          </p:nvPr>
        </p:nvSpPr>
        <p:spPr>
          <a:xfrm>
            <a:off x="457200" y="1600200"/>
            <a:ext cx="8229600" cy="2925900"/>
          </a:xfrm>
          <a:prstGeom prst="rect">
            <a:avLst/>
          </a:prstGeom>
          <a:noFill/>
          <a:ln>
            <a:noFill/>
          </a:ln>
        </p:spPr>
        <p:txBody>
          <a:bodyPr anchorCtr="0" anchor="t" bIns="0" lIns="0" spcFirstLastPara="1" rIns="0" wrap="square" tIns="0">
            <a:noAutofit/>
          </a:bodyPr>
          <a:lstStyle>
            <a:lvl1pPr indent="-292100" lvl="0" marL="457200" rtl="0">
              <a:lnSpc>
                <a:spcPct val="115000"/>
              </a:lnSpc>
              <a:spcBef>
                <a:spcPts val="0"/>
              </a:spcBef>
              <a:spcAft>
                <a:spcPts val="0"/>
              </a:spcAft>
              <a:buClr>
                <a:schemeClr val="dk1"/>
              </a:buClr>
              <a:buSzPts val="1000"/>
              <a:buFont typeface="Nunito"/>
              <a:buChar char="⮕"/>
              <a:defRPr>
                <a:solidFill>
                  <a:schemeClr val="dk1"/>
                </a:solidFill>
                <a:latin typeface="Nunito"/>
                <a:ea typeface="Nunito"/>
                <a:cs typeface="Nunito"/>
                <a:sym typeface="Nunito"/>
              </a:defRPr>
            </a:lvl1pPr>
            <a:lvl2pPr indent="-317500" lvl="1" marL="914400" rtl="0">
              <a:lnSpc>
                <a:spcPct val="115000"/>
              </a:lnSpc>
              <a:spcBef>
                <a:spcPts val="1000"/>
              </a:spcBef>
              <a:spcAft>
                <a:spcPts val="0"/>
              </a:spcAft>
              <a:buClr>
                <a:schemeClr val="dk1"/>
              </a:buClr>
              <a:buSzPts val="1400"/>
              <a:buFont typeface="Nunito"/>
              <a:buChar char="○"/>
              <a:defRPr>
                <a:solidFill>
                  <a:schemeClr val="dk1"/>
                </a:solidFill>
                <a:latin typeface="Nunito"/>
                <a:ea typeface="Nunito"/>
                <a:cs typeface="Nunito"/>
                <a:sym typeface="Nunito"/>
              </a:defRPr>
            </a:lvl2pPr>
            <a:lvl3pPr indent="-317500" lvl="2" marL="1371600" rtl="0">
              <a:lnSpc>
                <a:spcPct val="115000"/>
              </a:lnSpc>
              <a:spcBef>
                <a:spcPts val="1000"/>
              </a:spcBef>
              <a:spcAft>
                <a:spcPts val="0"/>
              </a:spcAft>
              <a:buClr>
                <a:schemeClr val="dk1"/>
              </a:buClr>
              <a:buSzPts val="1400"/>
              <a:buFont typeface="Nunito"/>
              <a:buChar char="■"/>
              <a:defRPr>
                <a:solidFill>
                  <a:schemeClr val="dk1"/>
                </a:solidFill>
                <a:latin typeface="Nunito"/>
                <a:ea typeface="Nunito"/>
                <a:cs typeface="Nunito"/>
                <a:sym typeface="Nunito"/>
              </a:defRPr>
            </a:lvl3pPr>
            <a:lvl4pPr indent="-317500" lvl="3" marL="1828800" rtl="0">
              <a:lnSpc>
                <a:spcPct val="115000"/>
              </a:lnSpc>
              <a:spcBef>
                <a:spcPts val="1000"/>
              </a:spcBef>
              <a:spcAft>
                <a:spcPts val="0"/>
              </a:spcAft>
              <a:buClr>
                <a:schemeClr val="dk1"/>
              </a:buClr>
              <a:buSzPts val="1400"/>
              <a:buFont typeface="Nunito"/>
              <a:buChar char="●"/>
              <a:defRPr>
                <a:solidFill>
                  <a:schemeClr val="dk1"/>
                </a:solidFill>
                <a:latin typeface="Nunito"/>
                <a:ea typeface="Nunito"/>
                <a:cs typeface="Nunito"/>
                <a:sym typeface="Nunito"/>
              </a:defRPr>
            </a:lvl4pPr>
            <a:lvl5pPr indent="-317500" lvl="4" marL="2286000" rtl="0">
              <a:lnSpc>
                <a:spcPct val="115000"/>
              </a:lnSpc>
              <a:spcBef>
                <a:spcPts val="1000"/>
              </a:spcBef>
              <a:spcAft>
                <a:spcPts val="0"/>
              </a:spcAft>
              <a:buClr>
                <a:schemeClr val="dk1"/>
              </a:buClr>
              <a:buSzPts val="1400"/>
              <a:buFont typeface="Nunito"/>
              <a:buChar char="○"/>
              <a:defRPr>
                <a:solidFill>
                  <a:schemeClr val="dk1"/>
                </a:solidFill>
                <a:latin typeface="Nunito"/>
                <a:ea typeface="Nunito"/>
                <a:cs typeface="Nunito"/>
                <a:sym typeface="Nunito"/>
              </a:defRPr>
            </a:lvl5pPr>
            <a:lvl6pPr indent="-317500" lvl="5" marL="2743200" rtl="0">
              <a:lnSpc>
                <a:spcPct val="115000"/>
              </a:lnSpc>
              <a:spcBef>
                <a:spcPts val="1000"/>
              </a:spcBef>
              <a:spcAft>
                <a:spcPts val="0"/>
              </a:spcAft>
              <a:buClr>
                <a:schemeClr val="dk1"/>
              </a:buClr>
              <a:buSzPts val="1400"/>
              <a:buFont typeface="Nunito"/>
              <a:buChar char="■"/>
              <a:defRPr>
                <a:solidFill>
                  <a:schemeClr val="dk1"/>
                </a:solidFill>
                <a:latin typeface="Nunito"/>
                <a:ea typeface="Nunito"/>
                <a:cs typeface="Nunito"/>
                <a:sym typeface="Nunito"/>
              </a:defRPr>
            </a:lvl6pPr>
            <a:lvl7pPr indent="-317500" lvl="6" marL="3200400" rtl="0">
              <a:lnSpc>
                <a:spcPct val="115000"/>
              </a:lnSpc>
              <a:spcBef>
                <a:spcPts val="1000"/>
              </a:spcBef>
              <a:spcAft>
                <a:spcPts val="0"/>
              </a:spcAft>
              <a:buClr>
                <a:schemeClr val="dk1"/>
              </a:buClr>
              <a:buSzPts val="1400"/>
              <a:buFont typeface="Nunito"/>
              <a:buChar char="●"/>
              <a:defRPr>
                <a:solidFill>
                  <a:schemeClr val="dk1"/>
                </a:solidFill>
                <a:latin typeface="Nunito"/>
                <a:ea typeface="Nunito"/>
                <a:cs typeface="Nunito"/>
                <a:sym typeface="Nunito"/>
              </a:defRPr>
            </a:lvl7pPr>
            <a:lvl8pPr indent="-317500" lvl="7" marL="3657600" rtl="0">
              <a:lnSpc>
                <a:spcPct val="115000"/>
              </a:lnSpc>
              <a:spcBef>
                <a:spcPts val="1000"/>
              </a:spcBef>
              <a:spcAft>
                <a:spcPts val="0"/>
              </a:spcAft>
              <a:buClr>
                <a:schemeClr val="dk1"/>
              </a:buClr>
              <a:buSzPts val="1400"/>
              <a:buFont typeface="Nunito"/>
              <a:buChar char="○"/>
              <a:defRPr>
                <a:solidFill>
                  <a:schemeClr val="dk1"/>
                </a:solidFill>
                <a:latin typeface="Nunito"/>
                <a:ea typeface="Nunito"/>
                <a:cs typeface="Nunito"/>
                <a:sym typeface="Nunito"/>
              </a:defRPr>
            </a:lvl8pPr>
            <a:lvl9pPr indent="-317500" lvl="8" marL="4114800" rtl="0">
              <a:lnSpc>
                <a:spcPct val="115000"/>
              </a:lnSpc>
              <a:spcBef>
                <a:spcPts val="1000"/>
              </a:spcBef>
              <a:spcAft>
                <a:spcPts val="1000"/>
              </a:spcAft>
              <a:buClr>
                <a:schemeClr val="dk1"/>
              </a:buClr>
              <a:buSzPts val="1400"/>
              <a:buFont typeface="Nunito"/>
              <a:buChar char="■"/>
              <a:defRPr>
                <a:solidFill>
                  <a:schemeClr val="dk1"/>
                </a:solidFill>
                <a:latin typeface="Nunito"/>
                <a:ea typeface="Nunito"/>
                <a:cs typeface="Nunito"/>
                <a:sym typeface="Nunito"/>
              </a:defRPr>
            </a:lvl9pPr>
          </a:lstStyle>
          <a:p/>
        </p:txBody>
      </p:sp>
      <p:sp>
        <p:nvSpPr>
          <p:cNvPr id="138" name="Google Shape;138;p19"/>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lvl="0" rtl="0" algn="r">
              <a:buNone/>
              <a:defRPr sz="900">
                <a:solidFill>
                  <a:schemeClr val="dk1"/>
                </a:solidFill>
                <a:latin typeface="Nunito SemiBold"/>
                <a:ea typeface="Nunito SemiBold"/>
                <a:cs typeface="Nunito SemiBold"/>
                <a:sym typeface="Nunito SemiBold"/>
              </a:defRPr>
            </a:lvl1pPr>
            <a:lvl2pPr lvl="1" rtl="0" algn="r">
              <a:buNone/>
              <a:defRPr sz="900">
                <a:solidFill>
                  <a:schemeClr val="dk1"/>
                </a:solidFill>
                <a:latin typeface="Nunito SemiBold"/>
                <a:ea typeface="Nunito SemiBold"/>
                <a:cs typeface="Nunito SemiBold"/>
                <a:sym typeface="Nunito SemiBold"/>
              </a:defRPr>
            </a:lvl2pPr>
            <a:lvl3pPr lvl="2" rtl="0" algn="r">
              <a:buNone/>
              <a:defRPr sz="900">
                <a:solidFill>
                  <a:schemeClr val="dk1"/>
                </a:solidFill>
                <a:latin typeface="Nunito SemiBold"/>
                <a:ea typeface="Nunito SemiBold"/>
                <a:cs typeface="Nunito SemiBold"/>
                <a:sym typeface="Nunito SemiBold"/>
              </a:defRPr>
            </a:lvl3pPr>
            <a:lvl4pPr lvl="3" rtl="0" algn="r">
              <a:buNone/>
              <a:defRPr sz="900">
                <a:solidFill>
                  <a:schemeClr val="dk1"/>
                </a:solidFill>
                <a:latin typeface="Nunito SemiBold"/>
                <a:ea typeface="Nunito SemiBold"/>
                <a:cs typeface="Nunito SemiBold"/>
                <a:sym typeface="Nunito SemiBold"/>
              </a:defRPr>
            </a:lvl4pPr>
            <a:lvl5pPr lvl="4" rtl="0" algn="r">
              <a:buNone/>
              <a:defRPr sz="900">
                <a:solidFill>
                  <a:schemeClr val="dk1"/>
                </a:solidFill>
                <a:latin typeface="Nunito SemiBold"/>
                <a:ea typeface="Nunito SemiBold"/>
                <a:cs typeface="Nunito SemiBold"/>
                <a:sym typeface="Nunito SemiBold"/>
              </a:defRPr>
            </a:lvl5pPr>
            <a:lvl6pPr lvl="5" rtl="0" algn="r">
              <a:buNone/>
              <a:defRPr sz="900">
                <a:solidFill>
                  <a:schemeClr val="dk1"/>
                </a:solidFill>
                <a:latin typeface="Nunito SemiBold"/>
                <a:ea typeface="Nunito SemiBold"/>
                <a:cs typeface="Nunito SemiBold"/>
                <a:sym typeface="Nunito SemiBold"/>
              </a:defRPr>
            </a:lvl6pPr>
            <a:lvl7pPr lvl="6" rtl="0" algn="r">
              <a:buNone/>
              <a:defRPr sz="900">
                <a:solidFill>
                  <a:schemeClr val="dk1"/>
                </a:solidFill>
                <a:latin typeface="Nunito SemiBold"/>
                <a:ea typeface="Nunito SemiBold"/>
                <a:cs typeface="Nunito SemiBold"/>
                <a:sym typeface="Nunito SemiBold"/>
              </a:defRPr>
            </a:lvl7pPr>
            <a:lvl8pPr lvl="7" rtl="0" algn="r">
              <a:buNone/>
              <a:defRPr sz="900">
                <a:solidFill>
                  <a:schemeClr val="dk1"/>
                </a:solidFill>
                <a:latin typeface="Nunito SemiBold"/>
                <a:ea typeface="Nunito SemiBold"/>
                <a:cs typeface="Nunito SemiBold"/>
                <a:sym typeface="Nunito SemiBold"/>
              </a:defRPr>
            </a:lvl8pPr>
            <a:lvl9pPr lvl="8" rtl="0" algn="r">
              <a:buNone/>
              <a:defRPr sz="900">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19"/>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B7B7B7"/>
                </a:solidFill>
                <a:latin typeface="Nunito"/>
                <a:ea typeface="Nunito"/>
                <a:cs typeface="Nunito"/>
                <a:sym typeface="Nunito"/>
              </a:rPr>
              <a:t>© 2023 General Assembly</a:t>
            </a:r>
            <a:endParaRPr sz="600">
              <a:solidFill>
                <a:srgbClr val="B7B7B7"/>
              </a:solidFill>
              <a:latin typeface="Nunito"/>
              <a:ea typeface="Nunito"/>
              <a:cs typeface="Nunito"/>
              <a:sym typeface="Nunito"/>
            </a:endParaRPr>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EA4335"/>
          </p15:clr>
        </p15:guide>
        <p15:guide id="2" orient="horz" pos="288">
          <p15:clr>
            <a:srgbClr val="EA4335"/>
          </p15:clr>
        </p15:guide>
        <p15:guide id="3" orient="horz" pos="1008">
          <p15:clr>
            <a:srgbClr val="EA4335"/>
          </p15:clr>
        </p15:guide>
        <p15:guide id="4" pos="5472">
          <p15:clr>
            <a:srgbClr val="EA4335"/>
          </p15:clr>
        </p15:guide>
        <p15:guide id="5" orient="horz" pos="775">
          <p15:clr>
            <a:srgbClr val="EA4335"/>
          </p15:clr>
        </p15:guide>
        <p15:guide id="6" orient="horz" pos="2851">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0.xml"/><Relationship Id="rId3" Type="http://schemas.openxmlformats.org/officeDocument/2006/relationships/image" Target="../media/image4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4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2.xml"/><Relationship Id="rId3"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support.zoom.com/hc/en/article?id=zm_kb&amp;sysparm_article=KB0062809#h_01GAVTV2RRAGMM905MR1QMVRT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43.png"/><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40.png"/><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8" name="Shape 268"/>
        <p:cNvGrpSpPr/>
        <p:nvPr/>
      </p:nvGrpSpPr>
      <p:grpSpPr>
        <a:xfrm>
          <a:off x="0" y="0"/>
          <a:ext cx="0" cy="0"/>
          <a:chOff x="0" y="0"/>
          <a:chExt cx="0" cy="0"/>
        </a:xfrm>
      </p:grpSpPr>
      <p:sp>
        <p:nvSpPr>
          <p:cNvPr id="269" name="Google Shape;269;p37"/>
          <p:cNvSpPr txBox="1"/>
          <p:nvPr>
            <p:ph type="title"/>
          </p:nvPr>
        </p:nvSpPr>
        <p:spPr>
          <a:xfrm>
            <a:off x="1028700" y="457200"/>
            <a:ext cx="74178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Generative AI For Data Analysis</a:t>
            </a:r>
            <a:endParaRPr/>
          </a:p>
          <a:p>
            <a:pPr indent="0" lvl="0" marL="0" rtl="0" algn="l">
              <a:lnSpc>
                <a:spcPct val="90000"/>
              </a:lnSpc>
              <a:spcBef>
                <a:spcPts val="0"/>
              </a:spcBef>
              <a:spcAft>
                <a:spcPts val="0"/>
              </a:spcAft>
              <a:buSzPts val="3000"/>
              <a:buNone/>
            </a:pPr>
            <a:r>
              <a:t/>
            </a:r>
            <a:endParaRPr/>
          </a:p>
          <a:p>
            <a:pPr indent="0" lvl="0" marL="0" rtl="0" algn="l">
              <a:lnSpc>
                <a:spcPct val="90000"/>
              </a:lnSpc>
              <a:spcBef>
                <a:spcPts val="0"/>
              </a:spcBef>
              <a:spcAft>
                <a:spcPts val="0"/>
              </a:spcAft>
              <a:buSzPts val="3000"/>
              <a:buNone/>
            </a:pPr>
            <a:r>
              <a:t/>
            </a:r>
            <a:endParaRPr/>
          </a:p>
        </p:txBody>
      </p:sp>
      <p:sp>
        <p:nvSpPr>
          <p:cNvPr id="270" name="Google Shape;270;p37"/>
          <p:cNvSpPr txBox="1"/>
          <p:nvPr>
            <p:ph idx="1" type="body"/>
          </p:nvPr>
        </p:nvSpPr>
        <p:spPr>
          <a:xfrm>
            <a:off x="1028700" y="1190625"/>
            <a:ext cx="3459300" cy="29529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000"/>
              <a:buNone/>
            </a:pPr>
            <a:r>
              <a:rPr b="1" lang="en" sz="1500"/>
              <a:t>Overview</a:t>
            </a:r>
            <a:endParaRPr b="1" sz="1500"/>
          </a:p>
          <a:p>
            <a:pPr indent="0" lvl="0" marL="0" rtl="0" algn="l">
              <a:lnSpc>
                <a:spcPct val="115000"/>
              </a:lnSpc>
              <a:spcBef>
                <a:spcPts val="1000"/>
              </a:spcBef>
              <a:spcAft>
                <a:spcPts val="0"/>
              </a:spcAft>
              <a:buSzPts val="1000"/>
              <a:buNone/>
            </a:pPr>
            <a:r>
              <a:rPr lang="en" sz="1500"/>
              <a:t>This lesson focuses on applying generative AI for data analysis. Instructors will guide students through the benefits and practical applications of using cutting edge AI tools to interpret and analyze data.</a:t>
            </a:r>
            <a:endParaRPr sz="1500"/>
          </a:p>
          <a:p>
            <a:pPr indent="0" lvl="0" marL="0" rtl="0" algn="l">
              <a:lnSpc>
                <a:spcPct val="115000"/>
              </a:lnSpc>
              <a:spcBef>
                <a:spcPts val="1000"/>
              </a:spcBef>
              <a:spcAft>
                <a:spcPts val="0"/>
              </a:spcAft>
              <a:buSzPts val="1000"/>
              <a:buNone/>
            </a:pPr>
            <a:r>
              <a:t/>
            </a:r>
            <a:endParaRPr sz="1500"/>
          </a:p>
          <a:p>
            <a:pPr indent="0" lvl="0" marL="0" rtl="0" algn="l">
              <a:lnSpc>
                <a:spcPct val="115000"/>
              </a:lnSpc>
              <a:spcBef>
                <a:spcPts val="1000"/>
              </a:spcBef>
              <a:spcAft>
                <a:spcPts val="0"/>
              </a:spcAft>
              <a:buSzPts val="1000"/>
              <a:buNone/>
            </a:pPr>
            <a:r>
              <a:t/>
            </a:r>
            <a:endParaRPr sz="1500"/>
          </a:p>
          <a:p>
            <a:pPr indent="0" lvl="0" marL="0" rtl="0" algn="l">
              <a:lnSpc>
                <a:spcPct val="115000"/>
              </a:lnSpc>
              <a:spcBef>
                <a:spcPts val="1000"/>
              </a:spcBef>
              <a:spcAft>
                <a:spcPts val="0"/>
              </a:spcAft>
              <a:buSzPts val="1000"/>
              <a:buNone/>
            </a:pPr>
            <a:r>
              <a:t/>
            </a:r>
            <a:endParaRPr sz="1500"/>
          </a:p>
          <a:p>
            <a:pPr indent="0" lvl="0" marL="0" rtl="0" algn="l">
              <a:lnSpc>
                <a:spcPct val="115000"/>
              </a:lnSpc>
              <a:spcBef>
                <a:spcPts val="1000"/>
              </a:spcBef>
              <a:spcAft>
                <a:spcPts val="0"/>
              </a:spcAft>
              <a:buSzPts val="1000"/>
              <a:buNone/>
            </a:pPr>
            <a:r>
              <a:t/>
            </a:r>
            <a:endParaRPr sz="1500"/>
          </a:p>
          <a:p>
            <a:pPr indent="0" lvl="0" marL="0" rtl="0" algn="l">
              <a:lnSpc>
                <a:spcPct val="115000"/>
              </a:lnSpc>
              <a:spcBef>
                <a:spcPts val="1000"/>
              </a:spcBef>
              <a:spcAft>
                <a:spcPts val="0"/>
              </a:spcAft>
              <a:buSzPts val="1000"/>
              <a:buNone/>
            </a:pPr>
            <a:r>
              <a:t/>
            </a:r>
            <a:endParaRPr sz="1500"/>
          </a:p>
          <a:p>
            <a:pPr indent="0" lvl="0" marL="0" rtl="0" algn="l">
              <a:lnSpc>
                <a:spcPct val="115000"/>
              </a:lnSpc>
              <a:spcBef>
                <a:spcPts val="1000"/>
              </a:spcBef>
              <a:spcAft>
                <a:spcPts val="0"/>
              </a:spcAft>
              <a:buSzPts val="1000"/>
              <a:buNone/>
            </a:pPr>
            <a:r>
              <a:t/>
            </a:r>
            <a:endParaRPr sz="1500"/>
          </a:p>
          <a:p>
            <a:pPr indent="0" lvl="0" marL="0" rtl="0" algn="l">
              <a:lnSpc>
                <a:spcPct val="115000"/>
              </a:lnSpc>
              <a:spcBef>
                <a:spcPts val="1000"/>
              </a:spcBef>
              <a:spcAft>
                <a:spcPts val="0"/>
              </a:spcAft>
              <a:buSzPts val="1000"/>
              <a:buNone/>
            </a:pPr>
            <a:r>
              <a:t/>
            </a:r>
            <a:endParaRPr sz="1500"/>
          </a:p>
          <a:p>
            <a:pPr indent="0" lvl="0" marL="0" rtl="0" algn="l">
              <a:lnSpc>
                <a:spcPct val="115000"/>
              </a:lnSpc>
              <a:spcBef>
                <a:spcPts val="1000"/>
              </a:spcBef>
              <a:spcAft>
                <a:spcPts val="1000"/>
              </a:spcAft>
              <a:buSzPts val="1000"/>
              <a:buNone/>
            </a:pPr>
            <a:r>
              <a:t/>
            </a:r>
            <a:endParaRPr/>
          </a:p>
        </p:txBody>
      </p:sp>
      <p:sp>
        <p:nvSpPr>
          <p:cNvPr id="271" name="Google Shape;271;p37"/>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272" name="Google Shape;272;p37"/>
          <p:cNvSpPr txBox="1"/>
          <p:nvPr>
            <p:ph idx="1" type="body"/>
          </p:nvPr>
        </p:nvSpPr>
        <p:spPr>
          <a:xfrm>
            <a:off x="4872800" y="1190625"/>
            <a:ext cx="3573600" cy="29529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000"/>
              <a:buNone/>
            </a:pPr>
            <a:r>
              <a:rPr b="1" lang="en" sz="1500"/>
              <a:t>Learning Objectives</a:t>
            </a:r>
            <a:endParaRPr b="1" sz="1500"/>
          </a:p>
          <a:p>
            <a:pPr indent="-292100" lvl="0" marL="457200" rtl="0" algn="l">
              <a:lnSpc>
                <a:spcPct val="115000"/>
              </a:lnSpc>
              <a:spcBef>
                <a:spcPts val="1000"/>
              </a:spcBef>
              <a:spcAft>
                <a:spcPts val="0"/>
              </a:spcAft>
              <a:buSzPts val="1000"/>
              <a:buChar char="➔"/>
            </a:pPr>
            <a:r>
              <a:rPr lang="en"/>
              <a:t>Identify the different capabilities of ChatGPT for Data Analysis</a:t>
            </a:r>
            <a:endParaRPr/>
          </a:p>
          <a:p>
            <a:pPr indent="-292100" lvl="0" marL="457200" rtl="0" algn="l">
              <a:lnSpc>
                <a:spcPct val="115000"/>
              </a:lnSpc>
              <a:spcBef>
                <a:spcPts val="0"/>
              </a:spcBef>
              <a:spcAft>
                <a:spcPts val="0"/>
              </a:spcAft>
              <a:buSzPts val="1000"/>
              <a:buChar char="➔"/>
            </a:pPr>
            <a:r>
              <a:rPr lang="en"/>
              <a:t>Use ChatGPT to perform exploratory data analysis</a:t>
            </a:r>
            <a:endParaRPr/>
          </a:p>
          <a:p>
            <a:pPr indent="0" lvl="0" marL="0" rtl="0" algn="l">
              <a:lnSpc>
                <a:spcPct val="115000"/>
              </a:lnSpc>
              <a:spcBef>
                <a:spcPts val="1000"/>
              </a:spcBef>
              <a:spcAft>
                <a:spcPts val="0"/>
              </a:spcAft>
              <a:buSzPts val="1000"/>
              <a:buNone/>
            </a:pPr>
            <a:r>
              <a:t/>
            </a:r>
            <a:endParaRPr/>
          </a:p>
          <a:p>
            <a:pPr indent="0" lvl="0" marL="0" rtl="0" algn="l">
              <a:lnSpc>
                <a:spcPct val="115000"/>
              </a:lnSpc>
              <a:spcBef>
                <a:spcPts val="1000"/>
              </a:spcBef>
              <a:spcAft>
                <a:spcPts val="0"/>
              </a:spcAft>
              <a:buSzPts val="1000"/>
              <a:buNone/>
            </a:pPr>
            <a:r>
              <a:t/>
            </a:r>
            <a:endParaRPr/>
          </a:p>
          <a:p>
            <a:pPr indent="0" lvl="0" marL="0" rtl="0" algn="l">
              <a:lnSpc>
                <a:spcPct val="115000"/>
              </a:lnSpc>
              <a:spcBef>
                <a:spcPts val="1000"/>
              </a:spcBef>
              <a:spcAft>
                <a:spcPts val="1000"/>
              </a:spcAft>
              <a:buSzPts val="1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6"/>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34" name="Google Shape;334;p46"/>
          <p:cNvSpPr txBox="1"/>
          <p:nvPr>
            <p:ph idx="1" type="body"/>
          </p:nvPr>
        </p:nvSpPr>
        <p:spPr>
          <a:xfrm>
            <a:off x="630550" y="1775350"/>
            <a:ext cx="4301100" cy="3097200"/>
          </a:xfrm>
          <a:prstGeom prst="rect">
            <a:avLst/>
          </a:prstGeom>
        </p:spPr>
        <p:txBody>
          <a:bodyPr anchorCtr="0" anchor="t" bIns="0" lIns="0" spcFirstLastPara="1" rIns="0" wrap="square" tIns="0">
            <a:noAutofit/>
          </a:bodyPr>
          <a:lstStyle/>
          <a:p>
            <a:pPr indent="-298450" lvl="0" marL="457200" rtl="0" algn="l">
              <a:spcBef>
                <a:spcPts val="0"/>
              </a:spcBef>
              <a:spcAft>
                <a:spcPts val="0"/>
              </a:spcAft>
              <a:buSzPts val="1100"/>
              <a:buChar char="⮕"/>
            </a:pPr>
            <a:r>
              <a:rPr lang="en" sz="1500"/>
              <a:t>First, let’s visualize without any data</a:t>
            </a:r>
            <a:endParaRPr sz="1500"/>
          </a:p>
          <a:p>
            <a:pPr indent="-298450" lvl="0" marL="457200" rtl="0" algn="l">
              <a:spcBef>
                <a:spcPts val="1000"/>
              </a:spcBef>
              <a:spcAft>
                <a:spcPts val="0"/>
              </a:spcAft>
              <a:buSzPts val="1100"/>
              <a:buChar char="⮕"/>
            </a:pPr>
            <a:r>
              <a:rPr lang="en" sz="1500"/>
              <a:t>Next, let’s take a look at a CSV</a:t>
            </a:r>
            <a:endParaRPr sz="1500"/>
          </a:p>
          <a:p>
            <a:pPr indent="-298450" lvl="0" marL="457200" rtl="0" algn="l">
              <a:spcBef>
                <a:spcPts val="1000"/>
              </a:spcBef>
              <a:spcAft>
                <a:spcPts val="0"/>
              </a:spcAft>
              <a:buSzPts val="1100"/>
              <a:buChar char="⮕"/>
            </a:pPr>
            <a:r>
              <a:rPr lang="en" sz="1500"/>
              <a:t>Let’s write a program that renames invoices. Or at least try…</a:t>
            </a:r>
            <a:endParaRPr sz="1500"/>
          </a:p>
          <a:p>
            <a:pPr indent="-298450" lvl="0" marL="457200" rtl="0" algn="l">
              <a:spcBef>
                <a:spcPts val="1000"/>
              </a:spcBef>
              <a:spcAft>
                <a:spcPts val="1000"/>
              </a:spcAft>
              <a:buSzPts val="1100"/>
              <a:buChar char="⮕"/>
            </a:pPr>
            <a:r>
              <a:rPr lang="en" sz="1500"/>
              <a:t>Now, let’s do a find and replace on a PowerPoint</a:t>
            </a:r>
            <a:endParaRPr sz="1500"/>
          </a:p>
        </p:txBody>
      </p:sp>
      <p:sp>
        <p:nvSpPr>
          <p:cNvPr id="335" name="Google Shape;335;p46"/>
          <p:cNvSpPr txBox="1"/>
          <p:nvPr>
            <p:ph idx="2" type="subTitle"/>
          </p:nvPr>
        </p:nvSpPr>
        <p:spPr>
          <a:xfrm>
            <a:off x="630550" y="1230250"/>
            <a:ext cx="4225800" cy="316200"/>
          </a:xfrm>
          <a:prstGeom prst="rect">
            <a:avLst/>
          </a:prstGeom>
        </p:spPr>
        <p:txBody>
          <a:bodyPr anchorCtr="0" anchor="ctr" bIns="0" lIns="0" spcFirstLastPara="1" rIns="0" wrap="square" tIns="0">
            <a:noAutofit/>
          </a:bodyPr>
          <a:lstStyle/>
          <a:p>
            <a:pPr indent="0" lvl="0" marL="0" rtl="0" algn="l">
              <a:spcBef>
                <a:spcPts val="0"/>
              </a:spcBef>
              <a:spcAft>
                <a:spcPts val="1000"/>
              </a:spcAft>
              <a:buNone/>
            </a:pPr>
            <a:r>
              <a:rPr lang="en"/>
              <a:t>Introducing how it works</a:t>
            </a:r>
            <a:endParaRPr/>
          </a:p>
        </p:txBody>
      </p:sp>
      <p:sp>
        <p:nvSpPr>
          <p:cNvPr id="336" name="Google Shape;336;p46"/>
          <p:cNvSpPr txBox="1"/>
          <p:nvPr>
            <p:ph type="ctrTitle"/>
          </p:nvPr>
        </p:nvSpPr>
        <p:spPr>
          <a:xfrm>
            <a:off x="3398175" y="338325"/>
            <a:ext cx="3612600" cy="38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Introducing ADA</a:t>
            </a:r>
            <a:endParaRPr/>
          </a:p>
        </p:txBody>
      </p:sp>
      <p:pic>
        <p:nvPicPr>
          <p:cNvPr id="337" name="Google Shape;337;p46"/>
          <p:cNvPicPr preferRelativeResize="0"/>
          <p:nvPr/>
        </p:nvPicPr>
        <p:blipFill rotWithShape="1">
          <a:blip r:embed="rId3">
            <a:alphaModFix/>
          </a:blip>
          <a:srcRect b="0" l="5633" r="0" t="0"/>
          <a:stretch/>
        </p:blipFill>
        <p:spPr>
          <a:xfrm>
            <a:off x="5211800" y="1174200"/>
            <a:ext cx="2970725" cy="3250452"/>
          </a:xfrm>
          <a:prstGeom prst="rect">
            <a:avLst/>
          </a:prstGeom>
          <a:noFill/>
          <a:ln>
            <a:noFill/>
          </a:ln>
        </p:spPr>
      </p:pic>
      <p:sp>
        <p:nvSpPr>
          <p:cNvPr id="338" name="Google Shape;338;p46"/>
          <p:cNvSpPr txBox="1"/>
          <p:nvPr/>
        </p:nvSpPr>
        <p:spPr>
          <a:xfrm>
            <a:off x="8246550" y="338325"/>
            <a:ext cx="555300" cy="38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Barlow Condensed"/>
                <a:ea typeface="Barlow Condensed"/>
                <a:cs typeface="Barlow Condensed"/>
                <a:sym typeface="Barlow Condensed"/>
              </a:rPr>
              <a:t>10 min</a:t>
            </a:r>
            <a:endParaRPr b="1" sz="1100">
              <a:solidFill>
                <a:schemeClr val="dk1"/>
              </a:solidFill>
              <a:latin typeface="Barlow Condensed"/>
              <a:ea typeface="Barlow Condensed"/>
              <a:cs typeface="Barlow Condensed"/>
              <a:sym typeface="Barlow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7"/>
          <p:cNvSpPr txBox="1"/>
          <p:nvPr>
            <p:ph type="title"/>
          </p:nvPr>
        </p:nvSpPr>
        <p:spPr>
          <a:xfrm>
            <a:off x="1142150" y="457200"/>
            <a:ext cx="75447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ChatGPT ADA + Python</a:t>
            </a:r>
            <a:endParaRPr/>
          </a:p>
        </p:txBody>
      </p:sp>
      <p:sp>
        <p:nvSpPr>
          <p:cNvPr id="344" name="Google Shape;344;p47"/>
          <p:cNvSpPr txBox="1"/>
          <p:nvPr>
            <p:ph idx="1" type="body"/>
          </p:nvPr>
        </p:nvSpPr>
        <p:spPr>
          <a:xfrm>
            <a:off x="1142150" y="1143850"/>
            <a:ext cx="5299200" cy="728100"/>
          </a:xfrm>
          <a:prstGeom prst="rect">
            <a:avLst/>
          </a:prstGeom>
        </p:spPr>
        <p:txBody>
          <a:bodyPr anchorCtr="0" anchor="t" bIns="0" lIns="0" spcFirstLastPara="1" rIns="0" wrap="square" tIns="0">
            <a:spAutoFit/>
          </a:bodyPr>
          <a:lstStyle/>
          <a:p>
            <a:pPr indent="0" lvl="0" marL="0" rtl="0" algn="l">
              <a:spcBef>
                <a:spcPts val="0"/>
              </a:spcBef>
              <a:spcAft>
                <a:spcPts val="1000"/>
              </a:spcAft>
              <a:buNone/>
            </a:pPr>
            <a:r>
              <a:rPr lang="en" sz="2200"/>
              <a:t>ChatGPT Analysis is essentially an LLM that can run Python code. So…</a:t>
            </a:r>
            <a:endParaRPr sz="2200"/>
          </a:p>
        </p:txBody>
      </p:sp>
      <p:sp>
        <p:nvSpPr>
          <p:cNvPr id="345" name="Google Shape;345;p47"/>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46" name="Google Shape;346;p47"/>
          <p:cNvSpPr txBox="1"/>
          <p:nvPr>
            <p:ph idx="1" type="body"/>
          </p:nvPr>
        </p:nvSpPr>
        <p:spPr>
          <a:xfrm>
            <a:off x="4563625" y="2812925"/>
            <a:ext cx="3306600" cy="1111200"/>
          </a:xfrm>
          <a:prstGeom prst="rect">
            <a:avLst/>
          </a:prstGeom>
          <a:ln cap="flat" cmpd="sng" w="19050">
            <a:solidFill>
              <a:schemeClr val="accent2"/>
            </a:solidFill>
            <a:prstDash val="solid"/>
            <a:round/>
            <a:headEnd len="sm" w="sm" type="none"/>
            <a:tailEnd len="sm" w="sm" type="none"/>
          </a:ln>
        </p:spPr>
        <p:txBody>
          <a:bodyPr anchorCtr="0" anchor="ctr" bIns="91425" lIns="91425" spcFirstLastPara="1" rIns="91425" wrap="square" tIns="91425">
            <a:spAutoFit/>
          </a:bodyPr>
          <a:lstStyle/>
          <a:p>
            <a:pPr indent="0" lvl="0" marL="91440" marR="91440" rtl="0" algn="ctr">
              <a:spcBef>
                <a:spcPts val="0"/>
              </a:spcBef>
              <a:spcAft>
                <a:spcPts val="1000"/>
              </a:spcAft>
              <a:buNone/>
            </a:pPr>
            <a:r>
              <a:rPr b="1" lang="en" sz="2800"/>
              <a:t>What exactly </a:t>
            </a:r>
            <a:r>
              <a:rPr b="1" i="1" lang="en" sz="2800"/>
              <a:t>is</a:t>
            </a:r>
            <a:r>
              <a:rPr b="1" lang="en" sz="2800"/>
              <a:t> Python?</a:t>
            </a:r>
            <a:endParaRPr b="1" sz="2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8"/>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352" name="Google Shape;352;p48"/>
          <p:cNvSpPr txBox="1"/>
          <p:nvPr>
            <p:ph idx="1" type="body"/>
          </p:nvPr>
        </p:nvSpPr>
        <p:spPr>
          <a:xfrm>
            <a:off x="1142150" y="1189800"/>
            <a:ext cx="4401900" cy="2613600"/>
          </a:xfrm>
          <a:prstGeom prst="rect">
            <a:avLst/>
          </a:prstGeom>
        </p:spPr>
        <p:txBody>
          <a:bodyPr anchorCtr="0" anchor="t" bIns="0" lIns="0" spcFirstLastPara="1" rIns="0" wrap="square" tIns="0">
            <a:spAutoFit/>
          </a:bodyPr>
          <a:lstStyle/>
          <a:p>
            <a:pPr indent="-330200" lvl="0" marL="457200" rtl="0" algn="l">
              <a:spcBef>
                <a:spcPts val="0"/>
              </a:spcBef>
              <a:spcAft>
                <a:spcPts val="0"/>
              </a:spcAft>
              <a:buClr>
                <a:schemeClr val="accent2"/>
              </a:buClr>
              <a:buSzPts val="1600"/>
              <a:buChar char="⮕"/>
            </a:pPr>
            <a:r>
              <a:rPr lang="en" sz="1600"/>
              <a:t>Python is a high-level, interpreted programming language.</a:t>
            </a:r>
            <a:endParaRPr sz="1600"/>
          </a:p>
          <a:p>
            <a:pPr indent="-330200" lvl="0" marL="457200" rtl="0" algn="l">
              <a:spcBef>
                <a:spcPts val="1000"/>
              </a:spcBef>
              <a:spcAft>
                <a:spcPts val="0"/>
              </a:spcAft>
              <a:buClr>
                <a:schemeClr val="accent2"/>
              </a:buClr>
              <a:buSzPts val="1600"/>
              <a:buChar char="⮕"/>
            </a:pPr>
            <a:r>
              <a:rPr lang="en" sz="1600"/>
              <a:t>It's used for web development, data analysis, AI, and more.</a:t>
            </a:r>
            <a:endParaRPr sz="1600"/>
          </a:p>
          <a:p>
            <a:pPr indent="-330200" lvl="0" marL="457200" rtl="0" algn="l">
              <a:spcBef>
                <a:spcPts val="1000"/>
              </a:spcBef>
              <a:spcAft>
                <a:spcPts val="0"/>
              </a:spcAft>
              <a:buClr>
                <a:schemeClr val="accent2"/>
              </a:buClr>
              <a:buSzPts val="1600"/>
              <a:buChar char="⮕"/>
            </a:pPr>
            <a:r>
              <a:rPr lang="en" sz="1600"/>
              <a:t>It emphasizes readability and simplicity in its syntax</a:t>
            </a:r>
            <a:endParaRPr sz="1600"/>
          </a:p>
          <a:p>
            <a:pPr indent="-330200" lvl="0" marL="457200" rtl="0" algn="l">
              <a:spcBef>
                <a:spcPts val="1000"/>
              </a:spcBef>
              <a:spcAft>
                <a:spcPts val="0"/>
              </a:spcAft>
              <a:buClr>
                <a:schemeClr val="accent2"/>
              </a:buClr>
              <a:buSzPts val="1600"/>
              <a:buChar char="⮕"/>
            </a:pPr>
            <a:r>
              <a:rPr lang="en" sz="1600"/>
              <a:t>It a popular choice for beginners and experienced developers alike.</a:t>
            </a:r>
            <a:endParaRPr sz="1600"/>
          </a:p>
        </p:txBody>
      </p:sp>
      <p:sp>
        <p:nvSpPr>
          <p:cNvPr id="353" name="Google Shape;353;p48"/>
          <p:cNvSpPr txBox="1"/>
          <p:nvPr>
            <p:ph type="title"/>
          </p:nvPr>
        </p:nvSpPr>
        <p:spPr>
          <a:xfrm>
            <a:off x="1142150" y="457200"/>
            <a:ext cx="75447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What is Python?</a:t>
            </a:r>
            <a:endParaRPr/>
          </a:p>
        </p:txBody>
      </p:sp>
      <p:pic>
        <p:nvPicPr>
          <p:cNvPr id="354" name="Google Shape;354;p48"/>
          <p:cNvPicPr preferRelativeResize="0"/>
          <p:nvPr/>
        </p:nvPicPr>
        <p:blipFill>
          <a:blip r:embed="rId3">
            <a:alphaModFix/>
          </a:blip>
          <a:stretch>
            <a:fillRect/>
          </a:stretch>
        </p:blipFill>
        <p:spPr>
          <a:xfrm>
            <a:off x="6034400" y="1222425"/>
            <a:ext cx="2462777" cy="2698650"/>
          </a:xfrm>
          <a:prstGeom prst="rect">
            <a:avLst/>
          </a:prstGeom>
          <a:noFill/>
          <a:ln>
            <a:noFill/>
          </a:ln>
        </p:spPr>
      </p:pic>
      <p:sp>
        <p:nvSpPr>
          <p:cNvPr id="355" name="Google Shape;355;p48"/>
          <p:cNvSpPr txBox="1"/>
          <p:nvPr/>
        </p:nvSpPr>
        <p:spPr>
          <a:xfrm>
            <a:off x="6318675" y="3684375"/>
            <a:ext cx="1894200" cy="23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Nunito"/>
                <a:ea typeface="Nunito"/>
                <a:cs typeface="Nunito"/>
                <a:sym typeface="Nunito"/>
              </a:rPr>
              <a:t>Source: python.org</a:t>
            </a:r>
            <a:endParaRPr sz="1100">
              <a:solidFill>
                <a:schemeClr val="dk1"/>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9"/>
          <p:cNvSpPr/>
          <p:nvPr/>
        </p:nvSpPr>
        <p:spPr>
          <a:xfrm rot="-947894">
            <a:off x="5724212" y="1296279"/>
            <a:ext cx="2550959" cy="2550959"/>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61" name="Google Shape;361;p49"/>
          <p:cNvSpPr/>
          <p:nvPr/>
        </p:nvSpPr>
        <p:spPr>
          <a:xfrm>
            <a:off x="6318850" y="1764600"/>
            <a:ext cx="1303500" cy="1614300"/>
          </a:xfrm>
          <a:prstGeom prst="roundRect">
            <a:avLst>
              <a:gd fmla="val 7693"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62" name="Google Shape;362;p49"/>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363" name="Google Shape;363;p49"/>
          <p:cNvSpPr txBox="1"/>
          <p:nvPr>
            <p:ph idx="1" type="body"/>
          </p:nvPr>
        </p:nvSpPr>
        <p:spPr>
          <a:xfrm>
            <a:off x="1142150" y="1230250"/>
            <a:ext cx="3882000" cy="2870100"/>
          </a:xfrm>
          <a:prstGeom prst="rect">
            <a:avLst/>
          </a:prstGeom>
        </p:spPr>
        <p:txBody>
          <a:bodyPr anchorCtr="0" anchor="t" bIns="0" lIns="0" spcFirstLastPara="1" rIns="0" wrap="square" tIns="0">
            <a:spAutoFit/>
          </a:bodyPr>
          <a:lstStyle/>
          <a:p>
            <a:pPr indent="-330200" lvl="0" marL="457200" rtl="0" algn="l">
              <a:spcBef>
                <a:spcPts val="0"/>
              </a:spcBef>
              <a:spcAft>
                <a:spcPts val="0"/>
              </a:spcAft>
              <a:buClr>
                <a:schemeClr val="accent2"/>
              </a:buClr>
              <a:buSzPts val="1600"/>
              <a:buChar char="⮕"/>
            </a:pPr>
            <a:r>
              <a:rPr lang="en" sz="1600"/>
              <a:t>Python libraries are </a:t>
            </a:r>
            <a:r>
              <a:rPr b="1" lang="en" sz="1600"/>
              <a:t>pre-written code modules</a:t>
            </a:r>
            <a:endParaRPr b="1" sz="1600"/>
          </a:p>
          <a:p>
            <a:pPr indent="-330200" lvl="0" marL="457200" rtl="0" algn="l">
              <a:spcBef>
                <a:spcPts val="1000"/>
              </a:spcBef>
              <a:spcAft>
                <a:spcPts val="0"/>
              </a:spcAft>
              <a:buClr>
                <a:schemeClr val="accent2"/>
              </a:buClr>
              <a:buSzPts val="1600"/>
              <a:buChar char="⮕"/>
            </a:pPr>
            <a:r>
              <a:rPr lang="en" sz="1600"/>
              <a:t>They help developers avoid "reinventing the wheel."</a:t>
            </a:r>
            <a:endParaRPr sz="1600"/>
          </a:p>
          <a:p>
            <a:pPr indent="-330200" lvl="0" marL="457200" rtl="0" algn="l">
              <a:spcBef>
                <a:spcPts val="1000"/>
              </a:spcBef>
              <a:spcAft>
                <a:spcPts val="0"/>
              </a:spcAft>
              <a:buClr>
                <a:schemeClr val="accent2"/>
              </a:buClr>
              <a:buSzPts val="1600"/>
              <a:buChar char="⮕"/>
            </a:pPr>
            <a:r>
              <a:rPr lang="en" sz="1600"/>
              <a:t>Examples include: </a:t>
            </a:r>
            <a:endParaRPr sz="1600"/>
          </a:p>
          <a:p>
            <a:pPr indent="-330200" lvl="1" marL="914400" rtl="0" algn="l">
              <a:spcBef>
                <a:spcPts val="1000"/>
              </a:spcBef>
              <a:spcAft>
                <a:spcPts val="0"/>
              </a:spcAft>
              <a:buSzPts val="1600"/>
              <a:buChar char="○"/>
            </a:pPr>
            <a:r>
              <a:rPr b="1" lang="en" sz="1600"/>
              <a:t>NumPy</a:t>
            </a:r>
            <a:r>
              <a:rPr lang="en" sz="1600"/>
              <a:t> for numerical operations </a:t>
            </a:r>
            <a:endParaRPr sz="1600"/>
          </a:p>
          <a:p>
            <a:pPr indent="-330200" lvl="1" marL="914400" rtl="0" algn="l">
              <a:spcBef>
                <a:spcPts val="1000"/>
              </a:spcBef>
              <a:spcAft>
                <a:spcPts val="0"/>
              </a:spcAft>
              <a:buSzPts val="1600"/>
              <a:buChar char="○"/>
            </a:pPr>
            <a:r>
              <a:rPr b="1" lang="en" sz="1600"/>
              <a:t>Flask </a:t>
            </a:r>
            <a:r>
              <a:rPr lang="en" sz="1600"/>
              <a:t>for web applications </a:t>
            </a:r>
            <a:endParaRPr sz="1600"/>
          </a:p>
          <a:p>
            <a:pPr indent="-330200" lvl="1" marL="914400" rtl="0" algn="l">
              <a:spcBef>
                <a:spcPts val="1000"/>
              </a:spcBef>
              <a:spcAft>
                <a:spcPts val="1000"/>
              </a:spcAft>
              <a:buSzPts val="1600"/>
              <a:buChar char="○"/>
            </a:pPr>
            <a:r>
              <a:rPr b="1" lang="en" sz="1600"/>
              <a:t>Pandas </a:t>
            </a:r>
            <a:r>
              <a:rPr lang="en" sz="1600"/>
              <a:t>for data visualization</a:t>
            </a:r>
            <a:endParaRPr sz="1600"/>
          </a:p>
        </p:txBody>
      </p:sp>
      <p:sp>
        <p:nvSpPr>
          <p:cNvPr id="364" name="Google Shape;364;p49"/>
          <p:cNvSpPr txBox="1"/>
          <p:nvPr>
            <p:ph type="title"/>
          </p:nvPr>
        </p:nvSpPr>
        <p:spPr>
          <a:xfrm>
            <a:off x="1142150" y="457200"/>
            <a:ext cx="75447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What are Python Libraries?</a:t>
            </a:r>
            <a:endParaRPr/>
          </a:p>
        </p:txBody>
      </p:sp>
      <p:cxnSp>
        <p:nvCxnSpPr>
          <p:cNvPr id="365" name="Google Shape;365;p49"/>
          <p:cNvCxnSpPr/>
          <p:nvPr/>
        </p:nvCxnSpPr>
        <p:spPr>
          <a:xfrm>
            <a:off x="6548134" y="1756750"/>
            <a:ext cx="0" cy="1604100"/>
          </a:xfrm>
          <a:prstGeom prst="straightConnector1">
            <a:avLst/>
          </a:prstGeom>
          <a:noFill/>
          <a:ln cap="flat" cmpd="sng" w="38100">
            <a:solidFill>
              <a:schemeClr val="dk1"/>
            </a:solidFill>
            <a:prstDash val="solid"/>
            <a:round/>
            <a:headEnd len="med" w="med" type="none"/>
            <a:tailEnd len="med" w="med" type="none"/>
          </a:ln>
        </p:spPr>
      </p:cxnSp>
      <p:grpSp>
        <p:nvGrpSpPr>
          <p:cNvPr id="366" name="Google Shape;366;p49"/>
          <p:cNvGrpSpPr/>
          <p:nvPr/>
        </p:nvGrpSpPr>
        <p:grpSpPr>
          <a:xfrm>
            <a:off x="6679650" y="1951013"/>
            <a:ext cx="711851" cy="711874"/>
            <a:chOff x="8553525" y="2822563"/>
            <a:chExt cx="711851" cy="711874"/>
          </a:xfrm>
        </p:grpSpPr>
        <p:sp>
          <p:nvSpPr>
            <p:cNvPr id="367" name="Google Shape;367;p49"/>
            <p:cNvSpPr/>
            <p:nvPr/>
          </p:nvSpPr>
          <p:spPr>
            <a:xfrm>
              <a:off x="8664200" y="2934450"/>
              <a:ext cx="490500" cy="488100"/>
            </a:xfrm>
            <a:prstGeom prst="roundRect">
              <a:avLst>
                <a:gd fmla="val 13501"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id="368" name="Google Shape;368;p49"/>
            <p:cNvPicPr preferRelativeResize="0"/>
            <p:nvPr/>
          </p:nvPicPr>
          <p:blipFill>
            <a:blip r:embed="rId3">
              <a:alphaModFix/>
            </a:blip>
            <a:stretch>
              <a:fillRect/>
            </a:stretch>
          </p:blipFill>
          <p:spPr>
            <a:xfrm>
              <a:off x="8553525" y="2822563"/>
              <a:ext cx="711851" cy="711874"/>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2" name="Shape 372"/>
        <p:cNvGrpSpPr/>
        <p:nvPr/>
      </p:nvGrpSpPr>
      <p:grpSpPr>
        <a:xfrm>
          <a:off x="0" y="0"/>
          <a:ext cx="0" cy="0"/>
          <a:chOff x="0" y="0"/>
          <a:chExt cx="0" cy="0"/>
        </a:xfrm>
      </p:grpSpPr>
      <p:sp>
        <p:nvSpPr>
          <p:cNvPr id="373" name="Google Shape;373;p50"/>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74" name="Google Shape;374;p50"/>
          <p:cNvSpPr txBox="1"/>
          <p:nvPr>
            <p:ph type="title"/>
          </p:nvPr>
        </p:nvSpPr>
        <p:spPr>
          <a:xfrm>
            <a:off x="1142150" y="457200"/>
            <a:ext cx="75447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Few Use Cases For Python and Python Libraries</a:t>
            </a:r>
            <a:endParaRPr/>
          </a:p>
        </p:txBody>
      </p:sp>
      <p:sp>
        <p:nvSpPr>
          <p:cNvPr id="375" name="Google Shape;375;p50"/>
          <p:cNvSpPr txBox="1"/>
          <p:nvPr/>
        </p:nvSpPr>
        <p:spPr>
          <a:xfrm>
            <a:off x="1076769" y="1282175"/>
            <a:ext cx="1057800" cy="731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n" sz="1800">
                <a:latin typeface="Barlow Semi Condensed"/>
                <a:ea typeface="Barlow Semi Condensed"/>
                <a:cs typeface="Barlow Semi Condensed"/>
                <a:sym typeface="Barlow Semi Condensed"/>
              </a:rPr>
              <a:t>Text Analysis </a:t>
            </a:r>
            <a:endParaRPr b="1" sz="1800">
              <a:latin typeface="Barlow Semi Condensed"/>
              <a:ea typeface="Barlow Semi Condensed"/>
              <a:cs typeface="Barlow Semi Condensed"/>
              <a:sym typeface="Barlow Semi Condensed"/>
            </a:endParaRPr>
          </a:p>
        </p:txBody>
      </p:sp>
      <p:sp>
        <p:nvSpPr>
          <p:cNvPr id="376" name="Google Shape;376;p50"/>
          <p:cNvSpPr/>
          <p:nvPr/>
        </p:nvSpPr>
        <p:spPr>
          <a:xfrm>
            <a:off x="2246500" y="1220950"/>
            <a:ext cx="2377800" cy="903000"/>
          </a:xfrm>
          <a:prstGeom prst="rect">
            <a:avLst/>
          </a:prstGeom>
          <a:solidFill>
            <a:srgbClr val="37408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latin typeface="Barlow"/>
              <a:ea typeface="Barlow"/>
              <a:cs typeface="Barlow"/>
              <a:sym typeface="Barlow"/>
            </a:endParaRPr>
          </a:p>
        </p:txBody>
      </p:sp>
      <p:sp>
        <p:nvSpPr>
          <p:cNvPr id="377" name="Google Shape;377;p50"/>
          <p:cNvSpPr txBox="1"/>
          <p:nvPr/>
        </p:nvSpPr>
        <p:spPr>
          <a:xfrm>
            <a:off x="914603" y="2397750"/>
            <a:ext cx="1220400" cy="731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n" sz="1800">
                <a:latin typeface="Barlow Semi Condensed"/>
                <a:ea typeface="Barlow Semi Condensed"/>
                <a:cs typeface="Barlow Semi Condensed"/>
                <a:sym typeface="Barlow Semi Condensed"/>
              </a:rPr>
              <a:t>Image Processing</a:t>
            </a:r>
            <a:endParaRPr b="1" sz="1800">
              <a:latin typeface="Barlow Semi Condensed"/>
              <a:ea typeface="Barlow Semi Condensed"/>
              <a:cs typeface="Barlow Semi Condensed"/>
              <a:sym typeface="Barlow Semi Condensed"/>
            </a:endParaRPr>
          </a:p>
        </p:txBody>
      </p:sp>
      <p:sp>
        <p:nvSpPr>
          <p:cNvPr id="378" name="Google Shape;378;p50"/>
          <p:cNvSpPr/>
          <p:nvPr/>
        </p:nvSpPr>
        <p:spPr>
          <a:xfrm>
            <a:off x="2246497" y="2311950"/>
            <a:ext cx="2377800" cy="903000"/>
          </a:xfrm>
          <a:prstGeom prst="rect">
            <a:avLst/>
          </a:prstGeom>
          <a:solidFill>
            <a:srgbClr val="3DBED4"/>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rgbClr val="FFFFFF"/>
              </a:solidFill>
              <a:latin typeface="Barlow"/>
              <a:ea typeface="Barlow"/>
              <a:cs typeface="Barlow"/>
              <a:sym typeface="Barlow"/>
            </a:endParaRPr>
          </a:p>
        </p:txBody>
      </p:sp>
      <p:sp>
        <p:nvSpPr>
          <p:cNvPr id="379" name="Google Shape;379;p50"/>
          <p:cNvSpPr txBox="1"/>
          <p:nvPr/>
        </p:nvSpPr>
        <p:spPr>
          <a:xfrm>
            <a:off x="2400550" y="2357925"/>
            <a:ext cx="2069400" cy="807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 sz="1800">
                <a:solidFill>
                  <a:srgbClr val="222222"/>
                </a:solidFill>
                <a:latin typeface="Barlow"/>
                <a:ea typeface="Barlow"/>
                <a:cs typeface="Barlow"/>
                <a:sym typeface="Barlow"/>
              </a:rPr>
              <a:t>Resize, convert, QR codes, GIFs</a:t>
            </a:r>
            <a:endParaRPr sz="1800">
              <a:solidFill>
                <a:srgbClr val="222222"/>
              </a:solidFill>
              <a:latin typeface="Barlow"/>
              <a:ea typeface="Barlow"/>
              <a:cs typeface="Barlow"/>
              <a:sym typeface="Barlow"/>
            </a:endParaRPr>
          </a:p>
        </p:txBody>
      </p:sp>
      <p:sp>
        <p:nvSpPr>
          <p:cNvPr id="380" name="Google Shape;380;p50"/>
          <p:cNvSpPr txBox="1"/>
          <p:nvPr/>
        </p:nvSpPr>
        <p:spPr>
          <a:xfrm>
            <a:off x="914400" y="3476425"/>
            <a:ext cx="1220400" cy="731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n" sz="1800">
                <a:latin typeface="Barlow Semi Condensed"/>
                <a:ea typeface="Barlow Semi Condensed"/>
                <a:cs typeface="Barlow Semi Condensed"/>
                <a:sym typeface="Barlow Semi Condensed"/>
              </a:rPr>
              <a:t>Computer Vision</a:t>
            </a:r>
            <a:endParaRPr b="1" sz="1800">
              <a:latin typeface="Barlow Semi Condensed"/>
              <a:ea typeface="Barlow Semi Condensed"/>
              <a:cs typeface="Barlow Semi Condensed"/>
              <a:sym typeface="Barlow Semi Condensed"/>
            </a:endParaRPr>
          </a:p>
        </p:txBody>
      </p:sp>
      <p:sp>
        <p:nvSpPr>
          <p:cNvPr id="381" name="Google Shape;381;p50"/>
          <p:cNvSpPr/>
          <p:nvPr/>
        </p:nvSpPr>
        <p:spPr>
          <a:xfrm>
            <a:off x="2246500" y="3398925"/>
            <a:ext cx="2377800" cy="903000"/>
          </a:xfrm>
          <a:prstGeom prst="rect">
            <a:avLst/>
          </a:prstGeom>
          <a:solidFill>
            <a:srgbClr val="01D06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rgbClr val="FFFFFF"/>
              </a:solidFill>
              <a:latin typeface="Barlow"/>
              <a:ea typeface="Barlow"/>
              <a:cs typeface="Barlow"/>
              <a:sym typeface="Barlow"/>
            </a:endParaRPr>
          </a:p>
        </p:txBody>
      </p:sp>
      <p:sp>
        <p:nvSpPr>
          <p:cNvPr id="382" name="Google Shape;382;p50"/>
          <p:cNvSpPr txBox="1"/>
          <p:nvPr/>
        </p:nvSpPr>
        <p:spPr>
          <a:xfrm>
            <a:off x="2400696" y="3484725"/>
            <a:ext cx="2069400" cy="731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 sz="1800">
                <a:latin typeface="Barlow"/>
                <a:ea typeface="Barlow"/>
                <a:cs typeface="Barlow"/>
                <a:sym typeface="Barlow"/>
              </a:rPr>
              <a:t>Face detection, OCR</a:t>
            </a:r>
            <a:endParaRPr sz="1800">
              <a:latin typeface="Barlow"/>
              <a:ea typeface="Barlow"/>
              <a:cs typeface="Barlow"/>
              <a:sym typeface="Barlow"/>
            </a:endParaRPr>
          </a:p>
        </p:txBody>
      </p:sp>
      <p:sp>
        <p:nvSpPr>
          <p:cNvPr id="383" name="Google Shape;383;p50"/>
          <p:cNvSpPr/>
          <p:nvPr/>
        </p:nvSpPr>
        <p:spPr>
          <a:xfrm>
            <a:off x="6259425" y="3398925"/>
            <a:ext cx="2377800" cy="903000"/>
          </a:xfrm>
          <a:prstGeom prst="rect">
            <a:avLst/>
          </a:prstGeom>
          <a:solidFill>
            <a:schemeClr val="accent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rgbClr val="FFFFFF"/>
              </a:solidFill>
              <a:latin typeface="Barlow"/>
              <a:ea typeface="Barlow"/>
              <a:cs typeface="Barlow"/>
              <a:sym typeface="Barlow"/>
            </a:endParaRPr>
          </a:p>
        </p:txBody>
      </p:sp>
      <p:sp>
        <p:nvSpPr>
          <p:cNvPr id="384" name="Google Shape;384;p50"/>
          <p:cNvSpPr txBox="1"/>
          <p:nvPr/>
        </p:nvSpPr>
        <p:spPr>
          <a:xfrm>
            <a:off x="6413621" y="3484725"/>
            <a:ext cx="2069400" cy="731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 sz="1800">
                <a:latin typeface="Barlow"/>
                <a:ea typeface="Barlow"/>
                <a:cs typeface="Barlow"/>
                <a:sym typeface="Barlow"/>
              </a:rPr>
              <a:t>Build dashboards, generate insights</a:t>
            </a:r>
            <a:endParaRPr sz="1800">
              <a:latin typeface="Barlow"/>
              <a:ea typeface="Barlow"/>
              <a:cs typeface="Barlow"/>
              <a:sym typeface="Barlow"/>
            </a:endParaRPr>
          </a:p>
        </p:txBody>
      </p:sp>
      <p:sp>
        <p:nvSpPr>
          <p:cNvPr id="385" name="Google Shape;385;p50"/>
          <p:cNvSpPr txBox="1"/>
          <p:nvPr/>
        </p:nvSpPr>
        <p:spPr>
          <a:xfrm>
            <a:off x="2400545" y="1278675"/>
            <a:ext cx="2069400" cy="849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 sz="1800">
                <a:solidFill>
                  <a:srgbClr val="FFFFFF"/>
                </a:solidFill>
                <a:latin typeface="Barlow"/>
                <a:ea typeface="Barlow"/>
                <a:cs typeface="Barlow"/>
                <a:sym typeface="Barlow"/>
              </a:rPr>
              <a:t>Classification, </a:t>
            </a:r>
            <a:r>
              <a:rPr lang="en" sz="1800">
                <a:solidFill>
                  <a:schemeClr val="lt1"/>
                </a:solidFill>
                <a:latin typeface="Barlow"/>
                <a:ea typeface="Barlow"/>
                <a:cs typeface="Barlow"/>
                <a:sym typeface="Barlow"/>
              </a:rPr>
              <a:t>sentiment analysis</a:t>
            </a:r>
            <a:endParaRPr sz="1800">
              <a:solidFill>
                <a:srgbClr val="FFFFFF"/>
              </a:solidFill>
              <a:latin typeface="Barlow"/>
              <a:ea typeface="Barlow"/>
              <a:cs typeface="Barlow"/>
              <a:sym typeface="Barlow"/>
            </a:endParaRPr>
          </a:p>
        </p:txBody>
      </p:sp>
      <p:sp>
        <p:nvSpPr>
          <p:cNvPr id="386" name="Google Shape;386;p50"/>
          <p:cNvSpPr/>
          <p:nvPr/>
        </p:nvSpPr>
        <p:spPr>
          <a:xfrm>
            <a:off x="6259475" y="1220950"/>
            <a:ext cx="2377800" cy="903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latin typeface="Barlow"/>
              <a:ea typeface="Barlow"/>
              <a:cs typeface="Barlow"/>
              <a:sym typeface="Barlow"/>
            </a:endParaRPr>
          </a:p>
        </p:txBody>
      </p:sp>
      <p:sp>
        <p:nvSpPr>
          <p:cNvPr id="387" name="Google Shape;387;p50"/>
          <p:cNvSpPr/>
          <p:nvPr/>
        </p:nvSpPr>
        <p:spPr>
          <a:xfrm>
            <a:off x="6259472" y="2311950"/>
            <a:ext cx="2377800" cy="903000"/>
          </a:xfrm>
          <a:prstGeom prst="rect">
            <a:avLst/>
          </a:prstGeom>
          <a:solidFill>
            <a:schemeClr val="accent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rgbClr val="FFFFFF"/>
              </a:solidFill>
              <a:latin typeface="Barlow"/>
              <a:ea typeface="Barlow"/>
              <a:cs typeface="Barlow"/>
              <a:sym typeface="Barlow"/>
            </a:endParaRPr>
          </a:p>
        </p:txBody>
      </p:sp>
      <p:sp>
        <p:nvSpPr>
          <p:cNvPr id="388" name="Google Shape;388;p50"/>
          <p:cNvSpPr txBox="1"/>
          <p:nvPr/>
        </p:nvSpPr>
        <p:spPr>
          <a:xfrm>
            <a:off x="6413525" y="2357925"/>
            <a:ext cx="2069400" cy="807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 sz="1800">
                <a:solidFill>
                  <a:srgbClr val="222222"/>
                </a:solidFill>
                <a:latin typeface="Barlow"/>
                <a:ea typeface="Barlow"/>
                <a:cs typeface="Barlow"/>
                <a:sym typeface="Barlow"/>
              </a:rPr>
              <a:t>Create charts, maps, diagrams</a:t>
            </a:r>
            <a:endParaRPr sz="1800">
              <a:solidFill>
                <a:srgbClr val="222222"/>
              </a:solidFill>
              <a:latin typeface="Barlow"/>
              <a:ea typeface="Barlow"/>
              <a:cs typeface="Barlow"/>
              <a:sym typeface="Barlow"/>
            </a:endParaRPr>
          </a:p>
        </p:txBody>
      </p:sp>
      <p:sp>
        <p:nvSpPr>
          <p:cNvPr id="389" name="Google Shape;389;p50"/>
          <p:cNvSpPr txBox="1"/>
          <p:nvPr/>
        </p:nvSpPr>
        <p:spPr>
          <a:xfrm>
            <a:off x="5149768" y="1282175"/>
            <a:ext cx="1057800" cy="731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n" sz="1800">
                <a:latin typeface="Barlow Semi Condensed"/>
                <a:ea typeface="Barlow Semi Condensed"/>
                <a:cs typeface="Barlow Semi Condensed"/>
                <a:sym typeface="Barlow Semi Condensed"/>
              </a:rPr>
              <a:t>Machine Learning</a:t>
            </a:r>
            <a:endParaRPr b="1" sz="1800">
              <a:latin typeface="Barlow Semi Condensed"/>
              <a:ea typeface="Barlow Semi Condensed"/>
              <a:cs typeface="Barlow Semi Condensed"/>
              <a:sym typeface="Barlow Semi Condensed"/>
            </a:endParaRPr>
          </a:p>
        </p:txBody>
      </p:sp>
      <p:sp>
        <p:nvSpPr>
          <p:cNvPr id="390" name="Google Shape;390;p50"/>
          <p:cNvSpPr txBox="1"/>
          <p:nvPr/>
        </p:nvSpPr>
        <p:spPr>
          <a:xfrm>
            <a:off x="4841313" y="2397750"/>
            <a:ext cx="1366500" cy="731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n" sz="1800">
                <a:latin typeface="Barlow Semi Condensed"/>
                <a:ea typeface="Barlow Semi Condensed"/>
                <a:cs typeface="Barlow Semi Condensed"/>
                <a:sym typeface="Barlow Semi Condensed"/>
              </a:rPr>
              <a:t>Data Visualization</a:t>
            </a:r>
            <a:endParaRPr b="1" sz="1800">
              <a:latin typeface="Barlow Semi Condensed"/>
              <a:ea typeface="Barlow Semi Condensed"/>
              <a:cs typeface="Barlow Semi Condensed"/>
              <a:sym typeface="Barlow Semi Condensed"/>
            </a:endParaRPr>
          </a:p>
        </p:txBody>
      </p:sp>
      <p:sp>
        <p:nvSpPr>
          <p:cNvPr id="391" name="Google Shape;391;p50"/>
          <p:cNvSpPr txBox="1"/>
          <p:nvPr/>
        </p:nvSpPr>
        <p:spPr>
          <a:xfrm>
            <a:off x="4664687" y="3476425"/>
            <a:ext cx="1543200" cy="731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n" sz="1800">
                <a:latin typeface="Barlow Semi Condensed"/>
                <a:ea typeface="Barlow Semi Condensed"/>
                <a:cs typeface="Barlow Semi Condensed"/>
                <a:sym typeface="Barlow Semi Condensed"/>
              </a:rPr>
              <a:t>Data Analysis</a:t>
            </a:r>
            <a:endParaRPr b="1" sz="1800">
              <a:latin typeface="Barlow Semi Condensed"/>
              <a:ea typeface="Barlow Semi Condensed"/>
              <a:cs typeface="Barlow Semi Condensed"/>
              <a:sym typeface="Barlow Semi Condensed"/>
            </a:endParaRPr>
          </a:p>
        </p:txBody>
      </p:sp>
      <p:sp>
        <p:nvSpPr>
          <p:cNvPr id="392" name="Google Shape;392;p50"/>
          <p:cNvSpPr txBox="1"/>
          <p:nvPr/>
        </p:nvSpPr>
        <p:spPr>
          <a:xfrm>
            <a:off x="6413520" y="1278675"/>
            <a:ext cx="2069400" cy="849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 sz="1800">
                <a:solidFill>
                  <a:schemeClr val="dk1"/>
                </a:solidFill>
                <a:latin typeface="Barlow"/>
                <a:ea typeface="Barlow"/>
                <a:cs typeface="Barlow"/>
                <a:sym typeface="Barlow"/>
              </a:rPr>
              <a:t>Build predictive models, segment</a:t>
            </a:r>
            <a:endParaRPr sz="1800">
              <a:solidFill>
                <a:schemeClr val="dk1"/>
              </a:solidFill>
              <a:latin typeface="Barlow"/>
              <a:ea typeface="Barlow"/>
              <a:cs typeface="Barlow"/>
              <a:sym typeface="Barlo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1"/>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98" name="Google Shape;398;p51"/>
          <p:cNvSpPr txBox="1"/>
          <p:nvPr>
            <p:ph type="ctrTitle"/>
          </p:nvPr>
        </p:nvSpPr>
        <p:spPr>
          <a:xfrm>
            <a:off x="0" y="1319250"/>
            <a:ext cx="9144000" cy="2505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4800">
                <a:solidFill>
                  <a:schemeClr val="dk1"/>
                </a:solidFill>
                <a:latin typeface="Barlow Condensed"/>
                <a:ea typeface="Barlow Condensed"/>
                <a:cs typeface="Barlow Condensed"/>
                <a:sym typeface="Barlow Condensed"/>
              </a:rPr>
              <a:t>ADA</a:t>
            </a:r>
            <a:r>
              <a:rPr lang="en" sz="4800">
                <a:latin typeface="Barlow Condensed"/>
                <a:ea typeface="Barlow Condensed"/>
                <a:cs typeface="Barlow Condensed"/>
                <a:sym typeface="Barlow Condensed"/>
              </a:rPr>
              <a:t> doesn’t know </a:t>
            </a:r>
            <a:r>
              <a:rPr lang="en" sz="4800">
                <a:solidFill>
                  <a:schemeClr val="dk1"/>
                </a:solidFill>
                <a:latin typeface="Barlow Condensed"/>
                <a:ea typeface="Barlow Condensed"/>
                <a:cs typeface="Barlow Condensed"/>
                <a:sym typeface="Barlow Condensed"/>
              </a:rPr>
              <a:t>everything it can do.</a:t>
            </a:r>
            <a:endParaRPr sz="4800">
              <a:solidFill>
                <a:schemeClr val="dk1"/>
              </a:solidFill>
              <a:latin typeface="Barlow Condensed"/>
              <a:ea typeface="Barlow Condensed"/>
              <a:cs typeface="Barlow Condensed"/>
              <a:sym typeface="Barlow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2" name="Shape 402"/>
        <p:cNvGrpSpPr/>
        <p:nvPr/>
      </p:nvGrpSpPr>
      <p:grpSpPr>
        <a:xfrm>
          <a:off x="0" y="0"/>
          <a:ext cx="0" cy="0"/>
          <a:chOff x="0" y="0"/>
          <a:chExt cx="0" cy="0"/>
        </a:xfrm>
      </p:grpSpPr>
      <p:sp>
        <p:nvSpPr>
          <p:cNvPr id="403" name="Google Shape;403;p52"/>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04" name="Google Shape;404;p52"/>
          <p:cNvSpPr txBox="1"/>
          <p:nvPr>
            <p:ph type="title"/>
          </p:nvPr>
        </p:nvSpPr>
        <p:spPr>
          <a:xfrm>
            <a:off x="1142150" y="457200"/>
            <a:ext cx="75447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Libraries ADA Might Be Unaware Of</a:t>
            </a:r>
            <a:endParaRPr/>
          </a:p>
        </p:txBody>
      </p:sp>
      <p:sp>
        <p:nvSpPr>
          <p:cNvPr id="405" name="Google Shape;405;p52"/>
          <p:cNvSpPr txBox="1"/>
          <p:nvPr/>
        </p:nvSpPr>
        <p:spPr>
          <a:xfrm>
            <a:off x="1076769" y="1168688"/>
            <a:ext cx="1057800" cy="731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n" sz="1800">
                <a:latin typeface="Barlow Semi Condensed"/>
                <a:ea typeface="Barlow Semi Condensed"/>
                <a:cs typeface="Barlow Semi Condensed"/>
                <a:sym typeface="Barlow Semi Condensed"/>
              </a:rPr>
              <a:t>Text Analysis </a:t>
            </a:r>
            <a:endParaRPr b="1" sz="1800">
              <a:latin typeface="Barlow Semi Condensed"/>
              <a:ea typeface="Barlow Semi Condensed"/>
              <a:cs typeface="Barlow Semi Condensed"/>
              <a:sym typeface="Barlow Semi Condensed"/>
            </a:endParaRPr>
          </a:p>
        </p:txBody>
      </p:sp>
      <p:sp>
        <p:nvSpPr>
          <p:cNvPr id="406" name="Google Shape;406;p52"/>
          <p:cNvSpPr/>
          <p:nvPr/>
        </p:nvSpPr>
        <p:spPr>
          <a:xfrm>
            <a:off x="2246500" y="1107463"/>
            <a:ext cx="2377800" cy="903000"/>
          </a:xfrm>
          <a:prstGeom prst="rect">
            <a:avLst/>
          </a:prstGeom>
          <a:solidFill>
            <a:srgbClr val="37408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latin typeface="Barlow"/>
              <a:ea typeface="Barlow"/>
              <a:cs typeface="Barlow"/>
              <a:sym typeface="Barlow"/>
            </a:endParaRPr>
          </a:p>
        </p:txBody>
      </p:sp>
      <p:sp>
        <p:nvSpPr>
          <p:cNvPr id="407" name="Google Shape;407;p52"/>
          <p:cNvSpPr txBox="1"/>
          <p:nvPr/>
        </p:nvSpPr>
        <p:spPr>
          <a:xfrm>
            <a:off x="914603" y="2284263"/>
            <a:ext cx="1220400" cy="731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n" sz="1800">
                <a:latin typeface="Barlow Semi Condensed"/>
                <a:ea typeface="Barlow Semi Condensed"/>
                <a:cs typeface="Barlow Semi Condensed"/>
                <a:sym typeface="Barlow Semi Condensed"/>
              </a:rPr>
              <a:t>Image Processing</a:t>
            </a:r>
            <a:endParaRPr b="1" sz="1800">
              <a:latin typeface="Barlow Semi Condensed"/>
              <a:ea typeface="Barlow Semi Condensed"/>
              <a:cs typeface="Barlow Semi Condensed"/>
              <a:sym typeface="Barlow Semi Condensed"/>
            </a:endParaRPr>
          </a:p>
        </p:txBody>
      </p:sp>
      <p:sp>
        <p:nvSpPr>
          <p:cNvPr id="408" name="Google Shape;408;p52"/>
          <p:cNvSpPr/>
          <p:nvPr/>
        </p:nvSpPr>
        <p:spPr>
          <a:xfrm>
            <a:off x="2246497" y="2198463"/>
            <a:ext cx="2377800" cy="903000"/>
          </a:xfrm>
          <a:prstGeom prst="rect">
            <a:avLst/>
          </a:prstGeom>
          <a:solidFill>
            <a:srgbClr val="3DBED4"/>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rgbClr val="FFFFFF"/>
              </a:solidFill>
              <a:latin typeface="Barlow"/>
              <a:ea typeface="Barlow"/>
              <a:cs typeface="Barlow"/>
              <a:sym typeface="Barlow"/>
            </a:endParaRPr>
          </a:p>
        </p:txBody>
      </p:sp>
      <p:sp>
        <p:nvSpPr>
          <p:cNvPr id="409" name="Google Shape;409;p52"/>
          <p:cNvSpPr txBox="1"/>
          <p:nvPr/>
        </p:nvSpPr>
        <p:spPr>
          <a:xfrm>
            <a:off x="2400550" y="2244438"/>
            <a:ext cx="2069400" cy="807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 sz="1600">
                <a:solidFill>
                  <a:srgbClr val="222222"/>
                </a:solidFill>
                <a:latin typeface="Barlow"/>
                <a:ea typeface="Barlow"/>
                <a:cs typeface="Barlow"/>
                <a:sym typeface="Barlow"/>
              </a:rPr>
              <a:t>OpenCV, Pillow</a:t>
            </a:r>
            <a:endParaRPr sz="1600">
              <a:solidFill>
                <a:srgbClr val="222222"/>
              </a:solidFill>
              <a:latin typeface="Barlow"/>
              <a:ea typeface="Barlow"/>
              <a:cs typeface="Barlow"/>
              <a:sym typeface="Barlow"/>
            </a:endParaRPr>
          </a:p>
        </p:txBody>
      </p:sp>
      <p:sp>
        <p:nvSpPr>
          <p:cNvPr id="410" name="Google Shape;410;p52"/>
          <p:cNvSpPr txBox="1"/>
          <p:nvPr/>
        </p:nvSpPr>
        <p:spPr>
          <a:xfrm>
            <a:off x="914400" y="3362938"/>
            <a:ext cx="1220400" cy="731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n" sz="1800">
                <a:latin typeface="Barlow Semi Condensed"/>
                <a:ea typeface="Barlow Semi Condensed"/>
                <a:cs typeface="Barlow Semi Condensed"/>
                <a:sym typeface="Barlow Semi Condensed"/>
              </a:rPr>
              <a:t>Computer Vision</a:t>
            </a:r>
            <a:endParaRPr b="1" sz="1800">
              <a:latin typeface="Barlow Semi Condensed"/>
              <a:ea typeface="Barlow Semi Condensed"/>
              <a:cs typeface="Barlow Semi Condensed"/>
              <a:sym typeface="Barlow Semi Condensed"/>
            </a:endParaRPr>
          </a:p>
        </p:txBody>
      </p:sp>
      <p:sp>
        <p:nvSpPr>
          <p:cNvPr id="411" name="Google Shape;411;p52"/>
          <p:cNvSpPr/>
          <p:nvPr/>
        </p:nvSpPr>
        <p:spPr>
          <a:xfrm>
            <a:off x="2246500" y="3285438"/>
            <a:ext cx="2377800" cy="903000"/>
          </a:xfrm>
          <a:prstGeom prst="rect">
            <a:avLst/>
          </a:prstGeom>
          <a:solidFill>
            <a:srgbClr val="01D06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rgbClr val="FFFFFF"/>
              </a:solidFill>
              <a:latin typeface="Barlow"/>
              <a:ea typeface="Barlow"/>
              <a:cs typeface="Barlow"/>
              <a:sym typeface="Barlow"/>
            </a:endParaRPr>
          </a:p>
        </p:txBody>
      </p:sp>
      <p:sp>
        <p:nvSpPr>
          <p:cNvPr id="412" name="Google Shape;412;p52"/>
          <p:cNvSpPr txBox="1"/>
          <p:nvPr/>
        </p:nvSpPr>
        <p:spPr>
          <a:xfrm>
            <a:off x="2400696" y="3371238"/>
            <a:ext cx="2069400" cy="731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 sz="1600">
                <a:latin typeface="Barlow"/>
                <a:ea typeface="Barlow"/>
                <a:cs typeface="Barlow"/>
                <a:sym typeface="Barlow"/>
              </a:rPr>
              <a:t>pytesseract</a:t>
            </a:r>
            <a:endParaRPr sz="1600">
              <a:latin typeface="Barlow"/>
              <a:ea typeface="Barlow"/>
              <a:cs typeface="Barlow"/>
              <a:sym typeface="Barlow"/>
            </a:endParaRPr>
          </a:p>
        </p:txBody>
      </p:sp>
      <p:sp>
        <p:nvSpPr>
          <p:cNvPr id="413" name="Google Shape;413;p52"/>
          <p:cNvSpPr/>
          <p:nvPr/>
        </p:nvSpPr>
        <p:spPr>
          <a:xfrm>
            <a:off x="6259425" y="3285438"/>
            <a:ext cx="2377800" cy="903000"/>
          </a:xfrm>
          <a:prstGeom prst="rect">
            <a:avLst/>
          </a:prstGeom>
          <a:solidFill>
            <a:schemeClr val="accent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rgbClr val="FFFFFF"/>
              </a:solidFill>
              <a:latin typeface="Barlow"/>
              <a:ea typeface="Barlow"/>
              <a:cs typeface="Barlow"/>
              <a:sym typeface="Barlow"/>
            </a:endParaRPr>
          </a:p>
        </p:txBody>
      </p:sp>
      <p:sp>
        <p:nvSpPr>
          <p:cNvPr id="414" name="Google Shape;414;p52"/>
          <p:cNvSpPr txBox="1"/>
          <p:nvPr/>
        </p:nvSpPr>
        <p:spPr>
          <a:xfrm>
            <a:off x="6413621" y="3371238"/>
            <a:ext cx="2069400" cy="731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 sz="1600">
                <a:latin typeface="Barlow"/>
                <a:ea typeface="Barlow"/>
                <a:cs typeface="Barlow"/>
                <a:sym typeface="Barlow"/>
              </a:rPr>
              <a:t>Plotly</a:t>
            </a:r>
            <a:endParaRPr sz="1600">
              <a:latin typeface="Barlow"/>
              <a:ea typeface="Barlow"/>
              <a:cs typeface="Barlow"/>
              <a:sym typeface="Barlow"/>
            </a:endParaRPr>
          </a:p>
        </p:txBody>
      </p:sp>
      <p:sp>
        <p:nvSpPr>
          <p:cNvPr id="415" name="Google Shape;415;p52"/>
          <p:cNvSpPr txBox="1"/>
          <p:nvPr/>
        </p:nvSpPr>
        <p:spPr>
          <a:xfrm>
            <a:off x="2400545" y="1165188"/>
            <a:ext cx="2069400" cy="849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 sz="1600">
                <a:solidFill>
                  <a:srgbClr val="FFFFFF"/>
                </a:solidFill>
                <a:latin typeface="Barlow"/>
                <a:ea typeface="Barlow"/>
                <a:cs typeface="Barlow"/>
                <a:sym typeface="Barlow"/>
              </a:rPr>
              <a:t>TextBlob, Spacy</a:t>
            </a:r>
            <a:endParaRPr sz="1600">
              <a:solidFill>
                <a:srgbClr val="FFFFFF"/>
              </a:solidFill>
              <a:latin typeface="Barlow"/>
              <a:ea typeface="Barlow"/>
              <a:cs typeface="Barlow"/>
              <a:sym typeface="Barlow"/>
            </a:endParaRPr>
          </a:p>
        </p:txBody>
      </p:sp>
      <p:sp>
        <p:nvSpPr>
          <p:cNvPr id="416" name="Google Shape;416;p52"/>
          <p:cNvSpPr/>
          <p:nvPr/>
        </p:nvSpPr>
        <p:spPr>
          <a:xfrm>
            <a:off x="6259475" y="1107463"/>
            <a:ext cx="2377800" cy="9030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latin typeface="Barlow"/>
              <a:ea typeface="Barlow"/>
              <a:cs typeface="Barlow"/>
              <a:sym typeface="Barlow"/>
            </a:endParaRPr>
          </a:p>
        </p:txBody>
      </p:sp>
      <p:sp>
        <p:nvSpPr>
          <p:cNvPr id="417" name="Google Shape;417;p52"/>
          <p:cNvSpPr/>
          <p:nvPr/>
        </p:nvSpPr>
        <p:spPr>
          <a:xfrm>
            <a:off x="6259472" y="2198463"/>
            <a:ext cx="2377800" cy="903000"/>
          </a:xfrm>
          <a:prstGeom prst="rect">
            <a:avLst/>
          </a:prstGeom>
          <a:solidFill>
            <a:schemeClr val="accent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rgbClr val="FFFFFF"/>
              </a:solidFill>
              <a:latin typeface="Barlow"/>
              <a:ea typeface="Barlow"/>
              <a:cs typeface="Barlow"/>
              <a:sym typeface="Barlow"/>
            </a:endParaRPr>
          </a:p>
        </p:txBody>
      </p:sp>
      <p:sp>
        <p:nvSpPr>
          <p:cNvPr id="418" name="Google Shape;418;p52"/>
          <p:cNvSpPr txBox="1"/>
          <p:nvPr/>
        </p:nvSpPr>
        <p:spPr>
          <a:xfrm>
            <a:off x="6413525" y="2244438"/>
            <a:ext cx="2069400" cy="807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 sz="1600">
                <a:solidFill>
                  <a:srgbClr val="222222"/>
                </a:solidFill>
                <a:latin typeface="Barlow"/>
                <a:ea typeface="Barlow"/>
                <a:cs typeface="Barlow"/>
                <a:sym typeface="Barlow"/>
              </a:rPr>
              <a:t>seaborn, folium</a:t>
            </a:r>
            <a:endParaRPr sz="1600">
              <a:solidFill>
                <a:srgbClr val="222222"/>
              </a:solidFill>
              <a:latin typeface="Barlow"/>
              <a:ea typeface="Barlow"/>
              <a:cs typeface="Barlow"/>
              <a:sym typeface="Barlow"/>
            </a:endParaRPr>
          </a:p>
        </p:txBody>
      </p:sp>
      <p:sp>
        <p:nvSpPr>
          <p:cNvPr id="419" name="Google Shape;419;p52"/>
          <p:cNvSpPr txBox="1"/>
          <p:nvPr/>
        </p:nvSpPr>
        <p:spPr>
          <a:xfrm>
            <a:off x="5149768" y="1168688"/>
            <a:ext cx="1057800" cy="731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n" sz="1800">
                <a:latin typeface="Barlow Semi Condensed"/>
                <a:ea typeface="Barlow Semi Condensed"/>
                <a:cs typeface="Barlow Semi Condensed"/>
                <a:sym typeface="Barlow Semi Condensed"/>
              </a:rPr>
              <a:t>Machine Learning</a:t>
            </a:r>
            <a:endParaRPr b="1" sz="1800">
              <a:latin typeface="Barlow Semi Condensed"/>
              <a:ea typeface="Barlow Semi Condensed"/>
              <a:cs typeface="Barlow Semi Condensed"/>
              <a:sym typeface="Barlow Semi Condensed"/>
            </a:endParaRPr>
          </a:p>
        </p:txBody>
      </p:sp>
      <p:sp>
        <p:nvSpPr>
          <p:cNvPr id="420" name="Google Shape;420;p52"/>
          <p:cNvSpPr txBox="1"/>
          <p:nvPr/>
        </p:nvSpPr>
        <p:spPr>
          <a:xfrm>
            <a:off x="4841313" y="2284263"/>
            <a:ext cx="1366500" cy="731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n" sz="1800">
                <a:latin typeface="Barlow Semi Condensed"/>
                <a:ea typeface="Barlow Semi Condensed"/>
                <a:cs typeface="Barlow Semi Condensed"/>
                <a:sym typeface="Barlow Semi Condensed"/>
              </a:rPr>
              <a:t>Data Visualization</a:t>
            </a:r>
            <a:endParaRPr b="1" sz="1800">
              <a:latin typeface="Barlow Semi Condensed"/>
              <a:ea typeface="Barlow Semi Condensed"/>
              <a:cs typeface="Barlow Semi Condensed"/>
              <a:sym typeface="Barlow Semi Condensed"/>
            </a:endParaRPr>
          </a:p>
        </p:txBody>
      </p:sp>
      <p:sp>
        <p:nvSpPr>
          <p:cNvPr id="421" name="Google Shape;421;p52"/>
          <p:cNvSpPr txBox="1"/>
          <p:nvPr/>
        </p:nvSpPr>
        <p:spPr>
          <a:xfrm>
            <a:off x="4664687" y="3362938"/>
            <a:ext cx="1543200" cy="731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n" sz="1800">
                <a:latin typeface="Barlow Semi Condensed"/>
                <a:ea typeface="Barlow Semi Condensed"/>
                <a:cs typeface="Barlow Semi Condensed"/>
                <a:sym typeface="Barlow Semi Condensed"/>
              </a:rPr>
              <a:t>Data Analysis</a:t>
            </a:r>
            <a:endParaRPr b="1" sz="1800">
              <a:latin typeface="Barlow Semi Condensed"/>
              <a:ea typeface="Barlow Semi Condensed"/>
              <a:cs typeface="Barlow Semi Condensed"/>
              <a:sym typeface="Barlow Semi Condensed"/>
            </a:endParaRPr>
          </a:p>
        </p:txBody>
      </p:sp>
      <p:sp>
        <p:nvSpPr>
          <p:cNvPr id="422" name="Google Shape;422;p52"/>
          <p:cNvSpPr txBox="1"/>
          <p:nvPr/>
        </p:nvSpPr>
        <p:spPr>
          <a:xfrm>
            <a:off x="6413520" y="1165188"/>
            <a:ext cx="2069400" cy="849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 sz="1600">
                <a:solidFill>
                  <a:schemeClr val="dk1"/>
                </a:solidFill>
                <a:latin typeface="Barlow"/>
                <a:ea typeface="Barlow"/>
                <a:cs typeface="Barlow"/>
                <a:sym typeface="Barlow"/>
              </a:rPr>
              <a:t>PyTorch, TensorFlow, scikit-learn</a:t>
            </a:r>
            <a:endParaRPr sz="1600">
              <a:solidFill>
                <a:schemeClr val="dk1"/>
              </a:solidFill>
              <a:latin typeface="Barlow"/>
              <a:ea typeface="Barlow"/>
              <a:cs typeface="Barlow"/>
              <a:sym typeface="Barlow"/>
            </a:endParaRPr>
          </a:p>
        </p:txBody>
      </p:sp>
      <p:sp>
        <p:nvSpPr>
          <p:cNvPr id="423" name="Google Shape;423;p52"/>
          <p:cNvSpPr txBox="1"/>
          <p:nvPr/>
        </p:nvSpPr>
        <p:spPr>
          <a:xfrm>
            <a:off x="2728100" y="4311550"/>
            <a:ext cx="43728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chemeClr val="dk1"/>
                </a:solidFill>
                <a:latin typeface="Nunito"/>
                <a:ea typeface="Nunito"/>
                <a:cs typeface="Nunito"/>
                <a:sym typeface="Nunito"/>
              </a:rPr>
              <a:t>Note</a:t>
            </a:r>
            <a:r>
              <a:rPr i="1" lang="en" sz="1200">
                <a:solidFill>
                  <a:schemeClr val="dk1"/>
                </a:solidFill>
                <a:latin typeface="Nunito"/>
                <a:ea typeface="Nunito"/>
                <a:cs typeface="Nunito"/>
                <a:sym typeface="Nunito"/>
              </a:rPr>
              <a:t>: You don’t have to know exactly how libraries work or be an expert coder to tell ChatGPT to use a particular library!</a:t>
            </a:r>
            <a:endParaRPr i="1" sz="1200">
              <a:solidFill>
                <a:schemeClr val="dk1"/>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3"/>
          <p:cNvSpPr txBox="1"/>
          <p:nvPr>
            <p:ph type="ctrTitle"/>
          </p:nvPr>
        </p:nvSpPr>
        <p:spPr>
          <a:xfrm>
            <a:off x="1028700" y="3520150"/>
            <a:ext cx="6174600" cy="55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ChatGPT for Data Analysis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4"/>
          <p:cNvSpPr txBox="1"/>
          <p:nvPr>
            <p:ph idx="4294967295" type="body"/>
          </p:nvPr>
        </p:nvSpPr>
        <p:spPr>
          <a:xfrm>
            <a:off x="1665126" y="3771000"/>
            <a:ext cx="4000800" cy="4572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rPr lang="en"/>
              <a:t>Share what you’ve learned - both what you can and can’t do - in the meeting chat.</a:t>
            </a:r>
            <a:endParaRPr sz="1400"/>
          </a:p>
        </p:txBody>
      </p:sp>
      <p:sp>
        <p:nvSpPr>
          <p:cNvPr id="434" name="Google Shape;434;p54"/>
          <p:cNvSpPr txBox="1"/>
          <p:nvPr>
            <p:ph type="title"/>
          </p:nvPr>
        </p:nvSpPr>
        <p:spPr>
          <a:xfrm>
            <a:off x="1142150" y="457200"/>
            <a:ext cx="61755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ChatGPT for Data Analysis</a:t>
            </a:r>
            <a:endParaRPr/>
          </a:p>
        </p:txBody>
      </p:sp>
      <p:sp>
        <p:nvSpPr>
          <p:cNvPr id="435" name="Google Shape;435;p54"/>
          <p:cNvSpPr/>
          <p:nvPr/>
        </p:nvSpPr>
        <p:spPr>
          <a:xfrm>
            <a:off x="5945400" y="1149725"/>
            <a:ext cx="2741400" cy="34317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4"/>
          <p:cNvSpPr txBox="1"/>
          <p:nvPr>
            <p:ph type="title"/>
          </p:nvPr>
        </p:nvSpPr>
        <p:spPr>
          <a:xfrm>
            <a:off x="6085304" y="1307225"/>
            <a:ext cx="2427600" cy="246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600">
                <a:latin typeface="Barlow"/>
                <a:ea typeface="Barlow"/>
                <a:cs typeface="Barlow"/>
                <a:sym typeface="Barlow"/>
              </a:rPr>
              <a:t>Potential Use Cases: </a:t>
            </a:r>
            <a:endParaRPr sz="1600">
              <a:latin typeface="Barlow"/>
              <a:ea typeface="Barlow"/>
              <a:cs typeface="Barlow"/>
              <a:sym typeface="Barlow"/>
            </a:endParaRPr>
          </a:p>
        </p:txBody>
      </p:sp>
      <p:sp>
        <p:nvSpPr>
          <p:cNvPr id="437" name="Google Shape;437;p54"/>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38" name="Google Shape;438;p54"/>
          <p:cNvSpPr txBox="1"/>
          <p:nvPr/>
        </p:nvSpPr>
        <p:spPr>
          <a:xfrm>
            <a:off x="6050825" y="1600975"/>
            <a:ext cx="2496600" cy="285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Nunito"/>
                <a:ea typeface="Nunito"/>
                <a:cs typeface="Nunito"/>
                <a:sym typeface="Nunito"/>
              </a:rPr>
              <a:t>Try asking for help with one of the following:</a:t>
            </a:r>
            <a:endParaRPr sz="1200">
              <a:solidFill>
                <a:schemeClr val="dk1"/>
              </a:solidFill>
              <a:latin typeface="Nunito"/>
              <a:ea typeface="Nunito"/>
              <a:cs typeface="Nunito"/>
              <a:sym typeface="Nunito"/>
            </a:endParaRPr>
          </a:p>
          <a:p>
            <a:pPr indent="-304800" lvl="0" marL="457200" rtl="0" algn="l">
              <a:lnSpc>
                <a:spcPct val="115000"/>
              </a:lnSpc>
              <a:spcBef>
                <a:spcPts val="1000"/>
              </a:spcBef>
              <a:spcAft>
                <a:spcPts val="0"/>
              </a:spcAft>
              <a:buClr>
                <a:schemeClr val="dk1"/>
              </a:buClr>
              <a:buSzPts val="1200"/>
              <a:buFont typeface="Nunito"/>
              <a:buChar char="●"/>
            </a:pPr>
            <a:r>
              <a:rPr lang="en" sz="1200">
                <a:solidFill>
                  <a:schemeClr val="dk1"/>
                </a:solidFill>
                <a:latin typeface="Nunito"/>
                <a:ea typeface="Nunito"/>
                <a:cs typeface="Nunito"/>
                <a:sym typeface="Nunito"/>
              </a:rPr>
              <a:t>Data analysis with spreadsheets</a:t>
            </a:r>
            <a:endParaRPr sz="1200">
              <a:solidFill>
                <a:schemeClr val="dk1"/>
              </a:solidFill>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Image conversions (including cropping)</a:t>
            </a:r>
            <a:endParaRPr sz="1200">
              <a:solidFill>
                <a:schemeClr val="dk1"/>
              </a:solidFill>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Editing a Python file</a:t>
            </a:r>
            <a:endParaRPr sz="1200">
              <a:solidFill>
                <a:schemeClr val="dk1"/>
              </a:solidFill>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Doing a find and replace on a document</a:t>
            </a:r>
            <a:endParaRPr sz="1200">
              <a:solidFill>
                <a:schemeClr val="dk1"/>
              </a:solidFill>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Building a predictive model!</a:t>
            </a:r>
            <a:endParaRPr sz="1200">
              <a:solidFill>
                <a:schemeClr val="dk1"/>
              </a:solidFill>
              <a:latin typeface="Nunito"/>
              <a:ea typeface="Nunito"/>
              <a:cs typeface="Nunito"/>
              <a:sym typeface="Nunito"/>
            </a:endParaRPr>
          </a:p>
        </p:txBody>
      </p:sp>
      <p:sp>
        <p:nvSpPr>
          <p:cNvPr id="439" name="Google Shape;439;p54"/>
          <p:cNvSpPr/>
          <p:nvPr/>
        </p:nvSpPr>
        <p:spPr>
          <a:xfrm>
            <a:off x="1142075" y="2331600"/>
            <a:ext cx="376500" cy="376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Barlow Condensed"/>
                <a:ea typeface="Barlow Condensed"/>
                <a:cs typeface="Barlow Condensed"/>
                <a:sym typeface="Barlow Condensed"/>
              </a:rPr>
              <a:t>1</a:t>
            </a:r>
            <a:endParaRPr b="1" sz="1600">
              <a:solidFill>
                <a:schemeClr val="lt1"/>
              </a:solidFill>
              <a:latin typeface="Barlow Condensed"/>
              <a:ea typeface="Barlow Condensed"/>
              <a:cs typeface="Barlow Condensed"/>
              <a:sym typeface="Barlow Condensed"/>
            </a:endParaRPr>
          </a:p>
        </p:txBody>
      </p:sp>
      <p:sp>
        <p:nvSpPr>
          <p:cNvPr id="440" name="Google Shape;440;p54"/>
          <p:cNvSpPr/>
          <p:nvPr/>
        </p:nvSpPr>
        <p:spPr>
          <a:xfrm>
            <a:off x="1142075" y="2975100"/>
            <a:ext cx="376500" cy="376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Barlow Condensed"/>
                <a:ea typeface="Barlow Condensed"/>
                <a:cs typeface="Barlow Condensed"/>
                <a:sym typeface="Barlow Condensed"/>
              </a:rPr>
              <a:t>2</a:t>
            </a:r>
            <a:endParaRPr b="1" sz="1600">
              <a:solidFill>
                <a:schemeClr val="lt1"/>
              </a:solidFill>
              <a:latin typeface="Barlow Condensed"/>
              <a:ea typeface="Barlow Condensed"/>
              <a:cs typeface="Barlow Condensed"/>
              <a:sym typeface="Barlow Condensed"/>
            </a:endParaRPr>
          </a:p>
        </p:txBody>
      </p:sp>
      <p:sp>
        <p:nvSpPr>
          <p:cNvPr id="441" name="Google Shape;441;p54"/>
          <p:cNvSpPr/>
          <p:nvPr/>
        </p:nvSpPr>
        <p:spPr>
          <a:xfrm>
            <a:off x="1142088" y="3811350"/>
            <a:ext cx="376500" cy="376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Barlow Condensed"/>
                <a:ea typeface="Barlow Condensed"/>
                <a:cs typeface="Barlow Condensed"/>
                <a:sym typeface="Barlow Condensed"/>
              </a:rPr>
              <a:t>3</a:t>
            </a:r>
            <a:endParaRPr b="1" sz="1600">
              <a:solidFill>
                <a:schemeClr val="lt1"/>
              </a:solidFill>
              <a:latin typeface="Barlow Condensed"/>
              <a:ea typeface="Barlow Condensed"/>
              <a:cs typeface="Barlow Condensed"/>
              <a:sym typeface="Barlow Condensed"/>
            </a:endParaRPr>
          </a:p>
        </p:txBody>
      </p:sp>
      <p:sp>
        <p:nvSpPr>
          <p:cNvPr id="442" name="Google Shape;442;p54"/>
          <p:cNvSpPr txBox="1"/>
          <p:nvPr>
            <p:ph idx="4294967295" type="body"/>
          </p:nvPr>
        </p:nvSpPr>
        <p:spPr>
          <a:xfrm>
            <a:off x="1665100" y="2331600"/>
            <a:ext cx="4000800" cy="4572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rPr lang="en"/>
              <a:t>First upload the file(s) and ask for some initial help.</a:t>
            </a:r>
            <a:endParaRPr sz="1400"/>
          </a:p>
        </p:txBody>
      </p:sp>
      <p:sp>
        <p:nvSpPr>
          <p:cNvPr id="443" name="Google Shape;443;p54"/>
          <p:cNvSpPr txBox="1"/>
          <p:nvPr>
            <p:ph idx="4294967295" type="body"/>
          </p:nvPr>
        </p:nvSpPr>
        <p:spPr>
          <a:xfrm>
            <a:off x="1665101" y="2934750"/>
            <a:ext cx="4000800" cy="4572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rPr lang="en"/>
              <a:t>Remember: ChatGPT is over-compliant BUT receptive to feedback. Refine the prompt/with follow-ups.</a:t>
            </a:r>
            <a:endParaRPr sz="1400"/>
          </a:p>
        </p:txBody>
      </p:sp>
      <p:sp>
        <p:nvSpPr>
          <p:cNvPr id="444" name="Google Shape;444;p54"/>
          <p:cNvSpPr txBox="1"/>
          <p:nvPr>
            <p:ph idx="4294967295" type="body"/>
          </p:nvPr>
        </p:nvSpPr>
        <p:spPr>
          <a:xfrm>
            <a:off x="1142150" y="1149725"/>
            <a:ext cx="4349400" cy="114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Try out Advanced Data Analysis. Feel free to try working with </a:t>
            </a:r>
            <a:r>
              <a:rPr b="1" lang="en"/>
              <a:t>any of the files</a:t>
            </a:r>
            <a:r>
              <a:rPr lang="en"/>
              <a:t> in your </a:t>
            </a:r>
            <a:r>
              <a:rPr b="1" lang="en"/>
              <a:t>Participant Folder</a:t>
            </a:r>
            <a:r>
              <a:rPr lang="en"/>
              <a:t>, including images.</a:t>
            </a:r>
            <a:endParaRPr sz="1400"/>
          </a:p>
          <a:p>
            <a:pPr indent="0" lvl="0" marL="0" rtl="0" algn="l">
              <a:spcBef>
                <a:spcPts val="1000"/>
              </a:spcBef>
              <a:spcAft>
                <a:spcPts val="1000"/>
              </a:spcAft>
              <a:buNone/>
            </a:pPr>
            <a:r>
              <a:rPr b="1" lang="en" sz="1400"/>
              <a:t>Instructions: </a:t>
            </a:r>
            <a:endParaRPr sz="1400"/>
          </a:p>
        </p:txBody>
      </p:sp>
      <p:grpSp>
        <p:nvGrpSpPr>
          <p:cNvPr id="445" name="Google Shape;445;p54"/>
          <p:cNvGrpSpPr/>
          <p:nvPr/>
        </p:nvGrpSpPr>
        <p:grpSpPr>
          <a:xfrm>
            <a:off x="8138675" y="57000"/>
            <a:ext cx="794400" cy="800400"/>
            <a:chOff x="8138675" y="57000"/>
            <a:chExt cx="794400" cy="800400"/>
          </a:xfrm>
        </p:grpSpPr>
        <p:sp>
          <p:nvSpPr>
            <p:cNvPr id="446" name="Google Shape;446;p54"/>
            <p:cNvSpPr/>
            <p:nvPr/>
          </p:nvSpPr>
          <p:spPr>
            <a:xfrm flipH="1" rot="5403199">
              <a:off x="8206421" y="130061"/>
              <a:ext cx="644700" cy="654300"/>
            </a:xfrm>
            <a:prstGeom prst="ellipse">
              <a:avLst/>
            </a:prstGeom>
            <a:noFill/>
            <a:ln cap="flat" cmpd="sng" w="28575">
              <a:solidFill>
                <a:srgbClr val="E41F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447" name="Google Shape;447;p54"/>
            <p:cNvCxnSpPr>
              <a:endCxn id="446" idx="0"/>
            </p:cNvCxnSpPr>
            <p:nvPr/>
          </p:nvCxnSpPr>
          <p:spPr>
            <a:xfrm>
              <a:off x="8519321" y="136511"/>
              <a:ext cx="336600" cy="320400"/>
            </a:xfrm>
            <a:prstGeom prst="curvedConnector3">
              <a:avLst>
                <a:gd fmla="val 92076" name="adj1"/>
              </a:avLst>
            </a:prstGeom>
            <a:noFill/>
            <a:ln cap="flat" cmpd="sng" w="28575">
              <a:solidFill>
                <a:srgbClr val="E41F26"/>
              </a:solidFill>
              <a:prstDash val="solid"/>
              <a:round/>
              <a:headEnd len="med" w="med" type="none"/>
              <a:tailEnd len="med" w="med" type="oval"/>
            </a:ln>
          </p:spPr>
        </p:cxnSp>
        <p:sp>
          <p:nvSpPr>
            <p:cNvPr id="448" name="Google Shape;448;p54"/>
            <p:cNvSpPr txBox="1"/>
            <p:nvPr/>
          </p:nvSpPr>
          <p:spPr>
            <a:xfrm>
              <a:off x="8138675" y="57000"/>
              <a:ext cx="794400" cy="8004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1000"/>
                </a:spcAft>
                <a:buNone/>
              </a:pPr>
              <a:r>
                <a:rPr b="1" lang="en" sz="1000">
                  <a:solidFill>
                    <a:srgbClr val="222222"/>
                  </a:solidFill>
                  <a:latin typeface="Barlow Condensed"/>
                  <a:ea typeface="Barlow Condensed"/>
                  <a:cs typeface="Barlow Condensed"/>
                  <a:sym typeface="Barlow Condensed"/>
                </a:rPr>
                <a:t>15 Minutes</a:t>
              </a:r>
              <a:endParaRPr b="1" sz="1000">
                <a:solidFill>
                  <a:srgbClr val="222222"/>
                </a:solidFill>
                <a:latin typeface="Barlow Condensed"/>
                <a:ea typeface="Barlow Condensed"/>
                <a:cs typeface="Barlow Condensed"/>
                <a:sym typeface="Barlow Condensed"/>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5"/>
          <p:cNvSpPr txBox="1"/>
          <p:nvPr>
            <p:ph type="ctrTitle"/>
          </p:nvPr>
        </p:nvSpPr>
        <p:spPr>
          <a:xfrm>
            <a:off x="1028700" y="3520150"/>
            <a:ext cx="6174600" cy="55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Exploratory Data Analysis</a:t>
            </a:r>
            <a:endParaRPr/>
          </a:p>
          <a:p>
            <a:pPr indent="0" lvl="0" marL="0" rtl="0" algn="l">
              <a:spcBef>
                <a:spcPts val="0"/>
              </a:spcBef>
              <a:spcAft>
                <a:spcPts val="0"/>
              </a:spcAft>
              <a:buNone/>
            </a:pPr>
            <a:r>
              <a:rPr lang="en"/>
              <a:t>With Generative AI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6" name="Shape 276"/>
        <p:cNvGrpSpPr/>
        <p:nvPr/>
      </p:nvGrpSpPr>
      <p:grpSpPr>
        <a:xfrm>
          <a:off x="0" y="0"/>
          <a:ext cx="0" cy="0"/>
          <a:chOff x="0" y="0"/>
          <a:chExt cx="0" cy="0"/>
        </a:xfrm>
      </p:grpSpPr>
      <p:sp>
        <p:nvSpPr>
          <p:cNvPr id="277" name="Google Shape;277;p38"/>
          <p:cNvSpPr txBox="1"/>
          <p:nvPr>
            <p:ph type="title"/>
          </p:nvPr>
        </p:nvSpPr>
        <p:spPr>
          <a:xfrm>
            <a:off x="1028700" y="457200"/>
            <a:ext cx="74178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Suggested Agenda (1 hour)</a:t>
            </a:r>
            <a:endParaRPr/>
          </a:p>
        </p:txBody>
      </p:sp>
      <p:sp>
        <p:nvSpPr>
          <p:cNvPr id="278" name="Google Shape;278;p38"/>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279" name="Google Shape;279;p38"/>
          <p:cNvSpPr txBox="1"/>
          <p:nvPr/>
        </p:nvSpPr>
        <p:spPr>
          <a:xfrm>
            <a:off x="1113575" y="1124275"/>
            <a:ext cx="7332900" cy="3074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000000"/>
                </a:solidFill>
                <a:latin typeface="Nunito"/>
                <a:ea typeface="Nunito"/>
                <a:cs typeface="Nunito"/>
                <a:sym typeface="Nunito"/>
              </a:rPr>
              <a:t>0:00-0:02 Review Learning Objectives</a:t>
            </a:r>
            <a:endParaRPr b="0" i="0" sz="1800" u="none" cap="none" strike="noStrike">
              <a:solidFill>
                <a:srgbClr val="000000"/>
              </a:solidFill>
              <a:latin typeface="Nunito"/>
              <a:ea typeface="Nunito"/>
              <a:cs typeface="Nunito"/>
              <a:sym typeface="Nunito"/>
            </a:endParaRPr>
          </a:p>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000000"/>
                </a:solidFill>
                <a:latin typeface="Nunito"/>
                <a:ea typeface="Nunito"/>
                <a:cs typeface="Nunito"/>
                <a:sym typeface="Nunito"/>
              </a:rPr>
              <a:t>0:02-0:25 How to Use ChatGPT for Data Analysis</a:t>
            </a:r>
            <a:endParaRPr b="0" i="0" sz="1800" u="none" cap="none" strike="noStrike">
              <a:solidFill>
                <a:srgbClr val="000000"/>
              </a:solidFill>
              <a:latin typeface="Nunito"/>
              <a:ea typeface="Nunito"/>
              <a:cs typeface="Nunito"/>
              <a:sym typeface="Nunito"/>
            </a:endParaRPr>
          </a:p>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000000"/>
                </a:solidFill>
                <a:latin typeface="Nunito"/>
                <a:ea typeface="Nunito"/>
                <a:cs typeface="Nunito"/>
                <a:sym typeface="Nunito"/>
              </a:rPr>
              <a:t>0:25-0:40 Practice: ChatGPT for Data Analysis</a:t>
            </a:r>
            <a:endParaRPr b="0" i="0" sz="1800" u="none" cap="none" strike="noStrike">
              <a:solidFill>
                <a:srgbClr val="000000"/>
              </a:solidFill>
              <a:latin typeface="Nunito"/>
              <a:ea typeface="Nunito"/>
              <a:cs typeface="Nunito"/>
              <a:sym typeface="Nunito"/>
            </a:endParaRPr>
          </a:p>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000000"/>
                </a:solidFill>
                <a:latin typeface="Nunito"/>
                <a:ea typeface="Nunito"/>
                <a:cs typeface="Nunito"/>
                <a:sym typeface="Nunito"/>
              </a:rPr>
              <a:t>0:40-0:50 EDA with Generative AI</a:t>
            </a:r>
            <a:endParaRPr b="0" i="0" sz="1800" u="none" cap="none" strike="noStrike">
              <a:solidFill>
                <a:srgbClr val="000000"/>
              </a:solidFill>
              <a:latin typeface="Nunito"/>
              <a:ea typeface="Nunito"/>
              <a:cs typeface="Nunito"/>
              <a:sym typeface="Nunito"/>
            </a:endParaRPr>
          </a:p>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000000"/>
                </a:solidFill>
                <a:latin typeface="Nunito"/>
                <a:ea typeface="Nunito"/>
                <a:cs typeface="Nunito"/>
                <a:sym typeface="Nunito"/>
              </a:rPr>
              <a:t>0:50-0:58 A Cautionary Tail - ChatGPT for Data Analysis</a:t>
            </a:r>
            <a:endParaRPr b="0" i="0" sz="1800" u="none" cap="none" strike="noStrike">
              <a:solidFill>
                <a:srgbClr val="000000"/>
              </a:solidFill>
              <a:latin typeface="Nunito"/>
              <a:ea typeface="Nunito"/>
              <a:cs typeface="Nunito"/>
              <a:sym typeface="Nunito"/>
            </a:endParaRPr>
          </a:p>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000000"/>
                </a:solidFill>
                <a:latin typeface="Nunito"/>
                <a:ea typeface="Nunito"/>
                <a:cs typeface="Nunito"/>
                <a:sym typeface="Nunito"/>
              </a:rPr>
              <a:t>0:58-0:60 Reflection</a:t>
            </a:r>
            <a:endParaRPr b="0" i="0" sz="1800" u="none" cap="none" strike="noStrike">
              <a:solidFill>
                <a:srgbClr val="000000"/>
              </a:solidFill>
              <a:latin typeface="Nunito"/>
              <a:ea typeface="Nunito"/>
              <a:cs typeface="Nunito"/>
              <a:sym typeface="Nunito"/>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Nunito"/>
              <a:ea typeface="Nunito"/>
              <a:cs typeface="Nunito"/>
              <a:sym typeface="Nunito"/>
            </a:endParaRPr>
          </a:p>
          <a:p>
            <a:pPr indent="0" lvl="0" marL="0" marR="0" rtl="0" algn="l">
              <a:lnSpc>
                <a:spcPct val="150000"/>
              </a:lnSpc>
              <a:spcBef>
                <a:spcPts val="0"/>
              </a:spcBef>
              <a:spcAft>
                <a:spcPts val="0"/>
              </a:spcAft>
              <a:buClr>
                <a:srgbClr val="000000"/>
              </a:buClr>
              <a:buSzPts val="1800"/>
              <a:buFont typeface="Arial"/>
              <a:buNone/>
            </a:pPr>
            <a:r>
              <a:rPr b="1" i="1" lang="en" sz="1800" u="none" cap="none" strike="noStrike">
                <a:solidFill>
                  <a:srgbClr val="000000"/>
                </a:solidFill>
                <a:latin typeface="Nunito"/>
                <a:ea typeface="Nunito"/>
                <a:cs typeface="Nunito"/>
                <a:sym typeface="Nunito"/>
              </a:rPr>
              <a:t>*these are estimates - timings will vary!</a:t>
            </a:r>
            <a:endParaRPr b="1" i="1" sz="1800" u="none" cap="none" strike="noStrike">
              <a:solidFill>
                <a:srgbClr val="000000"/>
              </a:solidFill>
              <a:latin typeface="Nunito"/>
              <a:ea typeface="Nunito"/>
              <a:cs typeface="Nunito"/>
              <a:sym typeface="Nunito"/>
            </a:endParaRPr>
          </a:p>
          <a:p>
            <a:pPr indent="0" lvl="0" marL="0" marR="0" rtl="0" algn="l">
              <a:lnSpc>
                <a:spcPct val="150000"/>
              </a:lnSpc>
              <a:spcBef>
                <a:spcPts val="0"/>
              </a:spcBef>
              <a:spcAft>
                <a:spcPts val="0"/>
              </a:spcAft>
              <a:buClr>
                <a:srgbClr val="000000"/>
              </a:buClr>
              <a:buSzPts val="1800"/>
              <a:buFont typeface="Arial"/>
              <a:buNone/>
            </a:pPr>
            <a:r>
              <a:t/>
            </a:r>
            <a:endParaRPr b="1" i="1" sz="1800" u="none" cap="none" strike="noStrike">
              <a:solidFill>
                <a:srgbClr val="000000"/>
              </a:solidFill>
              <a:latin typeface="Nunito"/>
              <a:ea typeface="Nunito"/>
              <a:cs typeface="Nunito"/>
              <a:sym typeface="Nunito"/>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7" name="Shape 457"/>
        <p:cNvGrpSpPr/>
        <p:nvPr/>
      </p:nvGrpSpPr>
      <p:grpSpPr>
        <a:xfrm>
          <a:off x="0" y="0"/>
          <a:ext cx="0" cy="0"/>
          <a:chOff x="0" y="0"/>
          <a:chExt cx="0" cy="0"/>
        </a:xfrm>
      </p:grpSpPr>
      <p:sp>
        <p:nvSpPr>
          <p:cNvPr id="458" name="Google Shape;458;p56"/>
          <p:cNvSpPr/>
          <p:nvPr/>
        </p:nvSpPr>
        <p:spPr>
          <a:xfrm rot="-6204070">
            <a:off x="6903022" y="1091680"/>
            <a:ext cx="91902" cy="1359191"/>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59" name="Google Shape;459;p56"/>
          <p:cNvSpPr/>
          <p:nvPr/>
        </p:nvSpPr>
        <p:spPr>
          <a:xfrm rot="-4527933">
            <a:off x="5778738" y="3161780"/>
            <a:ext cx="92046" cy="861542"/>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60" name="Google Shape;460;p56"/>
          <p:cNvSpPr/>
          <p:nvPr/>
        </p:nvSpPr>
        <p:spPr>
          <a:xfrm rot="-384147">
            <a:off x="6212534" y="2197423"/>
            <a:ext cx="91470" cy="1431692"/>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61" name="Google Shape;461;p56"/>
          <p:cNvSpPr txBox="1"/>
          <p:nvPr>
            <p:ph type="title"/>
          </p:nvPr>
        </p:nvSpPr>
        <p:spPr>
          <a:xfrm>
            <a:off x="1142150" y="457200"/>
            <a:ext cx="75447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What is Exploratory Data Analysis (EDA)?</a:t>
            </a:r>
            <a:endParaRPr/>
          </a:p>
        </p:txBody>
      </p:sp>
      <p:sp>
        <p:nvSpPr>
          <p:cNvPr id="462" name="Google Shape;462;p56"/>
          <p:cNvSpPr txBox="1"/>
          <p:nvPr>
            <p:ph idx="1" type="body"/>
          </p:nvPr>
        </p:nvSpPr>
        <p:spPr>
          <a:xfrm>
            <a:off x="1142150" y="1300800"/>
            <a:ext cx="3454200" cy="2541900"/>
          </a:xfrm>
          <a:prstGeom prst="rect">
            <a:avLst/>
          </a:prstGeom>
          <a:ln>
            <a:noFill/>
          </a:ln>
        </p:spPr>
        <p:txBody>
          <a:bodyPr anchorCtr="0" anchor="ctr" bIns="91425" lIns="91425" spcFirstLastPara="1" rIns="91425" wrap="square" tIns="91425">
            <a:spAutoFit/>
          </a:bodyPr>
          <a:lstStyle/>
          <a:p>
            <a:pPr indent="0" lvl="0" marL="91440" marR="91440" rtl="0" algn="l">
              <a:spcBef>
                <a:spcPts val="0"/>
              </a:spcBef>
              <a:spcAft>
                <a:spcPts val="0"/>
              </a:spcAft>
              <a:buNone/>
            </a:pPr>
            <a:r>
              <a:rPr b="1" lang="en" sz="1600"/>
              <a:t>Exploratory Data Analysis (EDA)</a:t>
            </a:r>
            <a:r>
              <a:rPr lang="en" sz="1600"/>
              <a:t> is the initial process of analyzing and visualizing data sets to summarize their main characteristics, identify patterns, and inform subsequent analysis.</a:t>
            </a:r>
            <a:endParaRPr sz="1600"/>
          </a:p>
          <a:p>
            <a:pPr indent="0" lvl="0" marL="91440" marR="91440" rtl="0" algn="l">
              <a:spcBef>
                <a:spcPts val="1000"/>
              </a:spcBef>
              <a:spcAft>
                <a:spcPts val="1000"/>
              </a:spcAft>
              <a:buNone/>
            </a:pPr>
            <a:r>
              <a:rPr lang="en" sz="1600"/>
              <a:t>EDA is essentially just “getting to know” a data set.</a:t>
            </a:r>
            <a:endParaRPr sz="1600"/>
          </a:p>
        </p:txBody>
      </p:sp>
      <p:sp>
        <p:nvSpPr>
          <p:cNvPr id="463" name="Google Shape;463;p56"/>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464" name="Google Shape;464;p56"/>
          <p:cNvPicPr preferRelativeResize="0"/>
          <p:nvPr/>
        </p:nvPicPr>
        <p:blipFill>
          <a:blip r:embed="rId3">
            <a:alphaModFix/>
          </a:blip>
          <a:stretch>
            <a:fillRect/>
          </a:stretch>
        </p:blipFill>
        <p:spPr>
          <a:xfrm rot="-252448">
            <a:off x="5496957" y="1374629"/>
            <a:ext cx="1424248" cy="1424248"/>
          </a:xfrm>
          <a:prstGeom prst="rect">
            <a:avLst/>
          </a:prstGeom>
          <a:noFill/>
          <a:ln>
            <a:noFill/>
          </a:ln>
        </p:spPr>
      </p:pic>
      <p:sp>
        <p:nvSpPr>
          <p:cNvPr id="465" name="Google Shape;465;p56"/>
          <p:cNvSpPr/>
          <p:nvPr/>
        </p:nvSpPr>
        <p:spPr>
          <a:xfrm rot="-948971">
            <a:off x="5835361" y="1732468"/>
            <a:ext cx="548152" cy="548152"/>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66" name="Google Shape;466;p56"/>
          <p:cNvSpPr/>
          <p:nvPr/>
        </p:nvSpPr>
        <p:spPr>
          <a:xfrm rot="-948210">
            <a:off x="6172047" y="3545548"/>
            <a:ext cx="316150" cy="31615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67" name="Google Shape;467;p56"/>
          <p:cNvSpPr/>
          <p:nvPr/>
        </p:nvSpPr>
        <p:spPr>
          <a:xfrm rot="-948210">
            <a:off x="7510651" y="1428382"/>
            <a:ext cx="316150" cy="31615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68" name="Google Shape;468;p56"/>
          <p:cNvSpPr/>
          <p:nvPr/>
        </p:nvSpPr>
        <p:spPr>
          <a:xfrm rot="-948210">
            <a:off x="5209310" y="3291124"/>
            <a:ext cx="316150" cy="31615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7"/>
          <p:cNvSpPr txBox="1"/>
          <p:nvPr>
            <p:ph type="ctrTitle"/>
          </p:nvPr>
        </p:nvSpPr>
        <p:spPr>
          <a:xfrm>
            <a:off x="1028700" y="3520150"/>
            <a:ext cx="6174600" cy="1143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Guided Walkthrough:</a:t>
            </a:r>
            <a:endParaRPr/>
          </a:p>
          <a:p>
            <a:pPr indent="0" lvl="0" marL="0" rtl="0" algn="l">
              <a:spcBef>
                <a:spcPts val="0"/>
              </a:spcBef>
              <a:spcAft>
                <a:spcPts val="0"/>
              </a:spcAft>
              <a:buNone/>
            </a:pPr>
            <a:r>
              <a:rPr lang="en"/>
              <a:t>EDA with Gen AI</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8"/>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79" name="Google Shape;479;p58"/>
          <p:cNvSpPr txBox="1"/>
          <p:nvPr>
            <p:ph idx="1" type="body"/>
          </p:nvPr>
        </p:nvSpPr>
        <p:spPr>
          <a:xfrm>
            <a:off x="1166850" y="1402375"/>
            <a:ext cx="3612600" cy="3097200"/>
          </a:xfrm>
          <a:prstGeom prst="rect">
            <a:avLst/>
          </a:prstGeom>
        </p:spPr>
        <p:txBody>
          <a:bodyPr anchorCtr="0" anchor="t" bIns="0" lIns="0" spcFirstLastPara="1" rIns="0" wrap="square" tIns="0">
            <a:noAutofit/>
          </a:bodyPr>
          <a:lstStyle/>
          <a:p>
            <a:pPr indent="-292100" lvl="0" marL="457200" rtl="0" algn="l">
              <a:spcBef>
                <a:spcPts val="0"/>
              </a:spcBef>
              <a:spcAft>
                <a:spcPts val="0"/>
              </a:spcAft>
              <a:buSzPts val="1000"/>
              <a:buChar char="⮕"/>
            </a:pPr>
            <a:r>
              <a:rPr lang="en"/>
              <a:t>Ask: “</a:t>
            </a:r>
            <a:r>
              <a:rPr b="1" i="1" lang="en"/>
              <a:t>c</a:t>
            </a:r>
            <a:r>
              <a:rPr b="1" i="1" lang="en"/>
              <a:t>an we do exploratory data analysis on this dataset</a:t>
            </a:r>
            <a:r>
              <a:rPr lang="en"/>
              <a:t>”</a:t>
            </a:r>
            <a:endParaRPr/>
          </a:p>
          <a:p>
            <a:pPr indent="-292100" lvl="0" marL="457200" rtl="0" algn="l">
              <a:spcBef>
                <a:spcPts val="0"/>
              </a:spcBef>
              <a:spcAft>
                <a:spcPts val="0"/>
              </a:spcAft>
              <a:buSzPts val="1000"/>
              <a:buChar char="⮕"/>
            </a:pPr>
            <a:r>
              <a:rPr lang="en"/>
              <a:t>Prompt for further exploration.</a:t>
            </a:r>
            <a:endParaRPr/>
          </a:p>
          <a:p>
            <a:pPr indent="-292100" lvl="0" marL="457200" rtl="0" algn="l">
              <a:spcBef>
                <a:spcPts val="0"/>
              </a:spcBef>
              <a:spcAft>
                <a:spcPts val="0"/>
              </a:spcAft>
              <a:buSzPts val="1000"/>
              <a:buChar char="⮕"/>
            </a:pPr>
            <a:r>
              <a:rPr lang="en"/>
              <a:t>Request the top five insights</a:t>
            </a:r>
            <a:endParaRPr/>
          </a:p>
          <a:p>
            <a:pPr indent="-292100" lvl="0" marL="457200" rtl="0" algn="l">
              <a:spcBef>
                <a:spcPts val="0"/>
              </a:spcBef>
              <a:spcAft>
                <a:spcPts val="0"/>
              </a:spcAft>
              <a:buSzPts val="1000"/>
              <a:buChar char="⮕"/>
            </a:pPr>
            <a:r>
              <a:rPr lang="en"/>
              <a:t>Ask for suggestions on what actions policymakers could take based on these insights.</a:t>
            </a:r>
            <a:endParaRPr/>
          </a:p>
        </p:txBody>
      </p:sp>
      <p:sp>
        <p:nvSpPr>
          <p:cNvPr id="480" name="Google Shape;480;p58"/>
          <p:cNvSpPr txBox="1"/>
          <p:nvPr>
            <p:ph idx="2" type="subTitle"/>
          </p:nvPr>
        </p:nvSpPr>
        <p:spPr>
          <a:xfrm>
            <a:off x="1166850" y="857275"/>
            <a:ext cx="4225800" cy="316200"/>
          </a:xfrm>
          <a:prstGeom prst="rect">
            <a:avLst/>
          </a:prstGeom>
        </p:spPr>
        <p:txBody>
          <a:bodyPr anchorCtr="0" anchor="ctr" bIns="0" lIns="0" spcFirstLastPara="1" rIns="0" wrap="square" tIns="0">
            <a:noAutofit/>
          </a:bodyPr>
          <a:lstStyle/>
          <a:p>
            <a:pPr indent="0" lvl="0" marL="0" rtl="0" algn="l">
              <a:spcBef>
                <a:spcPts val="0"/>
              </a:spcBef>
              <a:spcAft>
                <a:spcPts val="1000"/>
              </a:spcAft>
              <a:buNone/>
            </a:pPr>
            <a:r>
              <a:rPr lang="en"/>
              <a:t>Productivity &amp; Hourly Compensation Data</a:t>
            </a:r>
            <a:endParaRPr/>
          </a:p>
        </p:txBody>
      </p:sp>
      <p:sp>
        <p:nvSpPr>
          <p:cNvPr id="481" name="Google Shape;481;p58"/>
          <p:cNvSpPr txBox="1"/>
          <p:nvPr>
            <p:ph type="ctrTitle"/>
          </p:nvPr>
        </p:nvSpPr>
        <p:spPr>
          <a:xfrm>
            <a:off x="3398175" y="338325"/>
            <a:ext cx="3612600" cy="38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EDA with Gen AI</a:t>
            </a:r>
            <a:endParaRPr/>
          </a:p>
        </p:txBody>
      </p:sp>
      <p:pic>
        <p:nvPicPr>
          <p:cNvPr id="482" name="Google Shape;482;p58"/>
          <p:cNvPicPr preferRelativeResize="0"/>
          <p:nvPr/>
        </p:nvPicPr>
        <p:blipFill>
          <a:blip r:embed="rId3">
            <a:alphaModFix/>
          </a:blip>
          <a:stretch>
            <a:fillRect/>
          </a:stretch>
        </p:blipFill>
        <p:spPr>
          <a:xfrm>
            <a:off x="5058124" y="1528152"/>
            <a:ext cx="5461148" cy="2087200"/>
          </a:xfrm>
          <a:prstGeom prst="rect">
            <a:avLst/>
          </a:prstGeom>
          <a:noFill/>
          <a:ln>
            <a:noFill/>
          </a:ln>
        </p:spPr>
      </p:pic>
      <p:sp>
        <p:nvSpPr>
          <p:cNvPr id="483" name="Google Shape;483;p58"/>
          <p:cNvSpPr txBox="1"/>
          <p:nvPr/>
        </p:nvSpPr>
        <p:spPr>
          <a:xfrm>
            <a:off x="8246550" y="338325"/>
            <a:ext cx="555300" cy="38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Barlow Condensed"/>
                <a:ea typeface="Barlow Condensed"/>
                <a:cs typeface="Barlow Condensed"/>
                <a:sym typeface="Barlow Condensed"/>
              </a:rPr>
              <a:t>10 min</a:t>
            </a:r>
            <a:endParaRPr b="1" sz="1100">
              <a:solidFill>
                <a:schemeClr val="dk1"/>
              </a:solidFill>
              <a:latin typeface="Barlow Condensed"/>
              <a:ea typeface="Barlow Condensed"/>
              <a:cs typeface="Barlow Condensed"/>
              <a:sym typeface="Barlow Condense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9"/>
          <p:cNvSpPr txBox="1"/>
          <p:nvPr>
            <p:ph type="ctrTitle"/>
          </p:nvPr>
        </p:nvSpPr>
        <p:spPr>
          <a:xfrm>
            <a:off x="1028700" y="3520150"/>
            <a:ext cx="6174600" cy="1143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Cautionary Tale:</a:t>
            </a:r>
            <a:endParaRPr/>
          </a:p>
          <a:p>
            <a:pPr indent="0" lvl="0" marL="0" rtl="0" algn="l">
              <a:spcBef>
                <a:spcPts val="0"/>
              </a:spcBef>
              <a:spcAft>
                <a:spcPts val="0"/>
              </a:spcAft>
              <a:buNone/>
            </a:pPr>
            <a:r>
              <a:rPr lang="en"/>
              <a:t>ChatGPT for Data Analysis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0"/>
          <p:cNvSpPr txBox="1"/>
          <p:nvPr>
            <p:ph type="title"/>
          </p:nvPr>
        </p:nvSpPr>
        <p:spPr>
          <a:xfrm>
            <a:off x="1142150" y="457200"/>
            <a:ext cx="75447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Hallucinations + Data Analysis</a:t>
            </a:r>
            <a:endParaRPr/>
          </a:p>
        </p:txBody>
      </p:sp>
      <p:sp>
        <p:nvSpPr>
          <p:cNvPr id="494" name="Google Shape;494;p60"/>
          <p:cNvSpPr txBox="1"/>
          <p:nvPr>
            <p:ph idx="1" type="body"/>
          </p:nvPr>
        </p:nvSpPr>
        <p:spPr>
          <a:xfrm>
            <a:off x="1142150" y="1417450"/>
            <a:ext cx="3244500" cy="1736100"/>
          </a:xfrm>
          <a:prstGeom prst="rect">
            <a:avLst/>
          </a:prstGeom>
          <a:ln cap="flat" cmpd="sng" w="19050">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91440" marR="91440" rtl="0" algn="l">
              <a:spcBef>
                <a:spcPts val="0"/>
              </a:spcBef>
              <a:spcAft>
                <a:spcPts val="1000"/>
              </a:spcAft>
              <a:buNone/>
            </a:pPr>
            <a:r>
              <a:rPr lang="en" sz="1800"/>
              <a:t>It is </a:t>
            </a:r>
            <a:r>
              <a:rPr b="1" lang="en" sz="1800"/>
              <a:t>extremely</a:t>
            </a:r>
            <a:r>
              <a:rPr lang="en" sz="1800"/>
              <a:t> important to remember that ChatGPT, as well as any other LLM, can have </a:t>
            </a:r>
            <a:r>
              <a:rPr b="1" lang="en" sz="1800"/>
              <a:t>hallucinations</a:t>
            </a:r>
            <a:r>
              <a:rPr lang="en" sz="1800"/>
              <a:t> at any point.</a:t>
            </a:r>
            <a:endParaRPr sz="1800"/>
          </a:p>
        </p:txBody>
      </p:sp>
      <p:sp>
        <p:nvSpPr>
          <p:cNvPr id="495" name="Google Shape;495;p60"/>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96" name="Google Shape;496;p60"/>
          <p:cNvSpPr txBox="1"/>
          <p:nvPr>
            <p:ph idx="1" type="body"/>
          </p:nvPr>
        </p:nvSpPr>
        <p:spPr>
          <a:xfrm>
            <a:off x="5239250" y="2874950"/>
            <a:ext cx="3244500" cy="1098900"/>
          </a:xfrm>
          <a:prstGeom prst="rect">
            <a:avLst/>
          </a:prstGeom>
          <a:ln cap="flat" cmpd="sng" w="19050">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91440" marR="91440" rtl="0" algn="l">
              <a:spcBef>
                <a:spcPts val="0"/>
              </a:spcBef>
              <a:spcAft>
                <a:spcPts val="1000"/>
              </a:spcAft>
              <a:buNone/>
            </a:pPr>
            <a:r>
              <a:rPr lang="en" sz="1800"/>
              <a:t>This has some </a:t>
            </a:r>
            <a:r>
              <a:rPr b="1" lang="en" sz="1800"/>
              <a:t>serious</a:t>
            </a:r>
            <a:r>
              <a:rPr lang="en" sz="1800"/>
              <a:t> implications when using ChatGPT to work with data.</a:t>
            </a:r>
            <a:endParaRPr sz="1800"/>
          </a:p>
        </p:txBody>
      </p:sp>
      <p:cxnSp>
        <p:nvCxnSpPr>
          <p:cNvPr id="497" name="Google Shape;497;p60"/>
          <p:cNvCxnSpPr>
            <a:stCxn id="494" idx="3"/>
            <a:endCxn id="496" idx="1"/>
          </p:cNvCxnSpPr>
          <p:nvPr/>
        </p:nvCxnSpPr>
        <p:spPr>
          <a:xfrm>
            <a:off x="4386650" y="2285500"/>
            <a:ext cx="852600" cy="1138800"/>
          </a:xfrm>
          <a:prstGeom prst="straightConnector1">
            <a:avLst/>
          </a:prstGeom>
          <a:noFill/>
          <a:ln cap="flat" cmpd="sng" w="28575">
            <a:solidFill>
              <a:srgbClr val="9E9E9E"/>
            </a:solidFill>
            <a:prstDash val="dot"/>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1"/>
          <p:cNvSpPr txBox="1"/>
          <p:nvPr>
            <p:ph type="title"/>
          </p:nvPr>
        </p:nvSpPr>
        <p:spPr>
          <a:xfrm>
            <a:off x="1142150" y="457200"/>
            <a:ext cx="75447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Hallucinations + Data Analysis</a:t>
            </a:r>
            <a:endParaRPr/>
          </a:p>
        </p:txBody>
      </p:sp>
      <p:sp>
        <p:nvSpPr>
          <p:cNvPr id="503" name="Google Shape;503;p61"/>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504" name="Google Shape;504;p61"/>
          <p:cNvSpPr txBox="1"/>
          <p:nvPr/>
        </p:nvSpPr>
        <p:spPr>
          <a:xfrm>
            <a:off x="967658" y="1217195"/>
            <a:ext cx="452700" cy="5190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None/>
            </a:pPr>
            <a:r>
              <a:rPr b="1" lang="en" sz="2200">
                <a:latin typeface="Barlow Semi Condensed"/>
                <a:ea typeface="Barlow Semi Condensed"/>
                <a:cs typeface="Barlow Semi Condensed"/>
                <a:sym typeface="Barlow Semi Condensed"/>
              </a:rPr>
              <a:t>1. </a:t>
            </a:r>
            <a:endParaRPr b="1" sz="2200">
              <a:latin typeface="Barlow Semi Condensed"/>
              <a:ea typeface="Barlow Semi Condensed"/>
              <a:cs typeface="Barlow Semi Condensed"/>
              <a:sym typeface="Barlow Semi Condensed"/>
            </a:endParaRPr>
          </a:p>
        </p:txBody>
      </p:sp>
      <p:sp>
        <p:nvSpPr>
          <p:cNvPr id="505" name="Google Shape;505;p61"/>
          <p:cNvSpPr/>
          <p:nvPr/>
        </p:nvSpPr>
        <p:spPr>
          <a:xfrm>
            <a:off x="1487827" y="1217195"/>
            <a:ext cx="6915300" cy="1002900"/>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latin typeface="Barlow"/>
              <a:ea typeface="Barlow"/>
              <a:cs typeface="Barlow"/>
              <a:sym typeface="Barlow"/>
            </a:endParaRPr>
          </a:p>
        </p:txBody>
      </p:sp>
      <p:sp>
        <p:nvSpPr>
          <p:cNvPr id="506" name="Google Shape;506;p61"/>
          <p:cNvSpPr txBox="1"/>
          <p:nvPr/>
        </p:nvSpPr>
        <p:spPr>
          <a:xfrm>
            <a:off x="1649900" y="1279400"/>
            <a:ext cx="6529200" cy="943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 sz="1800">
                <a:solidFill>
                  <a:schemeClr val="dk1"/>
                </a:solidFill>
                <a:latin typeface="Barlow"/>
                <a:ea typeface="Barlow"/>
                <a:cs typeface="Barlow"/>
                <a:sym typeface="Barlow"/>
              </a:rPr>
              <a:t>ChatGPT may generate </a:t>
            </a:r>
            <a:r>
              <a:rPr b="1" lang="en" sz="1800">
                <a:solidFill>
                  <a:schemeClr val="dk1"/>
                </a:solidFill>
                <a:latin typeface="Barlow"/>
                <a:ea typeface="Barlow"/>
                <a:cs typeface="Barlow"/>
                <a:sym typeface="Barlow"/>
              </a:rPr>
              <a:t>fake data</a:t>
            </a:r>
            <a:r>
              <a:rPr lang="en" sz="1800">
                <a:solidFill>
                  <a:schemeClr val="dk1"/>
                </a:solidFill>
                <a:latin typeface="Barlow"/>
                <a:ea typeface="Barlow"/>
                <a:cs typeface="Barlow"/>
                <a:sym typeface="Barlow"/>
              </a:rPr>
              <a:t> that it needs to complete a user request.</a:t>
            </a:r>
            <a:endParaRPr sz="1800">
              <a:solidFill>
                <a:schemeClr val="dk1"/>
              </a:solidFill>
              <a:latin typeface="Barlow"/>
              <a:ea typeface="Barlow"/>
              <a:cs typeface="Barlow"/>
              <a:sym typeface="Barlow"/>
            </a:endParaRPr>
          </a:p>
        </p:txBody>
      </p:sp>
      <p:sp>
        <p:nvSpPr>
          <p:cNvPr id="507" name="Google Shape;507;p61"/>
          <p:cNvSpPr txBox="1"/>
          <p:nvPr/>
        </p:nvSpPr>
        <p:spPr>
          <a:xfrm>
            <a:off x="967654" y="2301742"/>
            <a:ext cx="452700" cy="5190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None/>
            </a:pPr>
            <a:r>
              <a:rPr b="1" lang="en" sz="2200">
                <a:latin typeface="Barlow Semi Condensed"/>
                <a:ea typeface="Barlow Semi Condensed"/>
                <a:cs typeface="Barlow Semi Condensed"/>
                <a:sym typeface="Barlow Semi Condensed"/>
              </a:rPr>
              <a:t>2.  </a:t>
            </a:r>
            <a:endParaRPr b="1" sz="2200">
              <a:latin typeface="Barlow Semi Condensed"/>
              <a:ea typeface="Barlow Semi Condensed"/>
              <a:cs typeface="Barlow Semi Condensed"/>
              <a:sym typeface="Barlow Semi Condensed"/>
            </a:endParaRPr>
          </a:p>
        </p:txBody>
      </p:sp>
      <p:sp>
        <p:nvSpPr>
          <p:cNvPr id="508" name="Google Shape;508;p61"/>
          <p:cNvSpPr/>
          <p:nvPr/>
        </p:nvSpPr>
        <p:spPr>
          <a:xfrm>
            <a:off x="1487827" y="2303005"/>
            <a:ext cx="6436500" cy="1002900"/>
          </a:xfrm>
          <a:prstGeom prst="rect">
            <a:avLst/>
          </a:prstGeom>
          <a:solidFill>
            <a:srgbClr val="3DBED4"/>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rgbClr val="FFFFFF"/>
              </a:solidFill>
              <a:latin typeface="Barlow"/>
              <a:ea typeface="Barlow"/>
              <a:cs typeface="Barlow"/>
              <a:sym typeface="Barlow"/>
            </a:endParaRPr>
          </a:p>
        </p:txBody>
      </p:sp>
      <p:sp>
        <p:nvSpPr>
          <p:cNvPr id="509" name="Google Shape;509;p61"/>
          <p:cNvSpPr txBox="1"/>
          <p:nvPr/>
        </p:nvSpPr>
        <p:spPr>
          <a:xfrm>
            <a:off x="1629125" y="2355150"/>
            <a:ext cx="5955900" cy="896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 sz="1800">
                <a:solidFill>
                  <a:srgbClr val="222222"/>
                </a:solidFill>
                <a:latin typeface="Barlow"/>
                <a:ea typeface="Barlow"/>
                <a:cs typeface="Barlow"/>
                <a:sym typeface="Barlow"/>
              </a:rPr>
              <a:t>ChatGPT will often </a:t>
            </a:r>
            <a:r>
              <a:rPr b="1" i="1" lang="en" sz="1800">
                <a:solidFill>
                  <a:srgbClr val="222222"/>
                </a:solidFill>
                <a:latin typeface="Barlow"/>
                <a:ea typeface="Barlow"/>
                <a:cs typeface="Barlow"/>
                <a:sym typeface="Barlow"/>
              </a:rPr>
              <a:t>hint</a:t>
            </a:r>
            <a:r>
              <a:rPr lang="en" sz="1800">
                <a:solidFill>
                  <a:srgbClr val="222222"/>
                </a:solidFill>
                <a:latin typeface="Barlow"/>
                <a:ea typeface="Barlow"/>
                <a:cs typeface="Barlow"/>
                <a:sym typeface="Barlow"/>
              </a:rPr>
              <a:t> that it is creating fake data, but it is easy</a:t>
            </a:r>
            <a:r>
              <a:rPr i="1" lang="en" sz="1800">
                <a:solidFill>
                  <a:srgbClr val="222222"/>
                </a:solidFill>
                <a:latin typeface="Barlow"/>
                <a:ea typeface="Barlow"/>
                <a:cs typeface="Barlow"/>
                <a:sym typeface="Barlow"/>
              </a:rPr>
              <a:t> </a:t>
            </a:r>
            <a:r>
              <a:rPr lang="en" sz="1800">
                <a:solidFill>
                  <a:srgbClr val="222222"/>
                </a:solidFill>
                <a:latin typeface="Barlow"/>
                <a:ea typeface="Barlow"/>
                <a:cs typeface="Barlow"/>
                <a:sym typeface="Barlow"/>
              </a:rPr>
              <a:t>to miss.</a:t>
            </a:r>
            <a:endParaRPr sz="1800">
              <a:solidFill>
                <a:srgbClr val="222222"/>
              </a:solidFill>
              <a:latin typeface="Barlow"/>
              <a:ea typeface="Barlow"/>
              <a:cs typeface="Barlow"/>
              <a:sym typeface="Barlow"/>
            </a:endParaRPr>
          </a:p>
        </p:txBody>
      </p:sp>
      <p:sp>
        <p:nvSpPr>
          <p:cNvPr id="510" name="Google Shape;510;p61"/>
          <p:cNvSpPr txBox="1"/>
          <p:nvPr/>
        </p:nvSpPr>
        <p:spPr>
          <a:xfrm>
            <a:off x="967661" y="3386296"/>
            <a:ext cx="452700" cy="5190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None/>
            </a:pPr>
            <a:r>
              <a:rPr b="1" lang="en" sz="2200">
                <a:latin typeface="Barlow Semi Condensed"/>
                <a:ea typeface="Barlow Semi Condensed"/>
                <a:cs typeface="Barlow Semi Condensed"/>
                <a:sym typeface="Barlow Semi Condensed"/>
              </a:rPr>
              <a:t>3. </a:t>
            </a:r>
            <a:endParaRPr b="1" sz="2200">
              <a:latin typeface="Barlow Semi Condensed"/>
              <a:ea typeface="Barlow Semi Condensed"/>
              <a:cs typeface="Barlow Semi Condensed"/>
              <a:sym typeface="Barlow Semi Condensed"/>
            </a:endParaRPr>
          </a:p>
        </p:txBody>
      </p:sp>
      <p:sp>
        <p:nvSpPr>
          <p:cNvPr id="511" name="Google Shape;511;p61"/>
          <p:cNvSpPr/>
          <p:nvPr/>
        </p:nvSpPr>
        <p:spPr>
          <a:xfrm>
            <a:off x="1487827" y="3386301"/>
            <a:ext cx="5955900" cy="1002900"/>
          </a:xfrm>
          <a:prstGeom prst="rect">
            <a:avLst/>
          </a:prstGeom>
          <a:solidFill>
            <a:srgbClr val="01D06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rgbClr val="FFFFFF"/>
              </a:solidFill>
              <a:latin typeface="Barlow"/>
              <a:ea typeface="Barlow"/>
              <a:cs typeface="Barlow"/>
              <a:sym typeface="Barlow"/>
            </a:endParaRPr>
          </a:p>
        </p:txBody>
      </p:sp>
      <p:sp>
        <p:nvSpPr>
          <p:cNvPr id="512" name="Google Shape;512;p61"/>
          <p:cNvSpPr txBox="1"/>
          <p:nvPr/>
        </p:nvSpPr>
        <p:spPr>
          <a:xfrm>
            <a:off x="1629125" y="3496900"/>
            <a:ext cx="5617500" cy="812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 sz="1800">
                <a:latin typeface="Barlow"/>
                <a:ea typeface="Barlow"/>
                <a:cs typeface="Barlow"/>
                <a:sym typeface="Barlow"/>
              </a:rPr>
              <a:t>For this reason, it is </a:t>
            </a:r>
            <a:r>
              <a:rPr b="1" lang="en" sz="1800">
                <a:latin typeface="Barlow"/>
                <a:ea typeface="Barlow"/>
                <a:cs typeface="Barlow"/>
                <a:sym typeface="Barlow"/>
              </a:rPr>
              <a:t>critical</a:t>
            </a:r>
            <a:r>
              <a:rPr lang="en" sz="1800">
                <a:latin typeface="Barlow"/>
                <a:ea typeface="Barlow"/>
                <a:cs typeface="Barlow"/>
                <a:sym typeface="Barlow"/>
              </a:rPr>
              <a:t> that you document the use of ChatGPT when working with data, especially if you are not a data professional yourself!</a:t>
            </a:r>
            <a:endParaRPr sz="1800">
              <a:latin typeface="Barlow"/>
              <a:ea typeface="Barlow"/>
              <a:cs typeface="Barlow"/>
              <a:sym typeface="Barl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2"/>
          <p:cNvSpPr txBox="1"/>
          <p:nvPr>
            <p:ph type="title"/>
          </p:nvPr>
        </p:nvSpPr>
        <p:spPr>
          <a:xfrm>
            <a:off x="1142150" y="457200"/>
            <a:ext cx="75447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Think About It: Data Analysis 🤔</a:t>
            </a:r>
            <a:endParaRPr/>
          </a:p>
        </p:txBody>
      </p:sp>
      <p:sp>
        <p:nvSpPr>
          <p:cNvPr id="518" name="Google Shape;518;p62"/>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519" name="Google Shape;519;p62"/>
          <p:cNvSpPr txBox="1"/>
          <p:nvPr/>
        </p:nvSpPr>
        <p:spPr>
          <a:xfrm>
            <a:off x="1142150" y="1471875"/>
            <a:ext cx="5739000" cy="1403700"/>
          </a:xfrm>
          <a:prstGeom prst="rect">
            <a:avLst/>
          </a:prstGeom>
          <a:noFill/>
          <a:ln cap="flat" cmpd="sng" w="19050">
            <a:solidFill>
              <a:srgbClr val="3DBED4"/>
            </a:solidFill>
            <a:prstDash val="solid"/>
            <a:round/>
            <a:headEnd len="sm" w="sm" type="none"/>
            <a:tailEnd len="sm" w="sm" type="none"/>
          </a:ln>
        </p:spPr>
        <p:txBody>
          <a:bodyPr anchorCtr="0" anchor="ctr" bIns="91425" lIns="91425" spcFirstLastPara="1" rIns="91425" wrap="square" tIns="91425">
            <a:noAutofit/>
          </a:bodyPr>
          <a:lstStyle/>
          <a:p>
            <a:pPr indent="0" lvl="0" marL="91440" marR="91440" rtl="0" algn="l">
              <a:lnSpc>
                <a:spcPct val="115000"/>
              </a:lnSpc>
              <a:spcBef>
                <a:spcPts val="0"/>
              </a:spcBef>
              <a:spcAft>
                <a:spcPts val="1000"/>
              </a:spcAft>
              <a:buNone/>
            </a:pPr>
            <a:r>
              <a:rPr lang="en" sz="2400">
                <a:solidFill>
                  <a:srgbClr val="222222"/>
                </a:solidFill>
                <a:latin typeface="Nunito"/>
                <a:ea typeface="Nunito"/>
                <a:cs typeface="Nunito"/>
                <a:sym typeface="Nunito"/>
              </a:rPr>
              <a:t>What are some of the worst things that could happen when using ChatGPT for Data Analysis?</a:t>
            </a:r>
            <a:endParaRPr sz="2400">
              <a:solidFill>
                <a:srgbClr val="222222"/>
              </a:solidFill>
              <a:latin typeface="Nunito"/>
              <a:ea typeface="Nunito"/>
              <a:cs typeface="Nunito"/>
              <a:sym typeface="Nunito"/>
            </a:endParaRPr>
          </a:p>
        </p:txBody>
      </p:sp>
      <p:grpSp>
        <p:nvGrpSpPr>
          <p:cNvPr id="520" name="Google Shape;520;p62"/>
          <p:cNvGrpSpPr/>
          <p:nvPr/>
        </p:nvGrpSpPr>
        <p:grpSpPr>
          <a:xfrm>
            <a:off x="1142138" y="3239925"/>
            <a:ext cx="2540763" cy="805500"/>
            <a:chOff x="606600" y="3588075"/>
            <a:chExt cx="2540763" cy="805500"/>
          </a:xfrm>
        </p:grpSpPr>
        <p:sp>
          <p:nvSpPr>
            <p:cNvPr id="521" name="Google Shape;521;p62"/>
            <p:cNvSpPr/>
            <p:nvPr/>
          </p:nvSpPr>
          <p:spPr>
            <a:xfrm>
              <a:off x="606600" y="3588075"/>
              <a:ext cx="2540700" cy="805500"/>
            </a:xfrm>
            <a:prstGeom prst="roundRect">
              <a:avLst>
                <a:gd fmla="val 16667" name="adj"/>
              </a:avLst>
            </a:prstGeom>
            <a:solidFill>
              <a:srgbClr val="EFEFEF"/>
            </a:solidFill>
            <a:ln cap="flat" cmpd="sng" w="9525">
              <a:solidFill>
                <a:srgbClr val="666666"/>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2"/>
            <p:cNvSpPr txBox="1"/>
            <p:nvPr/>
          </p:nvSpPr>
          <p:spPr>
            <a:xfrm>
              <a:off x="1415763" y="3672450"/>
              <a:ext cx="1731600" cy="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b="1" lang="en" sz="1600">
                  <a:latin typeface="Barlow Condensed"/>
                  <a:ea typeface="Barlow Condensed"/>
                  <a:cs typeface="Barlow Condensed"/>
                  <a:sym typeface="Barlow Condensed"/>
                </a:rPr>
                <a:t>Type your response in the chat. </a:t>
              </a:r>
              <a:endParaRPr sz="1600">
                <a:latin typeface="Barlow Condensed"/>
                <a:ea typeface="Barlow Condensed"/>
                <a:cs typeface="Barlow Condensed"/>
                <a:sym typeface="Barlow Condensed"/>
              </a:endParaRPr>
            </a:p>
          </p:txBody>
        </p:sp>
        <p:pic>
          <p:nvPicPr>
            <p:cNvPr id="523" name="Google Shape;523;p62"/>
            <p:cNvPicPr preferRelativeResize="0"/>
            <p:nvPr/>
          </p:nvPicPr>
          <p:blipFill>
            <a:blip r:embed="rId3">
              <a:alphaModFix/>
            </a:blip>
            <a:stretch>
              <a:fillRect/>
            </a:stretch>
          </p:blipFill>
          <p:spPr>
            <a:xfrm>
              <a:off x="845898" y="3698412"/>
              <a:ext cx="548699" cy="548671"/>
            </a:xfrm>
            <a:prstGeom prst="rect">
              <a:avLst/>
            </a:prstGeom>
            <a:noFill/>
            <a:ln>
              <a:noFill/>
            </a:ln>
            <a:effectLst>
              <a:outerShdw blurRad="57150" rotWithShape="0" algn="bl" dir="5400000" dist="19050">
                <a:srgbClr val="000000">
                  <a:alpha val="50000"/>
                </a:srgbClr>
              </a:outerShdw>
            </a:effectLst>
          </p:spPr>
        </p:pic>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3"/>
          <p:cNvSpPr txBox="1"/>
          <p:nvPr>
            <p:ph type="ctrTitle"/>
          </p:nvPr>
        </p:nvSpPr>
        <p:spPr>
          <a:xfrm>
            <a:off x="1028700" y="3520150"/>
            <a:ext cx="6174600" cy="55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On ChatGPT ADA</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2" name="Shape 532"/>
        <p:cNvGrpSpPr/>
        <p:nvPr/>
      </p:nvGrpSpPr>
      <p:grpSpPr>
        <a:xfrm>
          <a:off x="0" y="0"/>
          <a:ext cx="0" cy="0"/>
          <a:chOff x="0" y="0"/>
          <a:chExt cx="0" cy="0"/>
        </a:xfrm>
      </p:grpSpPr>
      <p:sp>
        <p:nvSpPr>
          <p:cNvPr id="533" name="Google Shape;533;p64"/>
          <p:cNvSpPr txBox="1"/>
          <p:nvPr>
            <p:ph idx="4294967295" type="subTitle"/>
          </p:nvPr>
        </p:nvSpPr>
        <p:spPr>
          <a:xfrm>
            <a:off x="1665175" y="2579425"/>
            <a:ext cx="3826500" cy="4572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rPr lang="en"/>
              <a:t>Which capabilities are you keen to try out for yourself, with your own data?</a:t>
            </a:r>
            <a:endParaRPr sz="1400"/>
          </a:p>
        </p:txBody>
      </p:sp>
      <p:sp>
        <p:nvSpPr>
          <p:cNvPr id="534" name="Google Shape;534;p64"/>
          <p:cNvSpPr txBox="1"/>
          <p:nvPr>
            <p:ph type="title"/>
          </p:nvPr>
        </p:nvSpPr>
        <p:spPr>
          <a:xfrm>
            <a:off x="1142200" y="457200"/>
            <a:ext cx="47988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Reflection: On ChatGPT ADA</a:t>
            </a:r>
            <a:endParaRPr/>
          </a:p>
        </p:txBody>
      </p:sp>
      <p:sp>
        <p:nvSpPr>
          <p:cNvPr id="535" name="Google Shape;535;p64"/>
          <p:cNvSpPr/>
          <p:nvPr/>
        </p:nvSpPr>
        <p:spPr>
          <a:xfrm>
            <a:off x="1142150" y="1900075"/>
            <a:ext cx="376500" cy="376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Barlow Condensed"/>
                <a:ea typeface="Barlow Condensed"/>
                <a:cs typeface="Barlow Condensed"/>
                <a:sym typeface="Barlow Condensed"/>
              </a:rPr>
              <a:t>1</a:t>
            </a:r>
            <a:endParaRPr b="1" sz="1600">
              <a:solidFill>
                <a:schemeClr val="lt1"/>
              </a:solidFill>
              <a:latin typeface="Barlow Condensed"/>
              <a:ea typeface="Barlow Condensed"/>
              <a:cs typeface="Barlow Condensed"/>
              <a:sym typeface="Barlow Condensed"/>
            </a:endParaRPr>
          </a:p>
        </p:txBody>
      </p:sp>
      <p:sp>
        <p:nvSpPr>
          <p:cNvPr id="536" name="Google Shape;536;p64"/>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537" name="Google Shape;537;p64"/>
          <p:cNvSpPr/>
          <p:nvPr/>
        </p:nvSpPr>
        <p:spPr>
          <a:xfrm>
            <a:off x="1142150" y="2619775"/>
            <a:ext cx="376500" cy="376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Barlow Condensed"/>
                <a:ea typeface="Barlow Condensed"/>
                <a:cs typeface="Barlow Condensed"/>
                <a:sym typeface="Barlow Condensed"/>
              </a:rPr>
              <a:t>2</a:t>
            </a:r>
            <a:endParaRPr b="1" sz="1600">
              <a:solidFill>
                <a:schemeClr val="lt1"/>
              </a:solidFill>
              <a:latin typeface="Barlow Condensed"/>
              <a:ea typeface="Barlow Condensed"/>
              <a:cs typeface="Barlow Condensed"/>
              <a:sym typeface="Barlow Condensed"/>
            </a:endParaRPr>
          </a:p>
        </p:txBody>
      </p:sp>
      <p:sp>
        <p:nvSpPr>
          <p:cNvPr id="538" name="Google Shape;538;p64"/>
          <p:cNvSpPr/>
          <p:nvPr/>
        </p:nvSpPr>
        <p:spPr>
          <a:xfrm>
            <a:off x="1142088" y="3299125"/>
            <a:ext cx="376500" cy="376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Barlow Condensed"/>
                <a:ea typeface="Barlow Condensed"/>
                <a:cs typeface="Barlow Condensed"/>
                <a:sym typeface="Barlow Condensed"/>
              </a:rPr>
              <a:t>3</a:t>
            </a:r>
            <a:endParaRPr b="1" sz="1600">
              <a:solidFill>
                <a:schemeClr val="lt1"/>
              </a:solidFill>
              <a:latin typeface="Barlow Condensed"/>
              <a:ea typeface="Barlow Condensed"/>
              <a:cs typeface="Barlow Condensed"/>
              <a:sym typeface="Barlow Condensed"/>
            </a:endParaRPr>
          </a:p>
        </p:txBody>
      </p:sp>
      <p:sp>
        <p:nvSpPr>
          <p:cNvPr id="539" name="Google Shape;539;p64"/>
          <p:cNvSpPr txBox="1"/>
          <p:nvPr>
            <p:ph idx="1" type="body"/>
          </p:nvPr>
        </p:nvSpPr>
        <p:spPr>
          <a:xfrm>
            <a:off x="1665175" y="1900075"/>
            <a:ext cx="3826500" cy="4572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rPr lang="en"/>
              <a:t>To what extent do you agree that the ability to run code represents “GPT 4.5”?</a:t>
            </a:r>
            <a:endParaRPr sz="1400"/>
          </a:p>
        </p:txBody>
      </p:sp>
      <p:sp>
        <p:nvSpPr>
          <p:cNvPr id="540" name="Google Shape;540;p64"/>
          <p:cNvSpPr txBox="1"/>
          <p:nvPr>
            <p:ph idx="1" type="body"/>
          </p:nvPr>
        </p:nvSpPr>
        <p:spPr>
          <a:xfrm>
            <a:off x="1665113" y="3258775"/>
            <a:ext cx="3826500" cy="4572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rPr lang="en"/>
              <a:t>How do you plan to apply what you’ve learned in your work?</a:t>
            </a:r>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3" name="Shape 283"/>
        <p:cNvGrpSpPr/>
        <p:nvPr/>
      </p:nvGrpSpPr>
      <p:grpSpPr>
        <a:xfrm>
          <a:off x="0" y="0"/>
          <a:ext cx="0" cy="0"/>
          <a:chOff x="0" y="0"/>
          <a:chExt cx="0" cy="0"/>
        </a:xfrm>
      </p:grpSpPr>
      <p:sp>
        <p:nvSpPr>
          <p:cNvPr id="284" name="Google Shape;284;p39"/>
          <p:cNvSpPr txBox="1"/>
          <p:nvPr>
            <p:ph type="title"/>
          </p:nvPr>
        </p:nvSpPr>
        <p:spPr>
          <a:xfrm>
            <a:off x="1028700" y="76200"/>
            <a:ext cx="74178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sz="2400"/>
              <a:t>Teaching Guide:</a:t>
            </a:r>
            <a:endParaRPr sz="2400"/>
          </a:p>
        </p:txBody>
      </p:sp>
      <p:sp>
        <p:nvSpPr>
          <p:cNvPr id="285" name="Google Shape;285;p39"/>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graphicFrame>
        <p:nvGraphicFramePr>
          <p:cNvPr id="286" name="Google Shape;286;p39"/>
          <p:cNvGraphicFramePr/>
          <p:nvPr/>
        </p:nvGraphicFramePr>
        <p:xfrm>
          <a:off x="1028688" y="533400"/>
          <a:ext cx="3000000" cy="3000000"/>
        </p:xfrm>
        <a:graphic>
          <a:graphicData uri="http://schemas.openxmlformats.org/drawingml/2006/table">
            <a:tbl>
              <a:tblPr>
                <a:noFill/>
                <a:tableStyleId>{25D63F20-1422-4261-8866-45CA3EBB0B02}</a:tableStyleId>
              </a:tblPr>
              <a:tblGrid>
                <a:gridCol w="2233550"/>
                <a:gridCol w="5551725"/>
              </a:tblGrid>
              <a:tr h="422925">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lt1"/>
                          </a:solidFill>
                          <a:latin typeface="Barlow Semi Condensed SemiBold"/>
                          <a:ea typeface="Barlow Semi Condensed SemiBold"/>
                          <a:cs typeface="Barlow Semi Condensed SemiBold"/>
                          <a:sym typeface="Barlow Semi Condensed SemiBold"/>
                        </a:rPr>
                        <a:t>Title</a:t>
                      </a:r>
                      <a:endParaRPr sz="1500" u="none" cap="none" strike="noStrike">
                        <a:solidFill>
                          <a:schemeClr val="lt1"/>
                        </a:solidFill>
                        <a:latin typeface="Barlow Semi Condensed SemiBold"/>
                        <a:ea typeface="Barlow Semi Condensed SemiBold"/>
                        <a:cs typeface="Barlow Semi Condensed SemiBold"/>
                        <a:sym typeface="Barlow Semi Condensed SemiBold"/>
                      </a:endParaRPr>
                    </a:p>
                  </a:txBody>
                  <a:tcPr marT="91425" marB="91425" marR="91425" marL="91425">
                    <a:solidFill>
                      <a:schemeClr val="dk1"/>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lt1"/>
                          </a:solidFill>
                          <a:latin typeface="Barlow Semi Condensed SemiBold"/>
                          <a:ea typeface="Barlow Semi Condensed SemiBold"/>
                          <a:cs typeface="Barlow Semi Condensed SemiBold"/>
                          <a:sym typeface="Barlow Semi Condensed SemiBold"/>
                        </a:rPr>
                        <a:t>What to Do</a:t>
                      </a:r>
                      <a:endParaRPr sz="1500" u="none" cap="none" strike="noStrike">
                        <a:solidFill>
                          <a:schemeClr val="lt1"/>
                        </a:solidFill>
                        <a:latin typeface="Barlow Semi Condensed SemiBold"/>
                        <a:ea typeface="Barlow Semi Condensed SemiBold"/>
                        <a:cs typeface="Barlow Semi Condensed SemiBold"/>
                        <a:sym typeface="Barlow Semi Condensed SemiBold"/>
                      </a:endParaRPr>
                    </a:p>
                  </a:txBody>
                  <a:tcPr marT="91425" marB="91425" marR="91425" marL="91425">
                    <a:solidFill>
                      <a:schemeClr val="dk1"/>
                    </a:solidFill>
                  </a:tcPr>
                </a:tc>
              </a:tr>
              <a:tr h="521825">
                <a:tc>
                  <a:txBody>
                    <a:bodyPr/>
                    <a:lstStyle/>
                    <a:p>
                      <a:pPr indent="0" lvl="0" marL="91440" marR="91440" rtl="0" algn="l">
                        <a:lnSpc>
                          <a:spcPct val="115000"/>
                        </a:lnSpc>
                        <a:spcBef>
                          <a:spcPts val="0"/>
                        </a:spcBef>
                        <a:spcAft>
                          <a:spcPts val="0"/>
                        </a:spcAft>
                        <a:buClr>
                          <a:srgbClr val="000000"/>
                        </a:buClr>
                        <a:buSzPts val="900"/>
                        <a:buFont typeface="Arial"/>
                        <a:buNone/>
                      </a:pPr>
                      <a:r>
                        <a:rPr lang="en" sz="900" u="none" cap="none" strike="noStrike">
                          <a:latin typeface="Nunito"/>
                          <a:ea typeface="Nunito"/>
                          <a:cs typeface="Nunito"/>
                          <a:sym typeface="Nunito"/>
                        </a:rPr>
                        <a:t>Learning Objective Slides</a:t>
                      </a:r>
                      <a:endParaRPr sz="900" u="none" cap="none" strike="noStrike">
                        <a:latin typeface="Nunito"/>
                        <a:ea typeface="Nunito"/>
                        <a:cs typeface="Nunito"/>
                        <a:sym typeface="Nunito"/>
                      </a:endParaRPr>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91440" marR="91440" rtl="0" algn="l">
                        <a:lnSpc>
                          <a:spcPct val="115000"/>
                        </a:lnSpc>
                        <a:spcBef>
                          <a:spcPts val="0"/>
                        </a:spcBef>
                        <a:spcAft>
                          <a:spcPts val="0"/>
                        </a:spcAft>
                        <a:buClr>
                          <a:srgbClr val="000000"/>
                        </a:buClr>
                        <a:buSzPts val="1100"/>
                        <a:buFont typeface="Arial"/>
                        <a:buNone/>
                      </a:pPr>
                      <a:r>
                        <a:rPr lang="en" sz="900" u="none" cap="none" strike="noStrike">
                          <a:latin typeface="Nunito"/>
                          <a:ea typeface="Nunito"/>
                          <a:cs typeface="Nunito"/>
                          <a:sym typeface="Nunito"/>
                        </a:rPr>
                        <a:t>Pause to unpack the learning objectives and prime students for the lesson. This is a crucial step in the learning process and gives participants time to build context and activate any prior knowledge.</a:t>
                      </a:r>
                      <a:endParaRPr b="1" sz="900" u="none" cap="none" strike="noStrike">
                        <a:solidFill>
                          <a:srgbClr val="000000"/>
                        </a:solidFill>
                        <a:latin typeface="Nunito"/>
                        <a:ea typeface="Nunito"/>
                        <a:cs typeface="Nunito"/>
                        <a:sym typeface="Nunito"/>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r h="687250">
                <a:tc>
                  <a:txBody>
                    <a:bodyPr/>
                    <a:lstStyle/>
                    <a:p>
                      <a:pPr indent="0" lvl="0" marL="91440" marR="91440" rtl="0" algn="l">
                        <a:lnSpc>
                          <a:spcPct val="100000"/>
                        </a:lnSpc>
                        <a:spcBef>
                          <a:spcPts val="0"/>
                        </a:spcBef>
                        <a:spcAft>
                          <a:spcPts val="0"/>
                        </a:spcAft>
                        <a:buClr>
                          <a:srgbClr val="000000"/>
                        </a:buClr>
                        <a:buSzPts val="900"/>
                        <a:buFont typeface="Arial"/>
                        <a:buNone/>
                      </a:pPr>
                      <a:r>
                        <a:rPr lang="en" sz="900" u="none" cap="none" strike="noStrike">
                          <a:latin typeface="Nunito"/>
                          <a:ea typeface="Nunito"/>
                          <a:cs typeface="Nunito"/>
                          <a:sym typeface="Nunito"/>
                        </a:rPr>
                        <a:t>Solo Activities</a:t>
                      </a:r>
                      <a:endParaRPr sz="900" u="none" cap="none" strike="noStrike">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148589" lvl="0" marL="365760" marR="91440" rtl="0" algn="l">
                        <a:lnSpc>
                          <a:spcPct val="115000"/>
                        </a:lnSpc>
                        <a:spcBef>
                          <a:spcPts val="0"/>
                        </a:spcBef>
                        <a:spcAft>
                          <a:spcPts val="0"/>
                        </a:spcAft>
                        <a:buClr>
                          <a:srgbClr val="000000"/>
                        </a:buClr>
                        <a:buSzPts val="900"/>
                        <a:buFont typeface="Nunito"/>
                        <a:buChar char="●"/>
                      </a:pPr>
                      <a:r>
                        <a:rPr lang="en" sz="900" u="none" cap="none" strike="noStrike">
                          <a:latin typeface="Nunito"/>
                          <a:ea typeface="Nunito"/>
                          <a:cs typeface="Nunito"/>
                          <a:sym typeface="Nunito"/>
                        </a:rPr>
                        <a:t>For solo activities, you can choose to put people in group breakout rooms (to create the “table” group that they would be in in a physical setting) or allow students to work independently in the main session.</a:t>
                      </a:r>
                      <a:endParaRPr b="1" sz="900" u="none" cap="none" strike="noStrike">
                        <a:solidFill>
                          <a:srgbClr val="000000"/>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1294275">
                <a:tc>
                  <a:txBody>
                    <a:bodyPr/>
                    <a:lstStyle/>
                    <a:p>
                      <a:pPr indent="0" lvl="0" marL="91440" marR="91440" rtl="0" algn="l">
                        <a:lnSpc>
                          <a:spcPct val="115000"/>
                        </a:lnSpc>
                        <a:spcBef>
                          <a:spcPts val="0"/>
                        </a:spcBef>
                        <a:spcAft>
                          <a:spcPts val="0"/>
                        </a:spcAft>
                        <a:buClr>
                          <a:srgbClr val="000000"/>
                        </a:buClr>
                        <a:buSzPts val="900"/>
                        <a:buFont typeface="Arial"/>
                        <a:buNone/>
                      </a:pPr>
                      <a:r>
                        <a:rPr lang="en" sz="900" u="none" cap="none" strike="noStrike">
                          <a:latin typeface="Nunito"/>
                          <a:ea typeface="Nunito"/>
                          <a:cs typeface="Nunito"/>
                          <a:sym typeface="Nunito"/>
                        </a:rPr>
                        <a:t>Group and Partner Discussions and Exercises (Remote)</a:t>
                      </a:r>
                      <a:endParaRPr sz="900" u="none" cap="none" strike="noStrike">
                        <a:latin typeface="Nunito"/>
                        <a:ea typeface="Nunito"/>
                        <a:cs typeface="Nunito"/>
                        <a:sym typeface="Nuni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91440" marR="91440" rtl="0" algn="l">
                        <a:lnSpc>
                          <a:spcPct val="100000"/>
                        </a:lnSpc>
                        <a:spcBef>
                          <a:spcPts val="0"/>
                        </a:spcBef>
                        <a:spcAft>
                          <a:spcPts val="0"/>
                        </a:spcAft>
                        <a:buClr>
                          <a:srgbClr val="000000"/>
                        </a:buClr>
                        <a:buSzPts val="900"/>
                        <a:buFont typeface="Arial"/>
                        <a:buNone/>
                      </a:pPr>
                      <a:r>
                        <a:rPr b="1" lang="en" sz="900" u="none" cap="none" strike="noStrike">
                          <a:solidFill>
                            <a:srgbClr val="000000"/>
                          </a:solidFill>
                          <a:latin typeface="Nunito"/>
                          <a:ea typeface="Nunito"/>
                          <a:cs typeface="Nunito"/>
                          <a:sym typeface="Nunito"/>
                        </a:rPr>
                        <a:t>Creating Breakout Rooms — Group and Partner Exercises </a:t>
                      </a:r>
                      <a:endParaRPr b="1" sz="900" u="none" cap="none" strike="noStrike">
                        <a:solidFill>
                          <a:srgbClr val="000000"/>
                        </a:solidFill>
                        <a:latin typeface="Nunito"/>
                        <a:ea typeface="Nunito"/>
                        <a:cs typeface="Nunito"/>
                        <a:sym typeface="Nunito"/>
                      </a:endParaRPr>
                    </a:p>
                    <a:p>
                      <a:pPr indent="-146304" lvl="0" marL="374904" marR="182880" rtl="0" algn="l">
                        <a:lnSpc>
                          <a:spcPct val="115000"/>
                        </a:lnSpc>
                        <a:spcBef>
                          <a:spcPts val="1000"/>
                        </a:spcBef>
                        <a:spcAft>
                          <a:spcPts val="0"/>
                        </a:spcAft>
                        <a:buClr>
                          <a:srgbClr val="000000"/>
                        </a:buClr>
                        <a:buSzPts val="900"/>
                        <a:buFont typeface="Nunito"/>
                        <a:buChar char="●"/>
                      </a:pPr>
                      <a:r>
                        <a:rPr lang="en" sz="900" u="none" cap="none" strike="noStrike">
                          <a:solidFill>
                            <a:srgbClr val="000000"/>
                          </a:solidFill>
                          <a:latin typeface="Nunito"/>
                          <a:ea typeface="Nunito"/>
                          <a:cs typeface="Nunito"/>
                          <a:sym typeface="Nunito"/>
                        </a:rPr>
                        <a:t>Set up breakout rooms for pairs/groups. </a:t>
                      </a:r>
                      <a:endParaRPr sz="900" u="none" cap="none" strike="noStrike">
                        <a:latin typeface="Nunito"/>
                        <a:ea typeface="Nunito"/>
                        <a:cs typeface="Nunito"/>
                        <a:sym typeface="Nunito"/>
                      </a:endParaRPr>
                    </a:p>
                    <a:p>
                      <a:pPr indent="-146304" lvl="0" marL="374904" marR="182880" rtl="0" algn="l">
                        <a:lnSpc>
                          <a:spcPct val="115000"/>
                        </a:lnSpc>
                        <a:spcBef>
                          <a:spcPts val="0"/>
                        </a:spcBef>
                        <a:spcAft>
                          <a:spcPts val="0"/>
                        </a:spcAft>
                        <a:buClr>
                          <a:srgbClr val="000000"/>
                        </a:buClr>
                        <a:buSzPts val="900"/>
                        <a:buFont typeface="Nunito"/>
                        <a:buChar char="●"/>
                      </a:pPr>
                      <a:r>
                        <a:rPr lang="en" sz="900" u="sng" cap="none" strike="noStrike">
                          <a:solidFill>
                            <a:schemeClr val="hlink"/>
                          </a:solidFill>
                          <a:latin typeface="Nunito"/>
                          <a:ea typeface="Nunito"/>
                          <a:cs typeface="Nunito"/>
                          <a:sym typeface="Nunito"/>
                          <a:hlinkClick r:id="rId3"/>
                        </a:rPr>
                        <a:t>Broadcast</a:t>
                      </a:r>
                      <a:r>
                        <a:rPr lang="en" sz="900" u="none" cap="none" strike="noStrike">
                          <a:latin typeface="Nunito"/>
                          <a:ea typeface="Nunito"/>
                          <a:cs typeface="Nunito"/>
                          <a:sym typeface="Nunito"/>
                        </a:rPr>
                        <a:t> directions and discussion questions to all breakout rooms.</a:t>
                      </a:r>
                      <a:endParaRPr sz="900" u="none" cap="none" strike="noStrike">
                        <a:latin typeface="Nunito"/>
                        <a:ea typeface="Nunito"/>
                        <a:cs typeface="Nunito"/>
                        <a:sym typeface="Nunito"/>
                      </a:endParaRPr>
                    </a:p>
                    <a:p>
                      <a:pPr indent="-146304" lvl="0" marL="374904" marR="182880" rtl="0" algn="l">
                        <a:lnSpc>
                          <a:spcPct val="115000"/>
                        </a:lnSpc>
                        <a:spcBef>
                          <a:spcPts val="0"/>
                        </a:spcBef>
                        <a:spcAft>
                          <a:spcPts val="0"/>
                        </a:spcAft>
                        <a:buClr>
                          <a:srgbClr val="000000"/>
                        </a:buClr>
                        <a:buSzPts val="900"/>
                        <a:buFont typeface="Nunito"/>
                        <a:buChar char="●"/>
                      </a:pPr>
                      <a:r>
                        <a:rPr lang="en" sz="900" u="none" cap="none" strike="noStrike">
                          <a:solidFill>
                            <a:srgbClr val="000000"/>
                          </a:solidFill>
                          <a:latin typeface="Nunito"/>
                          <a:ea typeface="Nunito"/>
                          <a:cs typeface="Nunito"/>
                          <a:sym typeface="Nunito"/>
                        </a:rPr>
                        <a:t>At the 60-second</a:t>
                      </a:r>
                      <a:r>
                        <a:rPr lang="en" sz="900" u="none" cap="none" strike="noStrike">
                          <a:latin typeface="Nunito"/>
                          <a:ea typeface="Nunito"/>
                          <a:cs typeface="Nunito"/>
                          <a:sym typeface="Nunito"/>
                        </a:rPr>
                        <a:t>s-left </a:t>
                      </a:r>
                      <a:r>
                        <a:rPr lang="en" sz="900" u="none" cap="none" strike="noStrike">
                          <a:solidFill>
                            <a:srgbClr val="000000"/>
                          </a:solidFill>
                          <a:latin typeface="Nunito"/>
                          <a:ea typeface="Nunito"/>
                          <a:cs typeface="Nunito"/>
                          <a:sym typeface="Nunito"/>
                        </a:rPr>
                        <a:t>mark, </a:t>
                      </a:r>
                      <a:r>
                        <a:rPr lang="en" sz="900" u="none" cap="none" strike="noStrike">
                          <a:latin typeface="Nunito"/>
                          <a:ea typeface="Nunito"/>
                          <a:cs typeface="Nunito"/>
                          <a:sym typeface="Nunito"/>
                        </a:rPr>
                        <a:t>broadcast</a:t>
                      </a:r>
                      <a:r>
                        <a:rPr lang="en" sz="900" u="none" cap="none" strike="noStrike">
                          <a:solidFill>
                            <a:srgbClr val="000000"/>
                          </a:solidFill>
                          <a:latin typeface="Nunito"/>
                          <a:ea typeface="Nunito"/>
                          <a:cs typeface="Nunito"/>
                          <a:sym typeface="Nunito"/>
                        </a:rPr>
                        <a:t> a message to all rooms: “Start to wrap up your discussions. Rooms will close in one minute!”</a:t>
                      </a:r>
                      <a:endParaRPr sz="900" u="none" cap="none" strike="noStrike">
                        <a:solidFill>
                          <a:srgbClr val="000000"/>
                        </a:solidFill>
                        <a:latin typeface="Nunito"/>
                        <a:ea typeface="Nunito"/>
                        <a:cs typeface="Nunito"/>
                        <a:sym typeface="Nunito"/>
                      </a:endParaRPr>
                    </a:p>
                    <a:p>
                      <a:pPr indent="-146304" lvl="0" marL="374904" marR="182880" rtl="0" algn="l">
                        <a:lnSpc>
                          <a:spcPct val="115000"/>
                        </a:lnSpc>
                        <a:spcBef>
                          <a:spcPts val="0"/>
                        </a:spcBef>
                        <a:spcAft>
                          <a:spcPts val="0"/>
                        </a:spcAft>
                        <a:buClr>
                          <a:srgbClr val="000000"/>
                        </a:buClr>
                        <a:buSzPts val="900"/>
                        <a:buFont typeface="Nunito"/>
                        <a:buChar char="●"/>
                      </a:pPr>
                      <a:r>
                        <a:rPr lang="en" sz="900" u="none" cap="none" strike="noStrike">
                          <a:solidFill>
                            <a:srgbClr val="000000"/>
                          </a:solidFill>
                          <a:latin typeface="Nunito"/>
                          <a:ea typeface="Nunito"/>
                          <a:cs typeface="Nunito"/>
                          <a:sym typeface="Nunito"/>
                        </a:rPr>
                        <a:t>Move around from breakout room to breakout room to “walk around the classroom.”</a:t>
                      </a:r>
                      <a:endParaRPr b="1" sz="900" u="none" cap="none" strike="noStrike">
                        <a:solidFill>
                          <a:srgbClr val="000000"/>
                        </a:solidFill>
                        <a:latin typeface="Nunito"/>
                        <a:ea typeface="Nunito"/>
                        <a:cs typeface="Nunito"/>
                        <a:sym typeface="Nuni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1519450">
                <a:tc>
                  <a:txBody>
                    <a:bodyPr/>
                    <a:lstStyle/>
                    <a:p>
                      <a:pPr indent="0" lvl="0" marL="91440" marR="91440" rtl="0" algn="l">
                        <a:lnSpc>
                          <a:spcPct val="115000"/>
                        </a:lnSpc>
                        <a:spcBef>
                          <a:spcPts val="0"/>
                        </a:spcBef>
                        <a:spcAft>
                          <a:spcPts val="0"/>
                        </a:spcAft>
                        <a:buClr>
                          <a:srgbClr val="000000"/>
                        </a:buClr>
                        <a:buSzPts val="900"/>
                        <a:buFont typeface="Arial"/>
                        <a:buNone/>
                      </a:pPr>
                      <a:r>
                        <a:rPr lang="en" sz="900" u="none" cap="none" strike="noStrike">
                          <a:latin typeface="Nunito"/>
                          <a:ea typeface="Nunito"/>
                          <a:cs typeface="Nunito"/>
                          <a:sym typeface="Nunito"/>
                        </a:rPr>
                        <a:t>Group and Partner Discussions and Exercises (In Person)</a:t>
                      </a:r>
                      <a:endParaRPr sz="1100" u="none" cap="none" strike="noStrike">
                        <a:latin typeface="Nunito"/>
                        <a:ea typeface="Nunito"/>
                        <a:cs typeface="Nunito"/>
                        <a:sym typeface="Nunito"/>
                      </a:endParaRPr>
                    </a:p>
                  </a:txBody>
                  <a:tcPr marT="91425" marB="91425" marR="91425" marL="91425">
                    <a:lnT cap="flat" cmpd="sng" w="9525">
                      <a:solidFill>
                        <a:srgbClr val="9E9E9E"/>
                      </a:solidFill>
                      <a:prstDash val="solid"/>
                      <a:round/>
                      <a:headEnd len="sm" w="sm" type="none"/>
                      <a:tailEnd len="sm" w="sm" type="none"/>
                    </a:lnT>
                    <a:solidFill>
                      <a:srgbClr val="FFFFFF"/>
                    </a:solidFill>
                  </a:tcPr>
                </a:tc>
                <a:tc>
                  <a:txBody>
                    <a:bodyPr/>
                    <a:lstStyle/>
                    <a:p>
                      <a:pPr indent="0" lvl="0" marL="0" marR="182880" rtl="0" algn="l">
                        <a:lnSpc>
                          <a:spcPct val="115000"/>
                        </a:lnSpc>
                        <a:spcBef>
                          <a:spcPts val="0"/>
                        </a:spcBef>
                        <a:spcAft>
                          <a:spcPts val="0"/>
                        </a:spcAft>
                        <a:buClr>
                          <a:srgbClr val="000000"/>
                        </a:buClr>
                        <a:buSzPts val="900"/>
                        <a:buFont typeface="Arial"/>
                        <a:buNone/>
                      </a:pPr>
                      <a:r>
                        <a:rPr b="1" lang="en" sz="900" u="none" cap="none" strike="noStrike">
                          <a:latin typeface="Nunito"/>
                          <a:ea typeface="Nunito"/>
                          <a:cs typeface="Nunito"/>
                          <a:sym typeface="Nunito"/>
                        </a:rPr>
                        <a:t>Facilitating Group and Partner Discussions and Exercises — Live Classroom</a:t>
                      </a:r>
                      <a:endParaRPr b="1" sz="900" u="none" cap="none" strike="noStrike">
                        <a:latin typeface="Nunito"/>
                        <a:ea typeface="Nunito"/>
                        <a:cs typeface="Nunito"/>
                        <a:sym typeface="Nunito"/>
                      </a:endParaRPr>
                    </a:p>
                    <a:p>
                      <a:pPr indent="-285750" lvl="0" marL="457200" marR="182880" rtl="0" algn="l">
                        <a:lnSpc>
                          <a:spcPct val="115000"/>
                        </a:lnSpc>
                        <a:spcBef>
                          <a:spcPts val="0"/>
                        </a:spcBef>
                        <a:spcAft>
                          <a:spcPts val="0"/>
                        </a:spcAft>
                        <a:buClr>
                          <a:srgbClr val="000000"/>
                        </a:buClr>
                        <a:buSzPts val="900"/>
                        <a:buFont typeface="Nunito"/>
                        <a:buChar char="●"/>
                      </a:pPr>
                      <a:r>
                        <a:rPr lang="en" sz="900" u="none" cap="none" strike="noStrike">
                          <a:latin typeface="Nunito"/>
                          <a:ea typeface="Nunito"/>
                          <a:cs typeface="Nunito"/>
                          <a:sym typeface="Nunito"/>
                        </a:rPr>
                        <a:t>Arrange the room prior to the session to create a conducive environment for group work. </a:t>
                      </a:r>
                      <a:endParaRPr sz="900" u="none" cap="none" strike="noStrike">
                        <a:latin typeface="Nunito"/>
                        <a:ea typeface="Nunito"/>
                        <a:cs typeface="Nunito"/>
                        <a:sym typeface="Nunito"/>
                      </a:endParaRPr>
                    </a:p>
                    <a:p>
                      <a:pPr indent="-285750" lvl="0" marL="457200" marR="182880" rtl="0" algn="l">
                        <a:lnSpc>
                          <a:spcPct val="115000"/>
                        </a:lnSpc>
                        <a:spcBef>
                          <a:spcPts val="0"/>
                        </a:spcBef>
                        <a:spcAft>
                          <a:spcPts val="0"/>
                        </a:spcAft>
                        <a:buClr>
                          <a:srgbClr val="000000"/>
                        </a:buClr>
                        <a:buSzPts val="900"/>
                        <a:buFont typeface="Nunito"/>
                        <a:buChar char="●"/>
                      </a:pPr>
                      <a:r>
                        <a:rPr lang="en" sz="900" u="none" cap="none" strike="noStrike">
                          <a:latin typeface="Nunito"/>
                          <a:ea typeface="Nunito"/>
                          <a:cs typeface="Nunito"/>
                          <a:sym typeface="Nunito"/>
                        </a:rPr>
                        <a:t>Provide clear, concise instructions verbally </a:t>
                      </a:r>
                      <a:r>
                        <a:rPr b="1" lang="en" sz="900" u="none" cap="none" strike="noStrike">
                          <a:latin typeface="Nunito"/>
                          <a:ea typeface="Nunito"/>
                          <a:cs typeface="Nunito"/>
                          <a:sym typeface="Nunito"/>
                        </a:rPr>
                        <a:t>and</a:t>
                      </a:r>
                      <a:r>
                        <a:rPr lang="en" sz="900" u="none" cap="none" strike="noStrike">
                          <a:latin typeface="Nunito"/>
                          <a:ea typeface="Nunito"/>
                          <a:cs typeface="Nunito"/>
                          <a:sym typeface="Nunito"/>
                        </a:rPr>
                        <a:t> on a handout or slide for the exercise, ensuring that all participants are aware of the goals and the time allocated.</a:t>
                      </a:r>
                      <a:endParaRPr sz="900" u="none" cap="none" strike="noStrike">
                        <a:latin typeface="Nunito"/>
                        <a:ea typeface="Nunito"/>
                        <a:cs typeface="Nunito"/>
                        <a:sym typeface="Nunito"/>
                      </a:endParaRPr>
                    </a:p>
                    <a:p>
                      <a:pPr indent="-285750" lvl="0" marL="457200" marR="182880" rtl="0" algn="l">
                        <a:lnSpc>
                          <a:spcPct val="115000"/>
                        </a:lnSpc>
                        <a:spcBef>
                          <a:spcPts val="0"/>
                        </a:spcBef>
                        <a:spcAft>
                          <a:spcPts val="0"/>
                        </a:spcAft>
                        <a:buClr>
                          <a:srgbClr val="000000"/>
                        </a:buClr>
                        <a:buSzPts val="900"/>
                        <a:buFont typeface="Nunito"/>
                        <a:buChar char="●"/>
                      </a:pPr>
                      <a:r>
                        <a:rPr lang="en" sz="900" u="none" cap="none" strike="noStrike">
                          <a:latin typeface="Nunito"/>
                          <a:ea typeface="Nunito"/>
                          <a:cs typeface="Nunito"/>
                          <a:sym typeface="Nunito"/>
                        </a:rPr>
                        <a:t>Circulate around the room to engage with groups</a:t>
                      </a:r>
                      <a:endParaRPr sz="900" u="none" cap="none" strike="noStrike">
                        <a:latin typeface="Nunito"/>
                        <a:ea typeface="Nunito"/>
                        <a:cs typeface="Nunito"/>
                        <a:sym typeface="Nunito"/>
                      </a:endParaRPr>
                    </a:p>
                    <a:p>
                      <a:pPr indent="-285750" lvl="0" marL="457200" marR="182880" rtl="0" algn="l">
                        <a:lnSpc>
                          <a:spcPct val="115000"/>
                        </a:lnSpc>
                        <a:spcBef>
                          <a:spcPts val="0"/>
                        </a:spcBef>
                        <a:spcAft>
                          <a:spcPts val="0"/>
                        </a:spcAft>
                        <a:buClr>
                          <a:srgbClr val="000000"/>
                        </a:buClr>
                        <a:buSzPts val="900"/>
                        <a:buFont typeface="Nunito"/>
                        <a:buChar char="●"/>
                      </a:pPr>
                      <a:r>
                        <a:rPr lang="en" sz="900" u="none" cap="none" strike="noStrike">
                          <a:latin typeface="Nunito"/>
                          <a:ea typeface="Nunito"/>
                          <a:cs typeface="Nunito"/>
                          <a:sym typeface="Nunito"/>
                        </a:rPr>
                        <a:t>Display a timer or announce when there is 1 min remaining</a:t>
                      </a:r>
                      <a:endParaRPr sz="900" u="none" cap="none" strike="noStrike">
                        <a:latin typeface="Nunito"/>
                        <a:ea typeface="Nunito"/>
                        <a:cs typeface="Nunito"/>
                        <a:sym typeface="Nunito"/>
                      </a:endParaRPr>
                    </a:p>
                    <a:p>
                      <a:pPr indent="-285750" lvl="0" marL="457200" marR="182880" rtl="0" algn="l">
                        <a:lnSpc>
                          <a:spcPct val="115000"/>
                        </a:lnSpc>
                        <a:spcBef>
                          <a:spcPts val="0"/>
                        </a:spcBef>
                        <a:spcAft>
                          <a:spcPts val="0"/>
                        </a:spcAft>
                        <a:buClr>
                          <a:srgbClr val="000000"/>
                        </a:buClr>
                        <a:buSzPts val="900"/>
                        <a:buFont typeface="Nunito"/>
                        <a:buChar char="●"/>
                      </a:pPr>
                      <a:r>
                        <a:rPr lang="en" sz="900" u="none" cap="none" strike="noStrike">
                          <a:latin typeface="Nunito"/>
                          <a:ea typeface="Nunito"/>
                          <a:cs typeface="Nunito"/>
                          <a:sym typeface="Nunito"/>
                        </a:rPr>
                        <a:t>Facilitate the sharing of group conclusions or discussion points with the whole class, ensuring that each group has a voice.</a:t>
                      </a:r>
                      <a:endParaRPr sz="900" u="none" cap="none" strike="noStrike">
                        <a:latin typeface="Nunito"/>
                        <a:ea typeface="Nunito"/>
                        <a:cs typeface="Nunito"/>
                        <a:sym typeface="Nunito"/>
                      </a:endParaRPr>
                    </a:p>
                  </a:txBody>
                  <a:tcPr marT="91425" marB="91425" marR="91425" marL="91425">
                    <a:lnT cap="flat" cmpd="sng" w="9525">
                      <a:solidFill>
                        <a:srgbClr val="9E9E9E"/>
                      </a:solidFill>
                      <a:prstDash val="solid"/>
                      <a:round/>
                      <a:headEnd len="sm" w="sm" type="none"/>
                      <a:tailEnd len="sm" w="sm" type="none"/>
                    </a:lnT>
                    <a:solidFill>
                      <a:srgbClr val="FFFFFF"/>
                    </a:solidFill>
                  </a:tcPr>
                </a:tc>
              </a:tr>
            </a:tbl>
          </a:graphicData>
        </a:graphic>
      </p:graphicFrame>
      <p:sp>
        <p:nvSpPr>
          <p:cNvPr id="287" name="Google Shape;287;p39"/>
          <p:cNvSpPr txBox="1"/>
          <p:nvPr/>
        </p:nvSpPr>
        <p:spPr>
          <a:xfrm>
            <a:off x="2849175" y="57000"/>
            <a:ext cx="6996300" cy="400200"/>
          </a:xfrm>
          <a:prstGeom prst="rect">
            <a:avLst/>
          </a:prstGeom>
          <a:noFill/>
          <a:ln>
            <a:noFill/>
          </a:ln>
        </p:spPr>
        <p:txBody>
          <a:bodyPr anchorCtr="0" anchor="b"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Use the following quick tips for instructional guidance. </a:t>
            </a:r>
            <a:endParaRPr b="0" i="0" sz="1400" u="none" cap="none" strike="noStrike">
              <a:solidFill>
                <a:srgbClr val="000000"/>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0"/>
          <p:cNvSpPr txBox="1"/>
          <p:nvPr>
            <p:ph type="ctrTitle"/>
          </p:nvPr>
        </p:nvSpPr>
        <p:spPr>
          <a:xfrm>
            <a:off x="457200" y="3383050"/>
            <a:ext cx="6428700" cy="55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For Data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1"/>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98" name="Google Shape;298;p41"/>
          <p:cNvSpPr txBox="1"/>
          <p:nvPr>
            <p:ph idx="4294967295" type="subTitle"/>
          </p:nvPr>
        </p:nvSpPr>
        <p:spPr>
          <a:xfrm>
            <a:off x="457200" y="1589075"/>
            <a:ext cx="4989000" cy="1233000"/>
          </a:xfrm>
          <a:prstGeom prst="rect">
            <a:avLst/>
          </a:prstGeom>
        </p:spPr>
        <p:txBody>
          <a:bodyPr anchorCtr="0" anchor="ctr" bIns="0" lIns="0" spcFirstLastPara="1" rIns="0" wrap="square" tIns="0">
            <a:spAutoFit/>
          </a:bodyPr>
          <a:lstStyle/>
          <a:p>
            <a:pPr indent="-342900" lvl="0" marL="457200" rtl="0" algn="l">
              <a:spcBef>
                <a:spcPts val="0"/>
              </a:spcBef>
              <a:spcAft>
                <a:spcPts val="0"/>
              </a:spcAft>
              <a:buClr>
                <a:schemeClr val="dk2"/>
              </a:buClr>
              <a:buSzPts val="1800"/>
              <a:buChar char="⮕"/>
            </a:pPr>
            <a:r>
              <a:rPr lang="en" sz="1800"/>
              <a:t>Identify the different capabilities of ChatGPT for Data Analysis</a:t>
            </a:r>
            <a:endParaRPr sz="1800"/>
          </a:p>
          <a:p>
            <a:pPr indent="-342900" lvl="0" marL="457200" rtl="0" algn="l">
              <a:spcBef>
                <a:spcPts val="0"/>
              </a:spcBef>
              <a:spcAft>
                <a:spcPts val="0"/>
              </a:spcAft>
              <a:buClr>
                <a:schemeClr val="dk2"/>
              </a:buClr>
              <a:buSzPts val="1800"/>
              <a:buChar char="⮕"/>
            </a:pPr>
            <a:r>
              <a:rPr lang="en" sz="1800"/>
              <a:t>Use ChatGPT to perform exploratory data analysis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2"/>
          <p:cNvSpPr txBox="1"/>
          <p:nvPr>
            <p:ph type="ctrTitle"/>
          </p:nvPr>
        </p:nvSpPr>
        <p:spPr>
          <a:xfrm>
            <a:off x="1028700" y="3520150"/>
            <a:ext cx="6174600" cy="55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How to Use ChatGPT for </a:t>
            </a:r>
            <a:endParaRPr/>
          </a:p>
          <a:p>
            <a:pPr indent="0" lvl="0" marL="0" rtl="0" algn="l">
              <a:spcBef>
                <a:spcPts val="0"/>
              </a:spcBef>
              <a:spcAft>
                <a:spcPts val="0"/>
              </a:spcAft>
              <a:buNone/>
            </a:pPr>
            <a:r>
              <a:rPr lang="en"/>
              <a:t>Data Analysis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7" name="Shape 307"/>
        <p:cNvGrpSpPr/>
        <p:nvPr/>
      </p:nvGrpSpPr>
      <p:grpSpPr>
        <a:xfrm>
          <a:off x="0" y="0"/>
          <a:ext cx="0" cy="0"/>
          <a:chOff x="0" y="0"/>
          <a:chExt cx="0" cy="0"/>
        </a:xfrm>
      </p:grpSpPr>
      <p:sp>
        <p:nvSpPr>
          <p:cNvPr id="308" name="Google Shape;308;p43"/>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09" name="Google Shape;309;p43"/>
          <p:cNvSpPr txBox="1"/>
          <p:nvPr>
            <p:ph type="title"/>
          </p:nvPr>
        </p:nvSpPr>
        <p:spPr>
          <a:xfrm>
            <a:off x="1142150" y="457200"/>
            <a:ext cx="75447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Code Interpreter, now Advanced Data Analysis</a:t>
            </a:r>
            <a:endParaRPr/>
          </a:p>
        </p:txBody>
      </p:sp>
      <p:sp>
        <p:nvSpPr>
          <p:cNvPr id="310" name="Google Shape;310;p43"/>
          <p:cNvSpPr txBox="1"/>
          <p:nvPr>
            <p:ph idx="1" type="body"/>
          </p:nvPr>
        </p:nvSpPr>
        <p:spPr>
          <a:xfrm>
            <a:off x="1142150" y="1245225"/>
            <a:ext cx="3845100" cy="3335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 March 2023, OpenAI announced “Code Interpreter”, an experimental ChatGPT model able to run Python code and work on uploaded files.</a:t>
            </a:r>
            <a:endParaRPr/>
          </a:p>
          <a:p>
            <a:pPr indent="0" lvl="0" marL="0" rtl="0" algn="l">
              <a:spcBef>
                <a:spcPts val="1000"/>
              </a:spcBef>
              <a:spcAft>
                <a:spcPts val="0"/>
              </a:spcAft>
              <a:buNone/>
            </a:pPr>
            <a:r>
              <a:rPr lang="en"/>
              <a:t>It was renamed </a:t>
            </a:r>
            <a:r>
              <a:rPr i="1" lang="en"/>
              <a:t>Advanced Data Analysis</a:t>
            </a:r>
            <a:r>
              <a:rPr lang="en"/>
              <a:t> (ADA), and now it lives within the GPT-4 Default chat!</a:t>
            </a:r>
            <a:endParaRPr/>
          </a:p>
          <a:p>
            <a:pPr indent="0" lvl="0" marL="0" rtl="0" algn="l">
              <a:spcBef>
                <a:spcPts val="1000"/>
              </a:spcBef>
              <a:spcAft>
                <a:spcPts val="0"/>
              </a:spcAft>
              <a:buNone/>
            </a:pPr>
            <a:r>
              <a:rPr lang="en"/>
              <a:t>Current supported file types include:</a:t>
            </a:r>
            <a:endParaRPr/>
          </a:p>
          <a:p>
            <a:pPr indent="-279400" lvl="0" marL="457200" rtl="0" algn="l">
              <a:spcBef>
                <a:spcPts val="0"/>
              </a:spcBef>
              <a:spcAft>
                <a:spcPts val="0"/>
              </a:spcAft>
              <a:buSzPts val="800"/>
              <a:buChar char="⮕"/>
            </a:pPr>
            <a:r>
              <a:rPr lang="en" sz="1200"/>
              <a:t>PDF (.pdf)</a:t>
            </a:r>
            <a:endParaRPr sz="1200"/>
          </a:p>
          <a:p>
            <a:pPr indent="-279400" lvl="0" marL="457200" rtl="0" algn="l">
              <a:spcBef>
                <a:spcPts val="0"/>
              </a:spcBef>
              <a:spcAft>
                <a:spcPts val="0"/>
              </a:spcAft>
              <a:buSzPts val="800"/>
              <a:buChar char="⮕"/>
            </a:pPr>
            <a:r>
              <a:rPr lang="en" sz="1200"/>
              <a:t>Text (.txt)</a:t>
            </a:r>
            <a:endParaRPr sz="1200"/>
          </a:p>
          <a:p>
            <a:pPr indent="-279400" lvl="0" marL="457200" rtl="0" algn="l">
              <a:spcBef>
                <a:spcPts val="0"/>
              </a:spcBef>
              <a:spcAft>
                <a:spcPts val="0"/>
              </a:spcAft>
              <a:buSzPts val="800"/>
              <a:buChar char="⮕"/>
            </a:pPr>
            <a:r>
              <a:rPr lang="en" sz="1200"/>
              <a:t>PowerPoint (.ppt)</a:t>
            </a:r>
            <a:endParaRPr sz="1200"/>
          </a:p>
          <a:p>
            <a:pPr indent="-279400" lvl="0" marL="457200" rtl="0" algn="l">
              <a:spcBef>
                <a:spcPts val="0"/>
              </a:spcBef>
              <a:spcAft>
                <a:spcPts val="0"/>
              </a:spcAft>
              <a:buSzPts val="800"/>
              <a:buChar char="⮕"/>
            </a:pPr>
            <a:r>
              <a:rPr lang="en" sz="1200"/>
              <a:t>Word (.doc)</a:t>
            </a:r>
            <a:endParaRPr sz="1200"/>
          </a:p>
          <a:p>
            <a:pPr indent="-279400" lvl="0" marL="457200" rtl="0" algn="l">
              <a:spcBef>
                <a:spcPts val="0"/>
              </a:spcBef>
              <a:spcAft>
                <a:spcPts val="0"/>
              </a:spcAft>
              <a:buSzPts val="800"/>
              <a:buChar char="⮕"/>
            </a:pPr>
            <a:r>
              <a:rPr lang="en" sz="1200"/>
              <a:t>Excel (.xlx)</a:t>
            </a:r>
            <a:endParaRPr sz="1200"/>
          </a:p>
          <a:p>
            <a:pPr indent="-279400" lvl="0" marL="457200" rtl="0" algn="l">
              <a:spcBef>
                <a:spcPts val="0"/>
              </a:spcBef>
              <a:spcAft>
                <a:spcPts val="0"/>
              </a:spcAft>
              <a:buSzPts val="800"/>
              <a:buChar char="⮕"/>
            </a:pPr>
            <a:r>
              <a:rPr lang="en" sz="1200"/>
              <a:t>Comma-separated values (.csv)</a:t>
            </a:r>
            <a:endParaRPr sz="1200"/>
          </a:p>
        </p:txBody>
      </p:sp>
      <p:pic>
        <p:nvPicPr>
          <p:cNvPr id="311" name="Google Shape;311;p43"/>
          <p:cNvPicPr preferRelativeResize="0"/>
          <p:nvPr/>
        </p:nvPicPr>
        <p:blipFill>
          <a:blip r:embed="rId3">
            <a:alphaModFix/>
          </a:blip>
          <a:stretch>
            <a:fillRect/>
          </a:stretch>
        </p:blipFill>
        <p:spPr>
          <a:xfrm>
            <a:off x="5197075" y="1245225"/>
            <a:ext cx="3489777" cy="3226248"/>
          </a:xfrm>
          <a:prstGeom prst="rect">
            <a:avLst/>
          </a:prstGeom>
          <a:noFill/>
          <a:ln>
            <a:noFill/>
          </a:ln>
          <a:effectLst>
            <a:outerShdw blurRad="57150" rotWithShape="0" algn="bl" dir="5400000" dist="19050">
              <a:srgbClr val="000000">
                <a:alpha val="50000"/>
              </a:srgbClr>
            </a:outerShdw>
          </a:effectLst>
        </p:spPr>
      </p:pic>
      <p:pic>
        <p:nvPicPr>
          <p:cNvPr id="312" name="Google Shape;312;p43"/>
          <p:cNvPicPr preferRelativeResize="0"/>
          <p:nvPr/>
        </p:nvPicPr>
        <p:blipFill>
          <a:blip r:embed="rId4">
            <a:alphaModFix/>
          </a:blip>
          <a:stretch>
            <a:fillRect/>
          </a:stretch>
        </p:blipFill>
        <p:spPr>
          <a:xfrm>
            <a:off x="8143375" y="324125"/>
            <a:ext cx="543476" cy="5434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4"/>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18" name="Google Shape;318;p44"/>
          <p:cNvPicPr preferRelativeResize="0"/>
          <p:nvPr/>
        </p:nvPicPr>
        <p:blipFill>
          <a:blip r:embed="rId3">
            <a:alphaModFix/>
          </a:blip>
          <a:stretch>
            <a:fillRect/>
          </a:stretch>
        </p:blipFill>
        <p:spPr>
          <a:xfrm>
            <a:off x="1255575" y="1172825"/>
            <a:ext cx="2107645" cy="2797849"/>
          </a:xfrm>
          <a:prstGeom prst="rect">
            <a:avLst/>
          </a:prstGeom>
          <a:noFill/>
          <a:ln>
            <a:noFill/>
          </a:ln>
          <a:effectLst>
            <a:outerShdw blurRad="57150" rotWithShape="0" algn="bl" dir="5400000" dist="19050">
              <a:srgbClr val="000000">
                <a:alpha val="50000"/>
              </a:srgbClr>
            </a:outerShdw>
          </a:effectLst>
        </p:spPr>
      </p:pic>
      <p:pic>
        <p:nvPicPr>
          <p:cNvPr id="319" name="Google Shape;319;p44"/>
          <p:cNvPicPr preferRelativeResize="0"/>
          <p:nvPr/>
        </p:nvPicPr>
        <p:blipFill>
          <a:blip r:embed="rId4">
            <a:alphaModFix/>
          </a:blip>
          <a:stretch>
            <a:fillRect/>
          </a:stretch>
        </p:blipFill>
        <p:spPr>
          <a:xfrm>
            <a:off x="4300572" y="1190161"/>
            <a:ext cx="3802728" cy="2763179"/>
          </a:xfrm>
          <a:prstGeom prst="rect">
            <a:avLst/>
          </a:prstGeom>
          <a:noFill/>
          <a:ln>
            <a:noFill/>
          </a:ln>
          <a:effectLst>
            <a:outerShdw blurRad="57150" rotWithShape="0" algn="bl" dir="5400000" dist="19050">
              <a:srgbClr val="000000">
                <a:alpha val="50000"/>
              </a:srgbClr>
            </a:outerShdw>
          </a:effectLst>
        </p:spPr>
      </p:pic>
      <p:sp>
        <p:nvSpPr>
          <p:cNvPr id="320" name="Google Shape;320;p44"/>
          <p:cNvSpPr txBox="1"/>
          <p:nvPr>
            <p:ph type="title"/>
          </p:nvPr>
        </p:nvSpPr>
        <p:spPr>
          <a:xfrm>
            <a:off x="1142150" y="457200"/>
            <a:ext cx="75447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From This….				To This!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4" name="Shape 324"/>
        <p:cNvGrpSpPr/>
        <p:nvPr/>
      </p:nvGrpSpPr>
      <p:grpSpPr>
        <a:xfrm>
          <a:off x="0" y="0"/>
          <a:ext cx="0" cy="0"/>
          <a:chOff x="0" y="0"/>
          <a:chExt cx="0" cy="0"/>
        </a:xfrm>
      </p:grpSpPr>
      <p:sp>
        <p:nvSpPr>
          <p:cNvPr id="325" name="Google Shape;325;p45"/>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26" name="Google Shape;326;p45"/>
          <p:cNvSpPr txBox="1"/>
          <p:nvPr>
            <p:ph type="title"/>
          </p:nvPr>
        </p:nvSpPr>
        <p:spPr>
          <a:xfrm>
            <a:off x="1142150" y="457200"/>
            <a:ext cx="75447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ChatGPT Advanced Data Analysis, Your Coding Intern</a:t>
            </a:r>
            <a:endParaRPr/>
          </a:p>
        </p:txBody>
      </p:sp>
      <p:sp>
        <p:nvSpPr>
          <p:cNvPr id="327" name="Google Shape;327;p45"/>
          <p:cNvSpPr txBox="1"/>
          <p:nvPr>
            <p:ph idx="1" type="body"/>
          </p:nvPr>
        </p:nvSpPr>
        <p:spPr>
          <a:xfrm>
            <a:off x="1142150" y="1230275"/>
            <a:ext cx="3980100" cy="3032700"/>
          </a:xfrm>
          <a:prstGeom prst="rect">
            <a:avLst/>
          </a:prstGeom>
        </p:spPr>
        <p:txBody>
          <a:bodyPr anchorCtr="0" anchor="t" bIns="0" lIns="0" spcFirstLastPara="1" rIns="0" wrap="square" tIns="0">
            <a:noAutofit/>
          </a:bodyPr>
          <a:lstStyle/>
          <a:p>
            <a:pPr indent="-317500" lvl="0" marL="457200" rtl="0" algn="l">
              <a:spcBef>
                <a:spcPts val="0"/>
              </a:spcBef>
              <a:spcAft>
                <a:spcPts val="0"/>
              </a:spcAft>
              <a:buClr>
                <a:schemeClr val="accent2"/>
              </a:buClr>
              <a:buSzPts val="1400"/>
              <a:buChar char="⮕"/>
            </a:pPr>
            <a:r>
              <a:rPr b="1" lang="en"/>
              <a:t>Comprehensive</a:t>
            </a:r>
            <a:r>
              <a:rPr lang="en"/>
              <a:t>: familiar with all public coding documentation until Sep 2021.</a:t>
            </a:r>
            <a:endParaRPr/>
          </a:p>
          <a:p>
            <a:pPr indent="-317500" lvl="0" marL="457200" rtl="0" algn="l">
              <a:spcBef>
                <a:spcPts val="0"/>
              </a:spcBef>
              <a:spcAft>
                <a:spcPts val="0"/>
              </a:spcAft>
              <a:buClr>
                <a:schemeClr val="accent2"/>
              </a:buClr>
              <a:buSzPts val="1400"/>
              <a:buChar char="⮕"/>
            </a:pPr>
            <a:r>
              <a:rPr b="1" lang="en"/>
              <a:t>Speedy Outputs</a:t>
            </a:r>
            <a:r>
              <a:rPr lang="en"/>
              <a:t>: produce entire programs in seconds.</a:t>
            </a:r>
            <a:endParaRPr/>
          </a:p>
          <a:p>
            <a:pPr indent="-317500" lvl="0" marL="457200" rtl="0" algn="l">
              <a:spcBef>
                <a:spcPts val="0"/>
              </a:spcBef>
              <a:spcAft>
                <a:spcPts val="0"/>
              </a:spcAft>
              <a:buClr>
                <a:schemeClr val="accent2"/>
              </a:buClr>
              <a:buSzPts val="1400"/>
              <a:buChar char="⮕"/>
            </a:pPr>
            <a:r>
              <a:rPr b="1" lang="en"/>
              <a:t>Adaptive</a:t>
            </a:r>
            <a:r>
              <a:rPr lang="en"/>
              <a:t>: can read error messages and self-correct.</a:t>
            </a:r>
            <a:endParaRPr/>
          </a:p>
          <a:p>
            <a:pPr indent="-317500" lvl="0" marL="457200" rtl="0" algn="l">
              <a:spcBef>
                <a:spcPts val="0"/>
              </a:spcBef>
              <a:spcAft>
                <a:spcPts val="0"/>
              </a:spcAft>
              <a:buClr>
                <a:schemeClr val="accent2"/>
              </a:buClr>
              <a:buSzPts val="1400"/>
              <a:buChar char="⮕"/>
            </a:pPr>
            <a:r>
              <a:rPr b="1" lang="en"/>
              <a:t>Over-compliant</a:t>
            </a:r>
            <a:r>
              <a:rPr lang="en"/>
              <a:t>: executes tasks as directed, even if ill-advised…</a:t>
            </a:r>
            <a:endParaRPr/>
          </a:p>
          <a:p>
            <a:pPr indent="-317500" lvl="0" marL="457200" rtl="0" algn="l">
              <a:spcBef>
                <a:spcPts val="0"/>
              </a:spcBef>
              <a:spcAft>
                <a:spcPts val="0"/>
              </a:spcAft>
              <a:buClr>
                <a:schemeClr val="accent2"/>
              </a:buClr>
              <a:buSzPts val="1400"/>
              <a:buChar char="⮕"/>
            </a:pPr>
            <a:r>
              <a:rPr b="1" lang="en"/>
              <a:t>Receptive to feedback</a:t>
            </a:r>
            <a:r>
              <a:rPr lang="en"/>
              <a:t>: adjusts swiftly to your input.</a:t>
            </a:r>
            <a:endParaRPr/>
          </a:p>
          <a:p>
            <a:pPr indent="-317500" lvl="0" marL="457200" rtl="0" algn="l">
              <a:spcBef>
                <a:spcPts val="0"/>
              </a:spcBef>
              <a:spcAft>
                <a:spcPts val="0"/>
              </a:spcAft>
              <a:buClr>
                <a:schemeClr val="accent2"/>
              </a:buClr>
              <a:buSzPts val="1400"/>
              <a:buChar char="⮕"/>
            </a:pPr>
            <a:r>
              <a:rPr b="1" lang="en"/>
              <a:t>Requires good prompting</a:t>
            </a:r>
            <a:r>
              <a:rPr lang="en"/>
              <a:t>: practice makes perfect.</a:t>
            </a:r>
            <a:endParaRPr/>
          </a:p>
        </p:txBody>
      </p:sp>
      <p:pic>
        <p:nvPicPr>
          <p:cNvPr id="328" name="Google Shape;328;p45"/>
          <p:cNvPicPr preferRelativeResize="0"/>
          <p:nvPr/>
        </p:nvPicPr>
        <p:blipFill>
          <a:blip r:embed="rId3">
            <a:alphaModFix/>
          </a:blip>
          <a:stretch>
            <a:fillRect/>
          </a:stretch>
        </p:blipFill>
        <p:spPr>
          <a:xfrm>
            <a:off x="5841150" y="1323213"/>
            <a:ext cx="2497076" cy="24970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ended UXDI Micro-Lesson Theme">
  <a:themeElements>
    <a:clrScheme name="Simple Light">
      <a:dk1>
        <a:srgbClr val="222222"/>
      </a:dk1>
      <a:lt1>
        <a:srgbClr val="FFFFFF"/>
      </a:lt1>
      <a:dk2>
        <a:srgbClr val="E41F26"/>
      </a:dk2>
      <a:lt2>
        <a:srgbClr val="EFEFEF"/>
      </a:lt2>
      <a:accent1>
        <a:srgbClr val="3740B5"/>
      </a:accent1>
      <a:accent2>
        <a:srgbClr val="3DBED4"/>
      </a:accent2>
      <a:accent3>
        <a:srgbClr val="01D068"/>
      </a:accent3>
      <a:accent4>
        <a:srgbClr val="FFCD34"/>
      </a:accent4>
      <a:accent5>
        <a:srgbClr val="F8B6C6"/>
      </a:accent5>
      <a:accent6>
        <a:srgbClr val="FE6C3B"/>
      </a:accent6>
      <a:hlink>
        <a:srgbClr val="0F6AD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ended UXDI Micro-Lesson Theme">
  <a:themeElements>
    <a:clrScheme name="Simple Light">
      <a:dk1>
        <a:srgbClr val="222222"/>
      </a:dk1>
      <a:lt1>
        <a:srgbClr val="FFFFFF"/>
      </a:lt1>
      <a:dk2>
        <a:srgbClr val="E41F26"/>
      </a:dk2>
      <a:lt2>
        <a:srgbClr val="EFEFEF"/>
      </a:lt2>
      <a:accent1>
        <a:srgbClr val="3740B5"/>
      </a:accent1>
      <a:accent2>
        <a:srgbClr val="3DBED4"/>
      </a:accent2>
      <a:accent3>
        <a:srgbClr val="01D068"/>
      </a:accent3>
      <a:accent4>
        <a:srgbClr val="FFCD34"/>
      </a:accent4>
      <a:accent5>
        <a:srgbClr val="F8B6C6"/>
      </a:accent5>
      <a:accent6>
        <a:srgbClr val="FE6C3B"/>
      </a:accent6>
      <a:hlink>
        <a:srgbClr val="0F6AD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