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Nunito SemiBold"/>
      <p:regular r:id="rId28"/>
      <p:bold r:id="rId29"/>
      <p:italic r:id="rId30"/>
      <p:boldItalic r:id="rId31"/>
    </p:embeddedFont>
    <p:embeddedFont>
      <p:font typeface="Proxima Nova"/>
      <p:regular r:id="rId32"/>
      <p:bold r:id="rId33"/>
      <p:italic r:id="rId34"/>
      <p:boldItalic r:id="rId35"/>
    </p:embeddedFont>
    <p:embeddedFont>
      <p:font typeface="Nunito"/>
      <p:regular r:id="rId36"/>
      <p:bold r:id="rId37"/>
      <p:italic r:id="rId38"/>
      <p:boldItalic r:id="rId39"/>
    </p:embeddedFont>
    <p:embeddedFont>
      <p:font typeface="Barlow Condensed SemiBold"/>
      <p:regular r:id="rId40"/>
      <p:bold r:id="rId41"/>
      <p:italic r:id="rId42"/>
      <p:boldItalic r:id="rId43"/>
    </p:embeddedFont>
    <p:embeddedFont>
      <p:font typeface="Barlow Condensed"/>
      <p:regular r:id="rId44"/>
      <p:bold r:id="rId45"/>
      <p:italic r:id="rId46"/>
      <p:boldItalic r:id="rId47"/>
    </p:embeddedFont>
    <p:embeddedFont>
      <p:font typeface="Brygada 1918"/>
      <p:regular r:id="rId48"/>
      <p:bold r:id="rId49"/>
      <p:italic r:id="rId50"/>
      <p:boldItalic r:id="rId51"/>
    </p:embeddedFont>
    <p:embeddedFont>
      <p:font typeface="Barlow"/>
      <p:regular r:id="rId52"/>
      <p:bold r:id="rId53"/>
      <p:italic r:id="rId54"/>
      <p:boldItalic r:id="rId55"/>
    </p:embeddedFont>
    <p:embeddedFont>
      <p:font typeface="Barlow Semi Condensed SemiBold"/>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51">
          <p15:clr>
            <a:srgbClr val="A4A3A4"/>
          </p15:clr>
        </p15:guide>
        <p15:guide id="2" pos="576">
          <p15:clr>
            <a:srgbClr val="A4A3A4"/>
          </p15:clr>
        </p15:guide>
        <p15:guide id="3" pos="5472">
          <p15:clr>
            <a:srgbClr val="9AA0A6"/>
          </p15:clr>
        </p15:guide>
        <p15:guide id="4" orient="horz" pos="775">
          <p15:clr>
            <a:srgbClr val="9AA0A6"/>
          </p15:clr>
        </p15:guide>
        <p15:guide id="5" pos="5760">
          <p15:clr>
            <a:srgbClr val="9AA0A6"/>
          </p15:clr>
        </p15:guide>
        <p15:guide id="6" pos="651">
          <p15:clr>
            <a:srgbClr val="747775"/>
          </p15:clr>
        </p15:guide>
        <p15:guide id="7" orient="horz" pos="1620">
          <p15:clr>
            <a:srgbClr val="747775"/>
          </p15:clr>
        </p15:guide>
        <p15:guide id="8" orient="horz" pos="2690">
          <p15:clr>
            <a:srgbClr val="747775"/>
          </p15:clr>
        </p15:guide>
        <p15:guide id="9" pos="791">
          <p15:clr>
            <a:srgbClr val="747775"/>
          </p15:clr>
        </p15:guide>
        <p15:guide id="10" pos="5195">
          <p15:clr>
            <a:srgbClr val="747775"/>
          </p15:clr>
        </p15:guide>
        <p15:guide id="11" pos="288">
          <p15:clr>
            <a:srgbClr val="747775"/>
          </p15:clr>
        </p15:guide>
        <p15:guide id="12" pos="301">
          <p15:clr>
            <a:srgbClr val="747775"/>
          </p15:clr>
        </p15:guide>
        <p15:guide id="13" orient="horz" pos="288">
          <p15:clr>
            <a:srgbClr val="747775"/>
          </p15:clr>
        </p15:guide>
        <p15:guide id="14" pos="397">
          <p15:clr>
            <a:srgbClr val="747775"/>
          </p15:clr>
        </p15:guide>
        <p15:guide id="15" pos="719">
          <p15:clr>
            <a:srgbClr val="747775"/>
          </p15:clr>
        </p15:guide>
      </p15:sldGuideLst>
    </p:ext>
    <p:ext uri="GoogleSlidesCustomDataVersion2">
      <go:slidesCustomData xmlns:go="http://customooxmlschemas.google.com/" r:id="rId60" roundtripDataSignature="AMtx7miziUcC01XPTuMoO/w6QIchDmJ/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83452C4-353F-49B7-A9CC-A2754AC9F260}">
  <a:tblStyle styleId="{983452C4-353F-49B7-A9CC-A2754AC9F260}"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51" orient="horz"/>
        <p:guide pos="576"/>
        <p:guide pos="5472"/>
        <p:guide pos="775" orient="horz"/>
        <p:guide pos="5760"/>
        <p:guide pos="651"/>
        <p:guide pos="1620" orient="horz"/>
        <p:guide pos="2690" orient="horz"/>
        <p:guide pos="791"/>
        <p:guide pos="5195"/>
        <p:guide pos="288"/>
        <p:guide pos="301"/>
        <p:guide pos="288" orient="horz"/>
        <p:guide pos="397"/>
        <p:guide pos="719"/>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CondensedSemiBold-regular.fntdata"/><Relationship Id="rId42" Type="http://schemas.openxmlformats.org/officeDocument/2006/relationships/font" Target="fonts/BarlowCondensedSemiBold-italic.fntdata"/><Relationship Id="rId41" Type="http://schemas.openxmlformats.org/officeDocument/2006/relationships/font" Target="fonts/BarlowCondensedSemiBold-bold.fntdata"/><Relationship Id="rId44" Type="http://schemas.openxmlformats.org/officeDocument/2006/relationships/font" Target="fonts/BarlowCondensed-regular.fntdata"/><Relationship Id="rId43" Type="http://schemas.openxmlformats.org/officeDocument/2006/relationships/font" Target="fonts/BarlowCondensedSemiBold-boldItalic.fntdata"/><Relationship Id="rId46" Type="http://schemas.openxmlformats.org/officeDocument/2006/relationships/font" Target="fonts/BarlowCondensed-italic.fntdata"/><Relationship Id="rId45" Type="http://schemas.openxmlformats.org/officeDocument/2006/relationships/font" Target="fonts/BarlowCondense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Brygada1918-regular.fntdata"/><Relationship Id="rId47" Type="http://schemas.openxmlformats.org/officeDocument/2006/relationships/font" Target="fonts/BarlowCondensed-boldItalic.fntdata"/><Relationship Id="rId49" Type="http://schemas.openxmlformats.org/officeDocument/2006/relationships/font" Target="fonts/Brygada1918-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SemiBold-boldItalic.fntdata"/><Relationship Id="rId30" Type="http://schemas.openxmlformats.org/officeDocument/2006/relationships/font" Target="fonts/NunitoSemiBold-italic.fntdata"/><Relationship Id="rId33" Type="http://schemas.openxmlformats.org/officeDocument/2006/relationships/font" Target="fonts/ProximaNova-bold.fntdata"/><Relationship Id="rId32" Type="http://schemas.openxmlformats.org/officeDocument/2006/relationships/font" Target="fonts/ProximaNova-regular.fntdata"/><Relationship Id="rId35" Type="http://schemas.openxmlformats.org/officeDocument/2006/relationships/font" Target="fonts/ProximaNova-boldItalic.fntdata"/><Relationship Id="rId34" Type="http://schemas.openxmlformats.org/officeDocument/2006/relationships/font" Target="fonts/ProximaNova-italic.fntdata"/><Relationship Id="rId37" Type="http://schemas.openxmlformats.org/officeDocument/2006/relationships/font" Target="fonts/Nunito-bold.fntdata"/><Relationship Id="rId36" Type="http://schemas.openxmlformats.org/officeDocument/2006/relationships/font" Target="fonts/Nunito-regular.fntdata"/><Relationship Id="rId39" Type="http://schemas.openxmlformats.org/officeDocument/2006/relationships/font" Target="fonts/Nunito-boldItalic.fntdata"/><Relationship Id="rId38" Type="http://schemas.openxmlformats.org/officeDocument/2006/relationships/font" Target="fonts/Nunito-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customschemas.google.com/relationships/presentationmetadata" Target="meta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NunitoSemiBold-regular.fntdata"/><Relationship Id="rId27" Type="http://schemas.openxmlformats.org/officeDocument/2006/relationships/slide" Target="slides/slide21.xml"/><Relationship Id="rId29" Type="http://schemas.openxmlformats.org/officeDocument/2006/relationships/font" Target="fonts/NunitoSemiBold-bold.fntdata"/><Relationship Id="rId51" Type="http://schemas.openxmlformats.org/officeDocument/2006/relationships/font" Target="fonts/Brygada1918-boldItalic.fntdata"/><Relationship Id="rId50" Type="http://schemas.openxmlformats.org/officeDocument/2006/relationships/font" Target="fonts/Brygada1918-italic.fntdata"/><Relationship Id="rId53" Type="http://schemas.openxmlformats.org/officeDocument/2006/relationships/font" Target="fonts/Barlow-bold.fntdata"/><Relationship Id="rId52" Type="http://schemas.openxmlformats.org/officeDocument/2006/relationships/font" Target="fonts/Barlow-regular.fntdata"/><Relationship Id="rId11" Type="http://schemas.openxmlformats.org/officeDocument/2006/relationships/slide" Target="slides/slide5.xml"/><Relationship Id="rId55" Type="http://schemas.openxmlformats.org/officeDocument/2006/relationships/font" Target="fonts/Barlow-boldItalic.fntdata"/><Relationship Id="rId10" Type="http://schemas.openxmlformats.org/officeDocument/2006/relationships/slide" Target="slides/slide4.xml"/><Relationship Id="rId54" Type="http://schemas.openxmlformats.org/officeDocument/2006/relationships/font" Target="fonts/Barlow-italic.fntdata"/><Relationship Id="rId13" Type="http://schemas.openxmlformats.org/officeDocument/2006/relationships/slide" Target="slides/slide7.xml"/><Relationship Id="rId57" Type="http://schemas.openxmlformats.org/officeDocument/2006/relationships/font" Target="fonts/BarlowSemiCondensedSemiBold-bold.fntdata"/><Relationship Id="rId12" Type="http://schemas.openxmlformats.org/officeDocument/2006/relationships/slide" Target="slides/slide6.xml"/><Relationship Id="rId56" Type="http://schemas.openxmlformats.org/officeDocument/2006/relationships/font" Target="fonts/BarlowSemiCondensedSemiBold-regular.fntdata"/><Relationship Id="rId15" Type="http://schemas.openxmlformats.org/officeDocument/2006/relationships/slide" Target="slides/slide9.xml"/><Relationship Id="rId59" Type="http://schemas.openxmlformats.org/officeDocument/2006/relationships/font" Target="fonts/BarlowSemiCondensedSemiBold-boldItalic.fntdata"/><Relationship Id="rId14" Type="http://schemas.openxmlformats.org/officeDocument/2006/relationships/slide" Target="slides/slide8.xml"/><Relationship Id="rId58" Type="http://schemas.openxmlformats.org/officeDocument/2006/relationships/font" Target="fonts/BarlowSemiCondensedSemi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3.weforum.org/docs/WEF_Jobs_of_Tomorrow_Generative_AI_2023.pdf"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ccenture.com/content/dam/accenture/final/accenture-com/document/Accenture-A-New-Era-of-Generative-AI-for-Everyone.pdf" TargetMode="External"/><Relationship Id="rId3" Type="http://schemas.openxmlformats.org/officeDocument/2006/relationships/hyperlink" Target="https://www.roberthalf.com/us/en/insights/management-tips/bored-at-work-charts" TargetMode="External"/><Relationship Id="rId4" Type="http://schemas.openxmlformats.org/officeDocument/2006/relationships/hyperlink" Target="https://www3.weforum.org/docs/WEF_Jobs_of_Tomorrow_Generative_AI_2023.pdf"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ccenture.com/content/dam/accenture/final/accenture-com/document/Accenture-A-New-Era-of-Generative-AI-for-Everyone.pdf"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Source: </a:t>
            </a:r>
            <a:r>
              <a:rPr lang="en" u="sng">
                <a:solidFill>
                  <a:schemeClr val="hlink"/>
                </a:solidFill>
                <a:hlinkClick r:id="rId2"/>
              </a:rPr>
              <a:t>https://www3.weforum.org/docs/WEF_Jobs_of_Tomorrow_Generative_AI_2023.pdf</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This is how Accenture and the WEF triaged tasks.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Later we’re going to get ChatGPT to help us witht this task, but first we need to conver the steps into text format.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a:solidFill>
                  <a:schemeClr val="dk1"/>
                </a:solidFill>
              </a:rPr>
              <a:t>GROUP ACTIVITY</a:t>
            </a:r>
            <a:br>
              <a:rPr lang="en">
                <a:solidFill>
                  <a:schemeClr val="dk1"/>
                </a:solidFill>
              </a:rPr>
            </a:br>
            <a:endParaRPr>
              <a:solidFill>
                <a:schemeClr val="dk1"/>
              </a:solidFill>
            </a:endParaRPr>
          </a:p>
          <a:p>
            <a:pPr indent="-298450" lvl="0" marL="457200" rtl="0" algn="l">
              <a:lnSpc>
                <a:spcPct val="100000"/>
              </a:lnSpc>
              <a:spcBef>
                <a:spcPts val="0"/>
              </a:spcBef>
              <a:spcAft>
                <a:spcPts val="0"/>
              </a:spcAft>
              <a:buClr>
                <a:schemeClr val="dk1"/>
              </a:buClr>
              <a:buSzPts val="1100"/>
              <a:buAutoNum type="arabicPeriod"/>
            </a:pPr>
            <a:r>
              <a:rPr lang="en">
                <a:solidFill>
                  <a:schemeClr val="dk1"/>
                </a:solidFill>
              </a:rPr>
              <a:t>Go through the instructions - provide a quick demo if students are confused. </a:t>
            </a:r>
            <a:endParaRPr>
              <a:solidFill>
                <a:schemeClr val="dk1"/>
              </a:solidFill>
            </a:endParaRPr>
          </a:p>
          <a:p>
            <a:pPr indent="-298450" lvl="0" marL="457200" rtl="0" algn="l">
              <a:lnSpc>
                <a:spcPct val="100000"/>
              </a:lnSpc>
              <a:spcBef>
                <a:spcPts val="0"/>
              </a:spcBef>
              <a:spcAft>
                <a:spcPts val="0"/>
              </a:spcAft>
              <a:buClr>
                <a:schemeClr val="dk1"/>
              </a:buClr>
              <a:buSzPts val="1100"/>
              <a:buAutoNum type="arabicPeriod"/>
            </a:pPr>
            <a:r>
              <a:rPr lang="en">
                <a:solidFill>
                  <a:schemeClr val="dk1"/>
                </a:solidFill>
              </a:rPr>
              <a:t>Students complete activity. Monitor their progress and answer questions throughout. </a:t>
            </a:r>
            <a:endParaRPr>
              <a:solidFill>
                <a:schemeClr val="dk1"/>
              </a:solidFill>
            </a:endParaRPr>
          </a:p>
          <a:p>
            <a:pPr indent="-298450" lvl="0" marL="457200" rtl="0" algn="l">
              <a:lnSpc>
                <a:spcPct val="100000"/>
              </a:lnSpc>
              <a:spcBef>
                <a:spcPts val="0"/>
              </a:spcBef>
              <a:spcAft>
                <a:spcPts val="0"/>
              </a:spcAft>
              <a:buClr>
                <a:schemeClr val="dk1"/>
              </a:buClr>
              <a:buSzPts val="1100"/>
              <a:buAutoNum type="arabicPeriod"/>
            </a:pPr>
            <a:r>
              <a:rPr lang="en">
                <a:solidFill>
                  <a:schemeClr val="dk1"/>
                </a:solidFill>
              </a:rPr>
              <a:t>Debrief after the activity: </a:t>
            </a:r>
            <a:endParaRPr>
              <a:solidFill>
                <a:schemeClr val="dk1"/>
              </a:solidFill>
            </a:endParaRPr>
          </a:p>
          <a:p>
            <a:pPr indent="-298450" lvl="1" marL="914400" rtl="0" algn="l">
              <a:lnSpc>
                <a:spcPct val="100000"/>
              </a:lnSpc>
              <a:spcBef>
                <a:spcPts val="0"/>
              </a:spcBef>
              <a:spcAft>
                <a:spcPts val="0"/>
              </a:spcAft>
              <a:buClr>
                <a:schemeClr val="dk1"/>
              </a:buClr>
              <a:buSzPts val="1100"/>
              <a:buAutoNum type="alphaLcPeriod"/>
            </a:pPr>
            <a:r>
              <a:rPr lang="en">
                <a:solidFill>
                  <a:schemeClr val="dk1"/>
                </a:solidFill>
              </a:rPr>
              <a:t>How did the process of discussing task automation and augmentation with the group change your perspective on your own role's responsibilities?</a:t>
            </a:r>
            <a:endParaRPr>
              <a:solidFill>
                <a:schemeClr val="dk1"/>
              </a:solidFill>
            </a:endParaRPr>
          </a:p>
          <a:p>
            <a:pPr indent="-298450" lvl="1" marL="914400" rtl="0" algn="l">
              <a:lnSpc>
                <a:spcPct val="100000"/>
              </a:lnSpc>
              <a:spcBef>
                <a:spcPts val="0"/>
              </a:spcBef>
              <a:spcAft>
                <a:spcPts val="0"/>
              </a:spcAft>
              <a:buClr>
                <a:schemeClr val="dk1"/>
              </a:buClr>
              <a:buSzPts val="1100"/>
              <a:buAutoNum type="alphaLcPeriod"/>
            </a:pPr>
            <a:r>
              <a:rPr lang="en">
                <a:solidFill>
                  <a:schemeClr val="dk1"/>
                </a:solidFill>
              </a:rPr>
              <a:t>Which task did your group decide was most suitable for automation, and what were the key factors that led to that decision?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1000"/>
              </a:spcBef>
              <a:spcAft>
                <a:spcPts val="0"/>
              </a:spcAft>
              <a:buClr>
                <a:schemeClr val="dk1"/>
              </a:buClr>
              <a:buSzPts val="1100"/>
              <a:buFont typeface="Arial"/>
              <a:buNone/>
            </a:pPr>
            <a:r>
              <a:t/>
            </a:r>
            <a:endParaRPr sz="1000">
              <a:solidFill>
                <a:srgbClr val="222222"/>
              </a:solidFill>
              <a:latin typeface="Nunito"/>
              <a:ea typeface="Nunito"/>
              <a:cs typeface="Nunito"/>
              <a:sym typeface="Nunito"/>
            </a:endParaRPr>
          </a:p>
          <a:p>
            <a:pPr indent="0" lvl="0" marL="0" rtl="0" algn="l">
              <a:lnSpc>
                <a:spcPct val="115000"/>
              </a:lnSpc>
              <a:spcBef>
                <a:spcPts val="1000"/>
              </a:spcBef>
              <a:spcAft>
                <a:spcPts val="1000"/>
              </a:spcAft>
              <a:buSzPts val="1100"/>
              <a:buNone/>
            </a:pPr>
            <a:r>
              <a:t/>
            </a:r>
            <a:endParaRPr sz="1400">
              <a:solidFill>
                <a:srgbClr val="222222"/>
              </a:solidFill>
              <a:latin typeface="Nunito"/>
              <a:ea typeface="Nunito"/>
              <a:cs typeface="Nunito"/>
              <a:sym typeface="Nuni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 Ask participants to reflect on their own, either in their own heads or by jotting down notes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If they would like to share their reflections, let them know they can do so in the Zoom chat</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PURPOSE:</a:t>
            </a:r>
            <a:endParaRPr/>
          </a:p>
          <a:p>
            <a:pPr indent="0" lvl="0" marL="0" rtl="0" algn="l">
              <a:lnSpc>
                <a:spcPct val="100000"/>
              </a:lnSpc>
              <a:spcBef>
                <a:spcPts val="0"/>
              </a:spcBef>
              <a:spcAft>
                <a:spcPts val="0"/>
              </a:spcAft>
              <a:buSzPts val="1100"/>
              <a:buNone/>
            </a:pPr>
            <a:r>
              <a:rPr lang="en"/>
              <a:t>To demonstrate the impact that Generative AI is already having on the way people work.</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TALKING POINTS:</a:t>
            </a:r>
            <a:endParaRPr/>
          </a:p>
          <a:p>
            <a:pPr indent="-298450" lvl="0" marL="457200" rtl="0" algn="l">
              <a:lnSpc>
                <a:spcPct val="100000"/>
              </a:lnSpc>
              <a:spcBef>
                <a:spcPts val="0"/>
              </a:spcBef>
              <a:spcAft>
                <a:spcPts val="0"/>
              </a:spcAft>
              <a:buSzPts val="1100"/>
              <a:buChar char="●"/>
            </a:pPr>
            <a:r>
              <a:rPr lang="en"/>
              <a:t>The World Economic Forum worked out that out of 9,000 tasks common to a wide variety of jobs, 1,435 have very high potential to be automated by LLMs. Add to this tasks where there’s a high potential for augmentation, and we’re talking about 40% of an average working week.</a:t>
            </a:r>
            <a:endParaRPr/>
          </a:p>
          <a:p>
            <a:pPr indent="-298450" lvl="0" marL="457200" rtl="0" algn="l">
              <a:lnSpc>
                <a:spcPct val="100000"/>
              </a:lnSpc>
              <a:spcBef>
                <a:spcPts val="0"/>
              </a:spcBef>
              <a:spcAft>
                <a:spcPts val="0"/>
              </a:spcAft>
              <a:buSzPts val="1100"/>
              <a:buChar char="●"/>
            </a:pPr>
            <a:r>
              <a:rPr lang="en"/>
              <a:t>Why? Because such a high proportion of our tasks in today’s world - 62% - involve written language to some lesser or greater extent, whether natural language, mathematical language, or computational language.</a:t>
            </a:r>
            <a:endParaRPr/>
          </a:p>
          <a:p>
            <a:pPr indent="-298450" lvl="0" marL="457200" rtl="0" algn="l">
              <a:lnSpc>
                <a:spcPct val="100000"/>
              </a:lnSpc>
              <a:spcBef>
                <a:spcPts val="0"/>
              </a:spcBef>
              <a:spcAft>
                <a:spcPts val="0"/>
              </a:spcAft>
              <a:buSzPts val="1100"/>
              <a:buChar char="●"/>
            </a:pPr>
            <a:r>
              <a:rPr lang="en"/>
              <a:t>Over $50bn of investor dollars will likely have gone to Gen AI startups by the end of the year. One of the reasons is companies want to improve operational efficiency and productivity.</a:t>
            </a:r>
            <a:endParaRPr/>
          </a:p>
          <a:p>
            <a:pPr indent="-298450" lvl="0" marL="457200" rtl="0" algn="l">
              <a:lnSpc>
                <a:spcPct val="100000"/>
              </a:lnSpc>
              <a:spcBef>
                <a:spcPts val="0"/>
              </a:spcBef>
              <a:spcAft>
                <a:spcPts val="0"/>
              </a:spcAft>
              <a:buSzPts val="1100"/>
              <a:buChar char="●"/>
            </a:pPr>
            <a:r>
              <a:rPr lang="en"/>
              <a:t>But a lesser considered factor? Boredom. So much of the work that many of us do is boring - we should actively want to automate away these tasks.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Sources:</a:t>
            </a:r>
            <a:endParaRPr/>
          </a:p>
          <a:p>
            <a:pPr indent="0" lvl="0" marL="0" rtl="0" algn="l">
              <a:lnSpc>
                <a:spcPct val="100000"/>
              </a:lnSpc>
              <a:spcBef>
                <a:spcPts val="0"/>
              </a:spcBef>
              <a:spcAft>
                <a:spcPts val="0"/>
              </a:spcAft>
              <a:buSzPts val="1100"/>
              <a:buNone/>
            </a:pPr>
            <a:r>
              <a:rPr lang="en" u="sng">
                <a:solidFill>
                  <a:schemeClr val="hlink"/>
                </a:solidFill>
                <a:hlinkClick r:id="rId2"/>
              </a:rPr>
              <a:t>https://www.accenture.com/content/dam/accenture/final/accenture-com/document/Accenture-A-New-Era-of-Generative-AI-for-Everyone.pdf</a:t>
            </a:r>
            <a:endParaRPr/>
          </a:p>
          <a:p>
            <a:pPr indent="0" lvl="0" marL="0" rtl="0" algn="l">
              <a:lnSpc>
                <a:spcPct val="100000"/>
              </a:lnSpc>
              <a:spcBef>
                <a:spcPts val="0"/>
              </a:spcBef>
              <a:spcAft>
                <a:spcPts val="0"/>
              </a:spcAft>
              <a:buSzPts val="1100"/>
              <a:buNone/>
            </a:pPr>
            <a:r>
              <a:rPr lang="en" u="sng">
                <a:solidFill>
                  <a:schemeClr val="hlink"/>
                </a:solidFill>
                <a:hlinkClick r:id="rId3"/>
              </a:rPr>
              <a:t>https://www.roberthalf.com/us/en/insights/management-tips/bored-at-work-charts</a:t>
            </a:r>
            <a:endParaRPr/>
          </a:p>
          <a:p>
            <a:pPr indent="0" lvl="0" marL="0" rtl="0" algn="l">
              <a:lnSpc>
                <a:spcPct val="100000"/>
              </a:lnSpc>
              <a:spcBef>
                <a:spcPts val="0"/>
              </a:spcBef>
              <a:spcAft>
                <a:spcPts val="0"/>
              </a:spcAft>
              <a:buSzPts val="1100"/>
              <a:buNone/>
            </a:pPr>
            <a:r>
              <a:rPr lang="en" u="sng">
                <a:solidFill>
                  <a:schemeClr val="hlink"/>
                </a:solidFill>
                <a:hlinkClick r:id="rId4"/>
              </a:rPr>
              <a:t>https://www3.weforum.org/docs/WEF_Jobs_of_Tomorrow_Generative_AI_2023.pdf</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But the first problem here is identification.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Source: </a:t>
            </a:r>
            <a:r>
              <a:rPr lang="en" u="sng">
                <a:solidFill>
                  <a:schemeClr val="hlink"/>
                </a:solidFill>
                <a:hlinkClick r:id="rId2"/>
              </a:rPr>
              <a:t>https://www.accenture.com/content/dam/accenture/final/accenture-com/document/Accenture-A-New-Era-of-Generative-AI-for-Everyone.pdf</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Accenture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1.pn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png"/><Relationship Id="rId4" Type="http://schemas.openxmlformats.org/officeDocument/2006/relationships/image" Target="../media/image1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1.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1.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 Note">
  <p:cSld name="TITLE_AND_BODY_9_4">
    <p:spTree>
      <p:nvGrpSpPr>
        <p:cNvPr id="10" name="Shape 10"/>
        <p:cNvGrpSpPr/>
        <p:nvPr/>
      </p:nvGrpSpPr>
      <p:grpSpPr>
        <a:xfrm>
          <a:off x="0" y="0"/>
          <a:ext cx="0" cy="0"/>
          <a:chOff x="0" y="0"/>
          <a:chExt cx="0" cy="0"/>
        </a:xfrm>
      </p:grpSpPr>
      <p:sp>
        <p:nvSpPr>
          <p:cNvPr id="11" name="Google Shape;11;p23"/>
          <p:cNvSpPr txBox="1"/>
          <p:nvPr/>
        </p:nvSpPr>
        <p:spPr>
          <a:xfrm flipH="1">
            <a:off x="0" y="-50"/>
            <a:ext cx="685800" cy="5143500"/>
          </a:xfrm>
          <a:prstGeom prst="rect">
            <a:avLst/>
          </a:prstGeom>
          <a:solidFill>
            <a:srgbClr val="E41A23"/>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12" name="Google Shape;12;p23"/>
          <p:cNvSpPr txBox="1"/>
          <p:nvPr>
            <p:ph type="title"/>
          </p:nvPr>
        </p:nvSpPr>
        <p:spPr>
          <a:xfrm>
            <a:off x="914400" y="457200"/>
            <a:ext cx="7532100" cy="4572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3000"/>
              <a:buFont typeface="Barlow Condensed"/>
              <a:buNone/>
              <a:defRPr b="1">
                <a:latin typeface="Barlow Condensed"/>
                <a:ea typeface="Barlow Condensed"/>
                <a:cs typeface="Barlow Condensed"/>
                <a:sym typeface="Barlow Condense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 name="Google Shape;13;p23"/>
          <p:cNvSpPr txBox="1"/>
          <p:nvPr>
            <p:ph idx="1" type="body"/>
          </p:nvPr>
        </p:nvSpPr>
        <p:spPr>
          <a:xfrm>
            <a:off x="914400" y="1190625"/>
            <a:ext cx="7532100" cy="3335400"/>
          </a:xfrm>
          <a:prstGeom prst="rect">
            <a:avLst/>
          </a:prstGeom>
          <a:noFill/>
          <a:ln>
            <a:noFill/>
          </a:ln>
        </p:spPr>
        <p:txBody>
          <a:bodyPr anchorCtr="0" anchor="t" bIns="0" lIns="0" spcFirstLastPara="1" rIns="0" wrap="square" tIns="0">
            <a:noAutofit/>
          </a:bodyPr>
          <a:lstStyle>
            <a:lvl1pPr indent="-292100" lvl="0" marL="457200" algn="l">
              <a:lnSpc>
                <a:spcPct val="115000"/>
              </a:lnSpc>
              <a:spcBef>
                <a:spcPts val="0"/>
              </a:spcBef>
              <a:spcAft>
                <a:spcPts val="0"/>
              </a:spcAft>
              <a:buSzPts val="1000"/>
              <a:buFont typeface="Nunito"/>
              <a:buChar char="⮕"/>
              <a:defRPr>
                <a:latin typeface="Nunito"/>
                <a:ea typeface="Nunito"/>
                <a:cs typeface="Nunito"/>
                <a:sym typeface="Nunito"/>
              </a:defRPr>
            </a:lvl1pPr>
            <a:lvl2pPr indent="-317500" lvl="1" marL="914400" algn="l">
              <a:lnSpc>
                <a:spcPct val="115000"/>
              </a:lnSpc>
              <a:spcBef>
                <a:spcPts val="1000"/>
              </a:spcBef>
              <a:spcAft>
                <a:spcPts val="0"/>
              </a:spcAft>
              <a:buSzPts val="1400"/>
              <a:buFont typeface="Nunito"/>
              <a:buChar char="○"/>
              <a:defRPr>
                <a:latin typeface="Nunito"/>
                <a:ea typeface="Nunito"/>
                <a:cs typeface="Nunito"/>
                <a:sym typeface="Nunito"/>
              </a:defRPr>
            </a:lvl2pPr>
            <a:lvl3pPr indent="-317500" lvl="2" marL="1371600" algn="l">
              <a:lnSpc>
                <a:spcPct val="115000"/>
              </a:lnSpc>
              <a:spcBef>
                <a:spcPts val="1000"/>
              </a:spcBef>
              <a:spcAft>
                <a:spcPts val="0"/>
              </a:spcAft>
              <a:buSzPts val="1400"/>
              <a:buFont typeface="Nunito"/>
              <a:buChar char="■"/>
              <a:defRPr>
                <a:latin typeface="Nunito"/>
                <a:ea typeface="Nunito"/>
                <a:cs typeface="Nunito"/>
                <a:sym typeface="Nunito"/>
              </a:defRPr>
            </a:lvl3pPr>
            <a:lvl4pPr indent="-317500" lvl="3" marL="1828800" algn="l">
              <a:lnSpc>
                <a:spcPct val="115000"/>
              </a:lnSpc>
              <a:spcBef>
                <a:spcPts val="1000"/>
              </a:spcBef>
              <a:spcAft>
                <a:spcPts val="0"/>
              </a:spcAft>
              <a:buSzPts val="1400"/>
              <a:buFont typeface="Nunito"/>
              <a:buChar char="●"/>
              <a:defRPr>
                <a:latin typeface="Nunito"/>
                <a:ea typeface="Nunito"/>
                <a:cs typeface="Nunito"/>
                <a:sym typeface="Nunito"/>
              </a:defRPr>
            </a:lvl4pPr>
            <a:lvl5pPr indent="-317500" lvl="4" marL="2286000" algn="l">
              <a:lnSpc>
                <a:spcPct val="115000"/>
              </a:lnSpc>
              <a:spcBef>
                <a:spcPts val="1000"/>
              </a:spcBef>
              <a:spcAft>
                <a:spcPts val="0"/>
              </a:spcAft>
              <a:buSzPts val="1400"/>
              <a:buFont typeface="Nunito"/>
              <a:buChar char="○"/>
              <a:defRPr>
                <a:latin typeface="Nunito"/>
                <a:ea typeface="Nunito"/>
                <a:cs typeface="Nunito"/>
                <a:sym typeface="Nunito"/>
              </a:defRPr>
            </a:lvl5pPr>
            <a:lvl6pPr indent="-317500" lvl="5" marL="2743200" algn="l">
              <a:lnSpc>
                <a:spcPct val="115000"/>
              </a:lnSpc>
              <a:spcBef>
                <a:spcPts val="1000"/>
              </a:spcBef>
              <a:spcAft>
                <a:spcPts val="0"/>
              </a:spcAft>
              <a:buSzPts val="1400"/>
              <a:buFont typeface="Nunito"/>
              <a:buChar char="■"/>
              <a:defRPr>
                <a:latin typeface="Nunito"/>
                <a:ea typeface="Nunito"/>
                <a:cs typeface="Nunito"/>
                <a:sym typeface="Nunito"/>
              </a:defRPr>
            </a:lvl6pPr>
            <a:lvl7pPr indent="-317500" lvl="6" marL="3200400" algn="l">
              <a:lnSpc>
                <a:spcPct val="115000"/>
              </a:lnSpc>
              <a:spcBef>
                <a:spcPts val="1000"/>
              </a:spcBef>
              <a:spcAft>
                <a:spcPts val="0"/>
              </a:spcAft>
              <a:buSzPts val="1400"/>
              <a:buFont typeface="Nunito"/>
              <a:buChar char="●"/>
              <a:defRPr>
                <a:latin typeface="Nunito"/>
                <a:ea typeface="Nunito"/>
                <a:cs typeface="Nunito"/>
                <a:sym typeface="Nunito"/>
              </a:defRPr>
            </a:lvl7pPr>
            <a:lvl8pPr indent="-317500" lvl="7" marL="3657600" algn="l">
              <a:lnSpc>
                <a:spcPct val="115000"/>
              </a:lnSpc>
              <a:spcBef>
                <a:spcPts val="1000"/>
              </a:spcBef>
              <a:spcAft>
                <a:spcPts val="0"/>
              </a:spcAft>
              <a:buSzPts val="1400"/>
              <a:buFont typeface="Nunito"/>
              <a:buChar char="○"/>
              <a:defRPr>
                <a:latin typeface="Nunito"/>
                <a:ea typeface="Nunito"/>
                <a:cs typeface="Nunito"/>
                <a:sym typeface="Nunito"/>
              </a:defRPr>
            </a:lvl8pPr>
            <a:lvl9pPr indent="-317500" lvl="8" marL="4114800" algn="l">
              <a:lnSpc>
                <a:spcPct val="115000"/>
              </a:lnSpc>
              <a:spcBef>
                <a:spcPts val="1000"/>
              </a:spcBef>
              <a:spcAft>
                <a:spcPts val="1000"/>
              </a:spcAft>
              <a:buSzPts val="1400"/>
              <a:buFont typeface="Nunito"/>
              <a:buChar char="■"/>
              <a:defRPr>
                <a:latin typeface="Nunito"/>
                <a:ea typeface="Nunito"/>
                <a:cs typeface="Nunito"/>
                <a:sym typeface="Nunito"/>
              </a:defRPr>
            </a:lvl9pPr>
          </a:lstStyle>
          <a:p/>
        </p:txBody>
      </p:sp>
      <p:sp>
        <p:nvSpPr>
          <p:cNvPr id="14" name="Google Shape;14;p23"/>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5" name="Google Shape;15;p23"/>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
        <p:nvSpPr>
          <p:cNvPr id="16" name="Google Shape;16;p23"/>
          <p:cNvSpPr txBox="1"/>
          <p:nvPr/>
        </p:nvSpPr>
        <p:spPr>
          <a:xfrm rot="-5400000">
            <a:off x="-2262150" y="1504625"/>
            <a:ext cx="5333100" cy="30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FFFFFF"/>
                </a:solidFill>
                <a:latin typeface="Barlow Condensed SemiBold"/>
                <a:ea typeface="Barlow Condensed SemiBold"/>
                <a:cs typeface="Barlow Condensed SemiBold"/>
                <a:sym typeface="Barlow Condensed SemiBold"/>
              </a:rPr>
              <a:t>FOR PRESENTER USE ONLY</a:t>
            </a:r>
            <a:endParaRPr b="0" i="0" sz="2000" u="none" cap="none" strike="noStrike">
              <a:solidFill>
                <a:srgbClr val="FFFFFF"/>
              </a:solidFill>
              <a:latin typeface="Barlow Condensed SemiBold"/>
              <a:ea typeface="Barlow Condensed SemiBold"/>
              <a:cs typeface="Barlow Condensed SemiBold"/>
              <a:sym typeface="Barlow Condensed SemiBold"/>
            </a:endParaRPr>
          </a:p>
        </p:txBody>
      </p:sp>
    </p:spTree>
  </p:cSld>
  <p:clrMapOvr>
    <a:masterClrMapping/>
  </p:clrMapOvr>
  <p:extLst>
    <p:ext uri="{DCECCB84-F9BA-43D5-87BE-67443E8EF086}">
      <p15:sldGuideLst>
        <p15:guide id="1" orient="horz" pos="2736">
          <p15:clr>
            <a:srgbClr val="E46962"/>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flect - Divider">
  <p:cSld name="TITLE_1_1_1_1">
    <p:bg>
      <p:bgPr>
        <a:solidFill>
          <a:schemeClr val="lt1"/>
        </a:solidFill>
      </p:bgPr>
    </p:bg>
    <p:spTree>
      <p:nvGrpSpPr>
        <p:cNvPr id="76" name="Shape 76"/>
        <p:cNvGrpSpPr/>
        <p:nvPr/>
      </p:nvGrpSpPr>
      <p:grpSpPr>
        <a:xfrm>
          <a:off x="0" y="0"/>
          <a:ext cx="0" cy="0"/>
          <a:chOff x="0" y="0"/>
          <a:chExt cx="0" cy="0"/>
        </a:xfrm>
      </p:grpSpPr>
      <p:sp>
        <p:nvSpPr>
          <p:cNvPr id="77" name="Google Shape;77;p32"/>
          <p:cNvSpPr/>
          <p:nvPr/>
        </p:nvSpPr>
        <p:spPr>
          <a:xfrm>
            <a:off x="0" y="4524625"/>
            <a:ext cx="2451600" cy="6189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GA-Cog-900.png" id="78" name="Google Shape;78;p32"/>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pic>
        <p:nvPicPr>
          <p:cNvPr id="79" name="Google Shape;79;p32"/>
          <p:cNvPicPr preferRelativeResize="0"/>
          <p:nvPr/>
        </p:nvPicPr>
        <p:blipFill rotWithShape="1">
          <a:blip r:embed="rId3">
            <a:alphaModFix amt="38000"/>
          </a:blip>
          <a:srcRect b="-44795" l="7279" r="-59255" t="-7156"/>
          <a:stretch/>
        </p:blipFill>
        <p:spPr>
          <a:xfrm>
            <a:off x="4971150" y="-542300"/>
            <a:ext cx="8258400" cy="8257200"/>
          </a:xfrm>
          <a:prstGeom prst="ellipse">
            <a:avLst/>
          </a:prstGeom>
          <a:noFill/>
          <a:ln>
            <a:noFill/>
          </a:ln>
        </p:spPr>
      </p:pic>
      <p:sp>
        <p:nvSpPr>
          <p:cNvPr id="80" name="Google Shape;80;p32"/>
          <p:cNvSpPr txBox="1"/>
          <p:nvPr>
            <p:ph type="ctrTitle"/>
          </p:nvPr>
        </p:nvSpPr>
        <p:spPr>
          <a:xfrm>
            <a:off x="1028700" y="3520150"/>
            <a:ext cx="6174600" cy="1143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4000"/>
              <a:buFont typeface="Barlow Condensed"/>
              <a:buNone/>
              <a:defRPr b="1" sz="4000">
                <a:latin typeface="Barlow Condensed"/>
                <a:ea typeface="Barlow Condensed"/>
                <a:cs typeface="Barlow Condensed"/>
                <a:sym typeface="Barlow Condensed"/>
              </a:defRPr>
            </a:lvl1pPr>
            <a:lvl2pPr lvl="1"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2pPr>
            <a:lvl3pPr lvl="2"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3pPr>
            <a:lvl4pPr lvl="3"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4pPr>
            <a:lvl5pPr lvl="4"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5pPr>
            <a:lvl6pPr lvl="5"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6pPr>
            <a:lvl7pPr lvl="6"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7pPr>
            <a:lvl8pPr lvl="7"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8pPr>
            <a:lvl9pPr lvl="8"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9pPr>
          </a:lstStyle>
          <a:p/>
        </p:txBody>
      </p:sp>
      <p:sp>
        <p:nvSpPr>
          <p:cNvPr id="81" name="Google Shape;81;p32"/>
          <p:cNvSpPr txBox="1"/>
          <p:nvPr/>
        </p:nvSpPr>
        <p:spPr>
          <a:xfrm flipH="1">
            <a:off x="0" y="-50"/>
            <a:ext cx="685800" cy="5143500"/>
          </a:xfrm>
          <a:prstGeom prst="rect">
            <a:avLst/>
          </a:prstGeom>
          <a:solidFill>
            <a:schemeClr val="accent1"/>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82" name="Google Shape;82;p32"/>
          <p:cNvSpPr txBox="1"/>
          <p:nvPr/>
        </p:nvSpPr>
        <p:spPr>
          <a:xfrm>
            <a:off x="1028700" y="2440725"/>
            <a:ext cx="8115300" cy="923400"/>
          </a:xfrm>
          <a:prstGeom prst="rect">
            <a:avLst/>
          </a:prstGeom>
          <a:noFill/>
          <a:ln>
            <a:noFill/>
          </a:ln>
        </p:spPr>
        <p:txBody>
          <a:bodyPr anchorCtr="0" anchor="b" bIns="0" lIns="0" spcFirstLastPara="1" rIns="0" wrap="square" tIns="0">
            <a:spAutoFit/>
          </a:bodyPr>
          <a:lstStyle/>
          <a:p>
            <a:pPr indent="0" lvl="0" marL="0" marR="0" rtl="0" algn="l">
              <a:lnSpc>
                <a:spcPct val="60000"/>
              </a:lnSpc>
              <a:spcBef>
                <a:spcPts val="0"/>
              </a:spcBef>
              <a:spcAft>
                <a:spcPts val="0"/>
              </a:spcAft>
              <a:buClr>
                <a:srgbClr val="000000"/>
              </a:buClr>
              <a:buSzPts val="10000"/>
              <a:buFont typeface="Arial"/>
              <a:buNone/>
            </a:pPr>
            <a:r>
              <a:rPr b="1" i="0" lang="en" sz="10000" u="none" cap="none" strike="noStrike">
                <a:solidFill>
                  <a:srgbClr val="3740B5"/>
                </a:solidFill>
                <a:latin typeface="Barlow Condensed"/>
                <a:ea typeface="Barlow Condensed"/>
                <a:cs typeface="Barlow Condensed"/>
                <a:sym typeface="Barlow Condensed"/>
              </a:rPr>
              <a:t>REFLECT</a:t>
            </a:r>
            <a:endParaRPr b="1" i="0" sz="10000" u="none" cap="none" strike="noStrike">
              <a:solidFill>
                <a:srgbClr val="3740B5"/>
              </a:solidFill>
              <a:latin typeface="Barlow Condensed"/>
              <a:ea typeface="Barlow Condensed"/>
              <a:cs typeface="Barlow Condensed"/>
              <a:sym typeface="Barlow Condensed"/>
            </a:endParaRPr>
          </a:p>
        </p:txBody>
      </p:sp>
      <p:pic>
        <p:nvPicPr>
          <p:cNvPr id="83" name="Google Shape;83;p32"/>
          <p:cNvPicPr preferRelativeResize="0"/>
          <p:nvPr/>
        </p:nvPicPr>
        <p:blipFill rotWithShape="1">
          <a:blip r:embed="rId4">
            <a:alphaModFix/>
          </a:blip>
          <a:srcRect b="0" l="0" r="0" t="0"/>
          <a:stretch/>
        </p:blipFill>
        <p:spPr>
          <a:xfrm>
            <a:off x="7089575" y="666750"/>
            <a:ext cx="1514475" cy="16764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flect - Questions">
  <p:cSld name="TITLE_1_1_1_2_1_2_1_1_2">
    <p:bg>
      <p:bgPr>
        <a:solidFill>
          <a:schemeClr val="lt1"/>
        </a:solidFill>
      </p:bgPr>
    </p:bg>
    <p:spTree>
      <p:nvGrpSpPr>
        <p:cNvPr id="84" name="Shape 84"/>
        <p:cNvGrpSpPr/>
        <p:nvPr/>
      </p:nvGrpSpPr>
      <p:grpSpPr>
        <a:xfrm>
          <a:off x="0" y="0"/>
          <a:ext cx="0" cy="0"/>
          <a:chOff x="0" y="0"/>
          <a:chExt cx="0" cy="0"/>
        </a:xfrm>
      </p:grpSpPr>
      <p:sp>
        <p:nvSpPr>
          <p:cNvPr id="85" name="Google Shape;85;p33"/>
          <p:cNvSpPr txBox="1"/>
          <p:nvPr/>
        </p:nvSpPr>
        <p:spPr>
          <a:xfrm flipH="1">
            <a:off x="0" y="-50"/>
            <a:ext cx="685800" cy="5143500"/>
          </a:xfrm>
          <a:prstGeom prst="rect">
            <a:avLst/>
          </a:prstGeom>
          <a:solidFill>
            <a:schemeClr val="accent1"/>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86" name="Google Shape;86;p33"/>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pic>
        <p:nvPicPr>
          <p:cNvPr descr="GA-Cog-900.png" id="87" name="Google Shape;87;p33"/>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
        <p:nvSpPr>
          <p:cNvPr id="88" name="Google Shape;88;p33"/>
          <p:cNvSpPr/>
          <p:nvPr/>
        </p:nvSpPr>
        <p:spPr>
          <a:xfrm>
            <a:off x="6369300" y="1520200"/>
            <a:ext cx="2317500" cy="2317500"/>
          </a:xfrm>
          <a:prstGeom prst="ellipse">
            <a:avLst/>
          </a:prstGeom>
          <a:solidFill>
            <a:srgbClr val="3740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33"/>
          <p:cNvSpPr txBox="1"/>
          <p:nvPr/>
        </p:nvSpPr>
        <p:spPr>
          <a:xfrm>
            <a:off x="6459150" y="1909300"/>
            <a:ext cx="2137800" cy="153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Barlow"/>
                <a:ea typeface="Barlow"/>
                <a:cs typeface="Barlow"/>
                <a:sym typeface="Barlow"/>
              </a:rPr>
              <a:t>Tips for Reflection:</a:t>
            </a:r>
            <a:br>
              <a:rPr b="1" i="0" lang="en" sz="1400" u="none" cap="none" strike="noStrike">
                <a:solidFill>
                  <a:srgbClr val="FFFFFF"/>
                </a:solidFill>
                <a:latin typeface="Barlow"/>
                <a:ea typeface="Barlow"/>
                <a:cs typeface="Barlow"/>
                <a:sym typeface="Barlow"/>
              </a:rPr>
            </a:br>
            <a:endParaRPr b="1" i="0" sz="1400" u="none" cap="none" strike="noStrike">
              <a:solidFill>
                <a:srgbClr val="FFFFFF"/>
              </a:solidFill>
              <a:latin typeface="Barlow"/>
              <a:ea typeface="Barlow"/>
              <a:cs typeface="Barlow"/>
              <a:sym typeface="Barlow"/>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Nunito"/>
                <a:ea typeface="Nunito"/>
                <a:cs typeface="Nunito"/>
                <a:sym typeface="Nunito"/>
              </a:rPr>
              <a:t>Think carefully through the questions, provide specific details and examples, and try to break down your thinking. </a:t>
            </a:r>
            <a:endParaRPr b="0" i="0" sz="1200" u="none" cap="none" strike="noStrike">
              <a:solidFill>
                <a:srgbClr val="FFFFFF"/>
              </a:solidFill>
              <a:latin typeface="Nunito"/>
              <a:ea typeface="Nunito"/>
              <a:cs typeface="Nunito"/>
              <a:sym typeface="Nunito"/>
            </a:endParaRPr>
          </a:p>
        </p:txBody>
      </p:sp>
      <p:sp>
        <p:nvSpPr>
          <p:cNvPr id="90" name="Google Shape;90;p33"/>
          <p:cNvSpPr/>
          <p:nvPr/>
        </p:nvSpPr>
        <p:spPr>
          <a:xfrm>
            <a:off x="7686325" y="1149725"/>
            <a:ext cx="672300" cy="672300"/>
          </a:xfrm>
          <a:prstGeom prst="ellipse">
            <a:avLst/>
          </a:prstGeom>
          <a:solidFill>
            <a:srgbClr val="FFCD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1" name="Google Shape;91;p33"/>
          <p:cNvPicPr preferRelativeResize="0"/>
          <p:nvPr/>
        </p:nvPicPr>
        <p:blipFill rotWithShape="1">
          <a:blip r:embed="rId3">
            <a:alphaModFix/>
          </a:blip>
          <a:srcRect b="0" l="0" r="0" t="0"/>
          <a:stretch/>
        </p:blipFill>
        <p:spPr>
          <a:xfrm>
            <a:off x="7834175" y="1297575"/>
            <a:ext cx="376601" cy="376601"/>
          </a:xfrm>
          <a:prstGeom prst="rect">
            <a:avLst/>
          </a:prstGeom>
          <a:noFill/>
          <a:ln>
            <a:noFill/>
          </a:ln>
        </p:spPr>
      </p:pic>
      <p:sp>
        <p:nvSpPr>
          <p:cNvPr id="92" name="Google Shape;92;p33"/>
          <p:cNvSpPr txBox="1"/>
          <p:nvPr/>
        </p:nvSpPr>
        <p:spPr>
          <a:xfrm>
            <a:off x="1142200" y="1149725"/>
            <a:ext cx="4798800" cy="5598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1000"/>
              </a:spcAft>
              <a:buClr>
                <a:srgbClr val="000000"/>
              </a:buClr>
              <a:buSzPts val="1400"/>
              <a:buFont typeface="Arial"/>
              <a:buNone/>
            </a:pPr>
            <a:r>
              <a:rPr b="0" i="0" lang="en" sz="1400" u="none" cap="none" strike="noStrike">
                <a:solidFill>
                  <a:srgbClr val="222222"/>
                </a:solidFill>
                <a:latin typeface="Nunito"/>
                <a:ea typeface="Nunito"/>
                <a:cs typeface="Nunito"/>
                <a:sym typeface="Nunito"/>
              </a:rPr>
              <a:t>Taking what you learned and what you practiced, answer the following reflection questions. </a:t>
            </a:r>
            <a:endParaRPr b="0" i="0" sz="1400" u="none" cap="none" strike="noStrike">
              <a:solidFill>
                <a:srgbClr val="222222"/>
              </a:solidFill>
              <a:latin typeface="Nunito"/>
              <a:ea typeface="Nunito"/>
              <a:cs typeface="Nunito"/>
              <a:sym typeface="Nunito"/>
            </a:endParaRPr>
          </a:p>
        </p:txBody>
      </p:sp>
      <p:sp>
        <p:nvSpPr>
          <p:cNvPr id="93" name="Google Shape;93;p33"/>
          <p:cNvSpPr txBox="1"/>
          <p:nvPr>
            <p:ph type="title"/>
          </p:nvPr>
        </p:nvSpPr>
        <p:spPr>
          <a:xfrm>
            <a:off x="1142200" y="457200"/>
            <a:ext cx="4798800" cy="410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3000"/>
              <a:buNone/>
              <a:defRPr/>
            </a:lvl1pPr>
            <a:lvl2pPr lvl="1" algn="l">
              <a:lnSpc>
                <a:spcPct val="100000"/>
              </a:lnSpc>
              <a:spcBef>
                <a:spcPts val="0"/>
              </a:spcBef>
              <a:spcAft>
                <a:spcPts val="0"/>
              </a:spcAft>
              <a:buSzPts val="2800"/>
              <a:buNone/>
              <a:defRPr>
                <a:latin typeface="Nunito"/>
                <a:ea typeface="Nunito"/>
                <a:cs typeface="Nunito"/>
                <a:sym typeface="Nunito"/>
              </a:defRPr>
            </a:lvl2pPr>
            <a:lvl3pPr lvl="2" algn="l">
              <a:lnSpc>
                <a:spcPct val="100000"/>
              </a:lnSpc>
              <a:spcBef>
                <a:spcPts val="0"/>
              </a:spcBef>
              <a:spcAft>
                <a:spcPts val="0"/>
              </a:spcAft>
              <a:buSzPts val="2800"/>
              <a:buNone/>
              <a:defRPr>
                <a:latin typeface="Nunito"/>
                <a:ea typeface="Nunito"/>
                <a:cs typeface="Nunito"/>
                <a:sym typeface="Nunito"/>
              </a:defRPr>
            </a:lvl3pPr>
            <a:lvl4pPr lvl="3" algn="l">
              <a:lnSpc>
                <a:spcPct val="100000"/>
              </a:lnSpc>
              <a:spcBef>
                <a:spcPts val="0"/>
              </a:spcBef>
              <a:spcAft>
                <a:spcPts val="0"/>
              </a:spcAft>
              <a:buSzPts val="2800"/>
              <a:buNone/>
              <a:defRPr>
                <a:latin typeface="Nunito"/>
                <a:ea typeface="Nunito"/>
                <a:cs typeface="Nunito"/>
                <a:sym typeface="Nunito"/>
              </a:defRPr>
            </a:lvl4pPr>
            <a:lvl5pPr lvl="4" algn="l">
              <a:lnSpc>
                <a:spcPct val="100000"/>
              </a:lnSpc>
              <a:spcBef>
                <a:spcPts val="0"/>
              </a:spcBef>
              <a:spcAft>
                <a:spcPts val="0"/>
              </a:spcAft>
              <a:buSzPts val="2800"/>
              <a:buNone/>
              <a:defRPr>
                <a:latin typeface="Nunito"/>
                <a:ea typeface="Nunito"/>
                <a:cs typeface="Nunito"/>
                <a:sym typeface="Nunito"/>
              </a:defRPr>
            </a:lvl5pPr>
            <a:lvl6pPr lvl="5" algn="l">
              <a:lnSpc>
                <a:spcPct val="100000"/>
              </a:lnSpc>
              <a:spcBef>
                <a:spcPts val="0"/>
              </a:spcBef>
              <a:spcAft>
                <a:spcPts val="0"/>
              </a:spcAft>
              <a:buSzPts val="2800"/>
              <a:buNone/>
              <a:defRPr>
                <a:latin typeface="Nunito"/>
                <a:ea typeface="Nunito"/>
                <a:cs typeface="Nunito"/>
                <a:sym typeface="Nunito"/>
              </a:defRPr>
            </a:lvl6pPr>
            <a:lvl7pPr lvl="6" algn="l">
              <a:lnSpc>
                <a:spcPct val="100000"/>
              </a:lnSpc>
              <a:spcBef>
                <a:spcPts val="0"/>
              </a:spcBef>
              <a:spcAft>
                <a:spcPts val="0"/>
              </a:spcAft>
              <a:buSzPts val="2800"/>
              <a:buNone/>
              <a:defRPr>
                <a:latin typeface="Nunito"/>
                <a:ea typeface="Nunito"/>
                <a:cs typeface="Nunito"/>
                <a:sym typeface="Nunito"/>
              </a:defRPr>
            </a:lvl7pPr>
            <a:lvl8pPr lvl="7" algn="l">
              <a:lnSpc>
                <a:spcPct val="100000"/>
              </a:lnSpc>
              <a:spcBef>
                <a:spcPts val="0"/>
              </a:spcBef>
              <a:spcAft>
                <a:spcPts val="0"/>
              </a:spcAft>
              <a:buSzPts val="2800"/>
              <a:buNone/>
              <a:defRPr>
                <a:latin typeface="Nunito"/>
                <a:ea typeface="Nunito"/>
                <a:cs typeface="Nunito"/>
                <a:sym typeface="Nunito"/>
              </a:defRPr>
            </a:lvl8pPr>
            <a:lvl9pPr lvl="8" algn="l">
              <a:lnSpc>
                <a:spcPct val="100000"/>
              </a:lnSpc>
              <a:spcBef>
                <a:spcPts val="0"/>
              </a:spcBef>
              <a:spcAft>
                <a:spcPts val="0"/>
              </a:spcAft>
              <a:buSzPts val="2800"/>
              <a:buNone/>
              <a:defRPr>
                <a:latin typeface="Nunito"/>
                <a:ea typeface="Nunito"/>
                <a:cs typeface="Nunito"/>
                <a:sym typeface="Nunito"/>
              </a:defRPr>
            </a:lvl9pPr>
          </a:lstStyle>
          <a:p/>
        </p:txBody>
      </p:sp>
      <p:sp>
        <p:nvSpPr>
          <p:cNvPr id="94" name="Google Shape;94;p33"/>
          <p:cNvSpPr txBox="1"/>
          <p:nvPr>
            <p:ph idx="1" type="body"/>
          </p:nvPr>
        </p:nvSpPr>
        <p:spPr>
          <a:xfrm>
            <a:off x="1825600" y="1900075"/>
            <a:ext cx="4115400" cy="2326800"/>
          </a:xfrm>
          <a:prstGeom prst="rect">
            <a:avLst/>
          </a:prstGeom>
          <a:noFill/>
          <a:ln>
            <a:noFill/>
          </a:ln>
        </p:spPr>
        <p:txBody>
          <a:bodyPr anchorCtr="0" anchor="t" bIns="0" lIns="0" spcFirstLastPara="1" rIns="0" wrap="square" tIns="0">
            <a:noAutofit/>
          </a:bodyPr>
          <a:lstStyle>
            <a:lvl1pPr indent="-292100" lvl="0" marL="457200" algn="l">
              <a:lnSpc>
                <a:spcPct val="115000"/>
              </a:lnSpc>
              <a:spcBef>
                <a:spcPts val="0"/>
              </a:spcBef>
              <a:spcAft>
                <a:spcPts val="0"/>
              </a:spcAft>
              <a:buSzPts val="1000"/>
              <a:buChar char="⮕"/>
              <a:defRPr/>
            </a:lvl1pPr>
            <a:lvl2pPr indent="-317500" lvl="1" marL="914400" algn="l">
              <a:lnSpc>
                <a:spcPct val="115000"/>
              </a:lnSpc>
              <a:spcBef>
                <a:spcPts val="1000"/>
              </a:spcBef>
              <a:spcAft>
                <a:spcPts val="0"/>
              </a:spcAft>
              <a:buSzPts val="1400"/>
              <a:buChar char="○"/>
              <a:defRPr/>
            </a:lvl2pPr>
            <a:lvl3pPr indent="-317500" lvl="2" marL="1371600" algn="l">
              <a:lnSpc>
                <a:spcPct val="115000"/>
              </a:lnSpc>
              <a:spcBef>
                <a:spcPts val="1000"/>
              </a:spcBef>
              <a:spcAft>
                <a:spcPts val="0"/>
              </a:spcAft>
              <a:buSzPts val="1400"/>
              <a:buChar char="■"/>
              <a:defRPr/>
            </a:lvl3pPr>
            <a:lvl4pPr indent="-317500" lvl="3" marL="1828800" algn="l">
              <a:lnSpc>
                <a:spcPct val="115000"/>
              </a:lnSpc>
              <a:spcBef>
                <a:spcPts val="1000"/>
              </a:spcBef>
              <a:spcAft>
                <a:spcPts val="0"/>
              </a:spcAft>
              <a:buSzPts val="1400"/>
              <a:buChar char="●"/>
              <a:defRPr/>
            </a:lvl4pPr>
            <a:lvl5pPr indent="-317500" lvl="4" marL="2286000" algn="l">
              <a:lnSpc>
                <a:spcPct val="115000"/>
              </a:lnSpc>
              <a:spcBef>
                <a:spcPts val="1000"/>
              </a:spcBef>
              <a:spcAft>
                <a:spcPts val="0"/>
              </a:spcAft>
              <a:buSzPts val="1400"/>
              <a:buChar char="○"/>
              <a:defRPr/>
            </a:lvl5pPr>
            <a:lvl6pPr indent="-317500" lvl="5" marL="2743200" algn="l">
              <a:lnSpc>
                <a:spcPct val="115000"/>
              </a:lnSpc>
              <a:spcBef>
                <a:spcPts val="1000"/>
              </a:spcBef>
              <a:spcAft>
                <a:spcPts val="0"/>
              </a:spcAft>
              <a:buSzPts val="1400"/>
              <a:buChar char="■"/>
              <a:defRPr/>
            </a:lvl6pPr>
            <a:lvl7pPr indent="-317500" lvl="6" marL="3200400" algn="l">
              <a:lnSpc>
                <a:spcPct val="115000"/>
              </a:lnSpc>
              <a:spcBef>
                <a:spcPts val="1000"/>
              </a:spcBef>
              <a:spcAft>
                <a:spcPts val="0"/>
              </a:spcAft>
              <a:buSzPts val="1400"/>
              <a:buChar char="●"/>
              <a:defRPr/>
            </a:lvl7pPr>
            <a:lvl8pPr indent="-317500" lvl="7" marL="3657600" algn="l">
              <a:lnSpc>
                <a:spcPct val="115000"/>
              </a:lnSpc>
              <a:spcBef>
                <a:spcPts val="1000"/>
              </a:spcBef>
              <a:spcAft>
                <a:spcPts val="0"/>
              </a:spcAft>
              <a:buSzPts val="1400"/>
              <a:buChar char="○"/>
              <a:defRPr/>
            </a:lvl8pPr>
            <a:lvl9pPr indent="-317500" lvl="8" marL="4114800" algn="l">
              <a:lnSpc>
                <a:spcPct val="115000"/>
              </a:lnSpc>
              <a:spcBef>
                <a:spcPts val="1000"/>
              </a:spcBef>
              <a:spcAft>
                <a:spcPts val="1000"/>
              </a:spcAft>
              <a:buSzPts val="1400"/>
              <a:buChar char="■"/>
              <a:defRPr/>
            </a:lvl9pPr>
          </a:lstStyle>
          <a:p/>
        </p:txBody>
      </p:sp>
    </p:spTree>
  </p:cSld>
  <p:clrMapOvr>
    <a:masterClrMapping/>
  </p:clrMapOvr>
  <p:extLst>
    <p:ext uri="{DCECCB84-F9BA-43D5-87BE-67443E8EF086}">
      <p15:sldGuideLst>
        <p15:guide id="1" orient="horz" pos="2736">
          <p15:clr>
            <a:srgbClr val="E46962"/>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p:cSld name="TITLE_AND_BODY_8_2_2_1">
    <p:bg>
      <p:bgPr>
        <a:solidFill>
          <a:schemeClr val="dk1"/>
        </a:solidFill>
      </p:bgPr>
    </p:bg>
    <p:spTree>
      <p:nvGrpSpPr>
        <p:cNvPr id="95" name="Shape 95"/>
        <p:cNvGrpSpPr/>
        <p:nvPr/>
      </p:nvGrpSpPr>
      <p:grpSpPr>
        <a:xfrm>
          <a:off x="0" y="0"/>
          <a:ext cx="0" cy="0"/>
          <a:chOff x="0" y="0"/>
          <a:chExt cx="0" cy="0"/>
        </a:xfrm>
      </p:grpSpPr>
      <p:sp>
        <p:nvSpPr>
          <p:cNvPr id="96" name="Google Shape;96;p34"/>
          <p:cNvSpPr/>
          <p:nvPr/>
        </p:nvSpPr>
        <p:spPr>
          <a:xfrm>
            <a:off x="100" y="4610100"/>
            <a:ext cx="9144000" cy="533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7" name="Google Shape;97;p34"/>
          <p:cNvPicPr preferRelativeResize="0"/>
          <p:nvPr/>
        </p:nvPicPr>
        <p:blipFill rotWithShape="1">
          <a:blip r:embed="rId2">
            <a:alphaModFix/>
          </a:blip>
          <a:srcRect b="31601" l="0" r="0" t="42312"/>
          <a:stretch/>
        </p:blipFill>
        <p:spPr>
          <a:xfrm>
            <a:off x="2494700" y="2300813"/>
            <a:ext cx="4154800" cy="541875"/>
          </a:xfrm>
          <a:prstGeom prst="rect">
            <a:avLst/>
          </a:prstGeom>
          <a:noFill/>
          <a:ln>
            <a:noFill/>
          </a:ln>
        </p:spPr>
      </p:pic>
      <p:sp>
        <p:nvSpPr>
          <p:cNvPr id="98" name="Google Shape;98;p34"/>
          <p:cNvSpPr txBox="1"/>
          <p:nvPr>
            <p:ph idx="12" type="sldNum"/>
          </p:nvPr>
        </p:nvSpPr>
        <p:spPr>
          <a:xfrm>
            <a:off x="8556784" y="4749851"/>
            <a:ext cx="548700" cy="3936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 - Content Option 2">
  <p:cSld name="TITLE_1_1_2_1_1">
    <p:bg>
      <p:bgPr>
        <a:solidFill>
          <a:schemeClr val="lt1"/>
        </a:solidFill>
      </p:bgPr>
    </p:bg>
    <p:spTree>
      <p:nvGrpSpPr>
        <p:cNvPr id="99" name="Shape 99"/>
        <p:cNvGrpSpPr/>
        <p:nvPr/>
      </p:nvGrpSpPr>
      <p:grpSpPr>
        <a:xfrm>
          <a:off x="0" y="0"/>
          <a:ext cx="0" cy="0"/>
          <a:chOff x="0" y="0"/>
          <a:chExt cx="0" cy="0"/>
        </a:xfrm>
      </p:grpSpPr>
      <p:pic>
        <p:nvPicPr>
          <p:cNvPr descr="GA-Cog-900.png" id="100" name="Google Shape;100;p35"/>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
        <p:nvSpPr>
          <p:cNvPr id="101" name="Google Shape;101;p35"/>
          <p:cNvSpPr txBox="1"/>
          <p:nvPr/>
        </p:nvSpPr>
        <p:spPr>
          <a:xfrm flipH="1">
            <a:off x="0" y="-50"/>
            <a:ext cx="685800" cy="5143500"/>
          </a:xfrm>
          <a:prstGeom prst="rect">
            <a:avLst/>
          </a:prstGeom>
          <a:solidFill>
            <a:schemeClr val="accent2"/>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102" name="Google Shape;102;p35"/>
          <p:cNvSpPr txBox="1"/>
          <p:nvPr>
            <p:ph type="title"/>
          </p:nvPr>
        </p:nvSpPr>
        <p:spPr>
          <a:xfrm>
            <a:off x="1142150" y="457200"/>
            <a:ext cx="7544700" cy="410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3000"/>
              <a:buNone/>
              <a:defRPr/>
            </a:lvl1pPr>
            <a:lvl2pPr lvl="1" algn="l">
              <a:lnSpc>
                <a:spcPct val="100000"/>
              </a:lnSpc>
              <a:spcBef>
                <a:spcPts val="0"/>
              </a:spcBef>
              <a:spcAft>
                <a:spcPts val="0"/>
              </a:spcAft>
              <a:buSzPts val="2800"/>
              <a:buNone/>
              <a:defRPr>
                <a:latin typeface="Nunito"/>
                <a:ea typeface="Nunito"/>
                <a:cs typeface="Nunito"/>
                <a:sym typeface="Nunito"/>
              </a:defRPr>
            </a:lvl2pPr>
            <a:lvl3pPr lvl="2" algn="l">
              <a:lnSpc>
                <a:spcPct val="100000"/>
              </a:lnSpc>
              <a:spcBef>
                <a:spcPts val="0"/>
              </a:spcBef>
              <a:spcAft>
                <a:spcPts val="0"/>
              </a:spcAft>
              <a:buSzPts val="2800"/>
              <a:buNone/>
              <a:defRPr>
                <a:latin typeface="Nunito"/>
                <a:ea typeface="Nunito"/>
                <a:cs typeface="Nunito"/>
                <a:sym typeface="Nunito"/>
              </a:defRPr>
            </a:lvl3pPr>
            <a:lvl4pPr lvl="3" algn="l">
              <a:lnSpc>
                <a:spcPct val="100000"/>
              </a:lnSpc>
              <a:spcBef>
                <a:spcPts val="0"/>
              </a:spcBef>
              <a:spcAft>
                <a:spcPts val="0"/>
              </a:spcAft>
              <a:buSzPts val="2800"/>
              <a:buNone/>
              <a:defRPr>
                <a:latin typeface="Nunito"/>
                <a:ea typeface="Nunito"/>
                <a:cs typeface="Nunito"/>
                <a:sym typeface="Nunito"/>
              </a:defRPr>
            </a:lvl4pPr>
            <a:lvl5pPr lvl="4" algn="l">
              <a:lnSpc>
                <a:spcPct val="100000"/>
              </a:lnSpc>
              <a:spcBef>
                <a:spcPts val="0"/>
              </a:spcBef>
              <a:spcAft>
                <a:spcPts val="0"/>
              </a:spcAft>
              <a:buSzPts val="2800"/>
              <a:buNone/>
              <a:defRPr>
                <a:latin typeface="Nunito"/>
                <a:ea typeface="Nunito"/>
                <a:cs typeface="Nunito"/>
                <a:sym typeface="Nunito"/>
              </a:defRPr>
            </a:lvl5pPr>
            <a:lvl6pPr lvl="5" algn="l">
              <a:lnSpc>
                <a:spcPct val="100000"/>
              </a:lnSpc>
              <a:spcBef>
                <a:spcPts val="0"/>
              </a:spcBef>
              <a:spcAft>
                <a:spcPts val="0"/>
              </a:spcAft>
              <a:buSzPts val="2800"/>
              <a:buNone/>
              <a:defRPr>
                <a:latin typeface="Nunito"/>
                <a:ea typeface="Nunito"/>
                <a:cs typeface="Nunito"/>
                <a:sym typeface="Nunito"/>
              </a:defRPr>
            </a:lvl6pPr>
            <a:lvl7pPr lvl="6" algn="l">
              <a:lnSpc>
                <a:spcPct val="100000"/>
              </a:lnSpc>
              <a:spcBef>
                <a:spcPts val="0"/>
              </a:spcBef>
              <a:spcAft>
                <a:spcPts val="0"/>
              </a:spcAft>
              <a:buSzPts val="2800"/>
              <a:buNone/>
              <a:defRPr>
                <a:latin typeface="Nunito"/>
                <a:ea typeface="Nunito"/>
                <a:cs typeface="Nunito"/>
                <a:sym typeface="Nunito"/>
              </a:defRPr>
            </a:lvl7pPr>
            <a:lvl8pPr lvl="7" algn="l">
              <a:lnSpc>
                <a:spcPct val="100000"/>
              </a:lnSpc>
              <a:spcBef>
                <a:spcPts val="0"/>
              </a:spcBef>
              <a:spcAft>
                <a:spcPts val="0"/>
              </a:spcAft>
              <a:buSzPts val="2800"/>
              <a:buNone/>
              <a:defRPr>
                <a:latin typeface="Nunito"/>
                <a:ea typeface="Nunito"/>
                <a:cs typeface="Nunito"/>
                <a:sym typeface="Nunito"/>
              </a:defRPr>
            </a:lvl8pPr>
            <a:lvl9pPr lvl="8" algn="l">
              <a:lnSpc>
                <a:spcPct val="100000"/>
              </a:lnSpc>
              <a:spcBef>
                <a:spcPts val="0"/>
              </a:spcBef>
              <a:spcAft>
                <a:spcPts val="0"/>
              </a:spcAft>
              <a:buSzPts val="2800"/>
              <a:buNone/>
              <a:defRPr>
                <a:latin typeface="Nunito"/>
                <a:ea typeface="Nunito"/>
                <a:cs typeface="Nunito"/>
                <a:sym typeface="Nunito"/>
              </a:defRPr>
            </a:lvl9pPr>
          </a:lstStyle>
          <a:p/>
        </p:txBody>
      </p:sp>
      <p:sp>
        <p:nvSpPr>
          <p:cNvPr id="103" name="Google Shape;103;p35"/>
          <p:cNvSpPr txBox="1"/>
          <p:nvPr>
            <p:ph idx="1" type="body"/>
          </p:nvPr>
        </p:nvSpPr>
        <p:spPr>
          <a:xfrm>
            <a:off x="1142150" y="1143850"/>
            <a:ext cx="7544700" cy="1053000"/>
          </a:xfrm>
          <a:prstGeom prst="rect">
            <a:avLst/>
          </a:prstGeom>
          <a:noFill/>
          <a:ln>
            <a:noFill/>
          </a:ln>
        </p:spPr>
        <p:txBody>
          <a:bodyPr anchorCtr="0" anchor="t" bIns="0" lIns="0" spcFirstLastPara="1" rIns="0" wrap="square" tIns="0">
            <a:spAutoFit/>
          </a:bodyPr>
          <a:lstStyle>
            <a:lvl1pPr indent="-292100" lvl="0" marL="457200" algn="l">
              <a:lnSpc>
                <a:spcPct val="115000"/>
              </a:lnSpc>
              <a:spcBef>
                <a:spcPts val="0"/>
              </a:spcBef>
              <a:spcAft>
                <a:spcPts val="0"/>
              </a:spcAft>
              <a:buSzPts val="1000"/>
              <a:buChar char="⮕"/>
              <a:defRPr sz="1400"/>
            </a:lvl1pPr>
            <a:lvl2pPr indent="-317500" lvl="1" marL="914400" algn="l">
              <a:lnSpc>
                <a:spcPct val="115000"/>
              </a:lnSpc>
              <a:spcBef>
                <a:spcPts val="1000"/>
              </a:spcBef>
              <a:spcAft>
                <a:spcPts val="0"/>
              </a:spcAft>
              <a:buSzPts val="1400"/>
              <a:buChar char="○"/>
              <a:defRPr sz="1400"/>
            </a:lvl2pPr>
            <a:lvl3pPr indent="-317500" lvl="2" marL="1371600" algn="l">
              <a:lnSpc>
                <a:spcPct val="115000"/>
              </a:lnSpc>
              <a:spcBef>
                <a:spcPts val="1000"/>
              </a:spcBef>
              <a:spcAft>
                <a:spcPts val="0"/>
              </a:spcAft>
              <a:buSzPts val="1400"/>
              <a:buChar char="■"/>
              <a:defRPr sz="1400"/>
            </a:lvl3pPr>
            <a:lvl4pPr indent="-317500" lvl="3" marL="1828800" algn="l">
              <a:lnSpc>
                <a:spcPct val="115000"/>
              </a:lnSpc>
              <a:spcBef>
                <a:spcPts val="1000"/>
              </a:spcBef>
              <a:spcAft>
                <a:spcPts val="0"/>
              </a:spcAft>
              <a:buSzPts val="1400"/>
              <a:buChar char="●"/>
              <a:defRPr sz="1400"/>
            </a:lvl4pPr>
            <a:lvl5pPr indent="-317500" lvl="4" marL="2286000" algn="l">
              <a:lnSpc>
                <a:spcPct val="115000"/>
              </a:lnSpc>
              <a:spcBef>
                <a:spcPts val="1000"/>
              </a:spcBef>
              <a:spcAft>
                <a:spcPts val="0"/>
              </a:spcAft>
              <a:buSzPts val="1400"/>
              <a:buChar char="○"/>
              <a:defRPr sz="1400"/>
            </a:lvl5pPr>
            <a:lvl6pPr indent="-317500" lvl="5" marL="2743200" algn="l">
              <a:lnSpc>
                <a:spcPct val="115000"/>
              </a:lnSpc>
              <a:spcBef>
                <a:spcPts val="1000"/>
              </a:spcBef>
              <a:spcAft>
                <a:spcPts val="0"/>
              </a:spcAft>
              <a:buSzPts val="1400"/>
              <a:buChar char="■"/>
              <a:defRPr sz="1400"/>
            </a:lvl6pPr>
            <a:lvl7pPr indent="-317500" lvl="6" marL="3200400" algn="l">
              <a:lnSpc>
                <a:spcPct val="115000"/>
              </a:lnSpc>
              <a:spcBef>
                <a:spcPts val="1000"/>
              </a:spcBef>
              <a:spcAft>
                <a:spcPts val="0"/>
              </a:spcAft>
              <a:buSzPts val="1400"/>
              <a:buChar char="●"/>
              <a:defRPr sz="1400"/>
            </a:lvl7pPr>
            <a:lvl8pPr indent="-317500" lvl="7" marL="3657600" algn="l">
              <a:lnSpc>
                <a:spcPct val="115000"/>
              </a:lnSpc>
              <a:spcBef>
                <a:spcPts val="1000"/>
              </a:spcBef>
              <a:spcAft>
                <a:spcPts val="0"/>
              </a:spcAft>
              <a:buSzPts val="1400"/>
              <a:buChar char="○"/>
              <a:defRPr sz="1400"/>
            </a:lvl8pPr>
            <a:lvl9pPr indent="-317500" lvl="8" marL="4114800" algn="l">
              <a:lnSpc>
                <a:spcPct val="115000"/>
              </a:lnSpc>
              <a:spcBef>
                <a:spcPts val="1000"/>
              </a:spcBef>
              <a:spcAft>
                <a:spcPts val="1000"/>
              </a:spcAft>
              <a:buSzPts val="1400"/>
              <a:buChar char="■"/>
              <a:defRPr sz="1400"/>
            </a:lvl9pPr>
          </a:lstStyle>
          <a:p/>
        </p:txBody>
      </p:sp>
      <p:sp>
        <p:nvSpPr>
          <p:cNvPr id="104" name="Google Shape;104;p35"/>
          <p:cNvSpPr/>
          <p:nvPr>
            <p:ph idx="2" type="pic"/>
          </p:nvPr>
        </p:nvSpPr>
        <p:spPr>
          <a:xfrm>
            <a:off x="1142100" y="2575550"/>
            <a:ext cx="7544700" cy="1848000"/>
          </a:xfrm>
          <a:prstGeom prst="rect">
            <a:avLst/>
          </a:prstGeom>
          <a:noFill/>
          <a:ln>
            <a:noFill/>
          </a:ln>
        </p:spPr>
      </p:sp>
      <p:sp>
        <p:nvSpPr>
          <p:cNvPr id="105" name="Google Shape;105;p35"/>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 - Example">
  <p:cSld name="TITLE_1_1_2_1_1_1">
    <p:bg>
      <p:bgPr>
        <a:solidFill>
          <a:schemeClr val="lt1"/>
        </a:solidFill>
      </p:bgPr>
    </p:bg>
    <p:spTree>
      <p:nvGrpSpPr>
        <p:cNvPr id="106" name="Shape 106"/>
        <p:cNvGrpSpPr/>
        <p:nvPr/>
      </p:nvGrpSpPr>
      <p:grpSpPr>
        <a:xfrm>
          <a:off x="0" y="0"/>
          <a:ext cx="0" cy="0"/>
          <a:chOff x="0" y="0"/>
          <a:chExt cx="0" cy="0"/>
        </a:xfrm>
      </p:grpSpPr>
      <p:pic>
        <p:nvPicPr>
          <p:cNvPr descr="GA-Cog-900.png" id="107" name="Google Shape;107;p36"/>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
        <p:nvSpPr>
          <p:cNvPr id="108" name="Google Shape;108;p36"/>
          <p:cNvSpPr txBox="1"/>
          <p:nvPr/>
        </p:nvSpPr>
        <p:spPr>
          <a:xfrm flipH="1">
            <a:off x="0" y="-50"/>
            <a:ext cx="685800" cy="5143500"/>
          </a:xfrm>
          <a:prstGeom prst="rect">
            <a:avLst/>
          </a:prstGeom>
          <a:solidFill>
            <a:schemeClr val="accent2"/>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109" name="Google Shape;109;p36"/>
          <p:cNvSpPr txBox="1"/>
          <p:nvPr>
            <p:ph type="title"/>
          </p:nvPr>
        </p:nvSpPr>
        <p:spPr>
          <a:xfrm>
            <a:off x="1142150" y="457200"/>
            <a:ext cx="6175500" cy="410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3000"/>
              <a:buNone/>
              <a:defRPr/>
            </a:lvl1pPr>
            <a:lvl2pPr lvl="1" algn="l">
              <a:lnSpc>
                <a:spcPct val="100000"/>
              </a:lnSpc>
              <a:spcBef>
                <a:spcPts val="0"/>
              </a:spcBef>
              <a:spcAft>
                <a:spcPts val="0"/>
              </a:spcAft>
              <a:buSzPts val="2800"/>
              <a:buNone/>
              <a:defRPr>
                <a:latin typeface="Nunito"/>
                <a:ea typeface="Nunito"/>
                <a:cs typeface="Nunito"/>
                <a:sym typeface="Nunito"/>
              </a:defRPr>
            </a:lvl2pPr>
            <a:lvl3pPr lvl="2" algn="l">
              <a:lnSpc>
                <a:spcPct val="100000"/>
              </a:lnSpc>
              <a:spcBef>
                <a:spcPts val="0"/>
              </a:spcBef>
              <a:spcAft>
                <a:spcPts val="0"/>
              </a:spcAft>
              <a:buSzPts val="2800"/>
              <a:buNone/>
              <a:defRPr>
                <a:latin typeface="Nunito"/>
                <a:ea typeface="Nunito"/>
                <a:cs typeface="Nunito"/>
                <a:sym typeface="Nunito"/>
              </a:defRPr>
            </a:lvl3pPr>
            <a:lvl4pPr lvl="3" algn="l">
              <a:lnSpc>
                <a:spcPct val="100000"/>
              </a:lnSpc>
              <a:spcBef>
                <a:spcPts val="0"/>
              </a:spcBef>
              <a:spcAft>
                <a:spcPts val="0"/>
              </a:spcAft>
              <a:buSzPts val="2800"/>
              <a:buNone/>
              <a:defRPr>
                <a:latin typeface="Nunito"/>
                <a:ea typeface="Nunito"/>
                <a:cs typeface="Nunito"/>
                <a:sym typeface="Nunito"/>
              </a:defRPr>
            </a:lvl4pPr>
            <a:lvl5pPr lvl="4" algn="l">
              <a:lnSpc>
                <a:spcPct val="100000"/>
              </a:lnSpc>
              <a:spcBef>
                <a:spcPts val="0"/>
              </a:spcBef>
              <a:spcAft>
                <a:spcPts val="0"/>
              </a:spcAft>
              <a:buSzPts val="2800"/>
              <a:buNone/>
              <a:defRPr>
                <a:latin typeface="Nunito"/>
                <a:ea typeface="Nunito"/>
                <a:cs typeface="Nunito"/>
                <a:sym typeface="Nunito"/>
              </a:defRPr>
            </a:lvl5pPr>
            <a:lvl6pPr lvl="5" algn="l">
              <a:lnSpc>
                <a:spcPct val="100000"/>
              </a:lnSpc>
              <a:spcBef>
                <a:spcPts val="0"/>
              </a:spcBef>
              <a:spcAft>
                <a:spcPts val="0"/>
              </a:spcAft>
              <a:buSzPts val="2800"/>
              <a:buNone/>
              <a:defRPr>
                <a:latin typeface="Nunito"/>
                <a:ea typeface="Nunito"/>
                <a:cs typeface="Nunito"/>
                <a:sym typeface="Nunito"/>
              </a:defRPr>
            </a:lvl6pPr>
            <a:lvl7pPr lvl="6" algn="l">
              <a:lnSpc>
                <a:spcPct val="100000"/>
              </a:lnSpc>
              <a:spcBef>
                <a:spcPts val="0"/>
              </a:spcBef>
              <a:spcAft>
                <a:spcPts val="0"/>
              </a:spcAft>
              <a:buSzPts val="2800"/>
              <a:buNone/>
              <a:defRPr>
                <a:latin typeface="Nunito"/>
                <a:ea typeface="Nunito"/>
                <a:cs typeface="Nunito"/>
                <a:sym typeface="Nunito"/>
              </a:defRPr>
            </a:lvl7pPr>
            <a:lvl8pPr lvl="7" algn="l">
              <a:lnSpc>
                <a:spcPct val="100000"/>
              </a:lnSpc>
              <a:spcBef>
                <a:spcPts val="0"/>
              </a:spcBef>
              <a:spcAft>
                <a:spcPts val="0"/>
              </a:spcAft>
              <a:buSzPts val="2800"/>
              <a:buNone/>
              <a:defRPr>
                <a:latin typeface="Nunito"/>
                <a:ea typeface="Nunito"/>
                <a:cs typeface="Nunito"/>
                <a:sym typeface="Nunito"/>
              </a:defRPr>
            </a:lvl8pPr>
            <a:lvl9pPr lvl="8" algn="l">
              <a:lnSpc>
                <a:spcPct val="100000"/>
              </a:lnSpc>
              <a:spcBef>
                <a:spcPts val="0"/>
              </a:spcBef>
              <a:spcAft>
                <a:spcPts val="0"/>
              </a:spcAft>
              <a:buSzPts val="2800"/>
              <a:buNone/>
              <a:defRPr>
                <a:latin typeface="Nunito"/>
                <a:ea typeface="Nunito"/>
                <a:cs typeface="Nunito"/>
                <a:sym typeface="Nunito"/>
              </a:defRPr>
            </a:lvl9pPr>
          </a:lstStyle>
          <a:p/>
        </p:txBody>
      </p:sp>
      <p:pic>
        <p:nvPicPr>
          <p:cNvPr id="110" name="Google Shape;110;p36"/>
          <p:cNvPicPr preferRelativeResize="0"/>
          <p:nvPr/>
        </p:nvPicPr>
        <p:blipFill rotWithShape="1">
          <a:blip r:embed="rId3">
            <a:alphaModFix/>
          </a:blip>
          <a:srcRect b="0" l="0" r="0" t="0"/>
          <a:stretch/>
        </p:blipFill>
        <p:spPr>
          <a:xfrm>
            <a:off x="7683788" y="182962"/>
            <a:ext cx="1003025" cy="958867"/>
          </a:xfrm>
          <a:prstGeom prst="rect">
            <a:avLst/>
          </a:prstGeom>
          <a:noFill/>
          <a:ln>
            <a:noFill/>
          </a:ln>
        </p:spPr>
      </p:pic>
      <p:sp>
        <p:nvSpPr>
          <p:cNvPr id="111" name="Google Shape;111;p36"/>
          <p:cNvSpPr/>
          <p:nvPr>
            <p:ph idx="2" type="pic"/>
          </p:nvPr>
        </p:nvSpPr>
        <p:spPr>
          <a:xfrm>
            <a:off x="5740500" y="1469575"/>
            <a:ext cx="2946300" cy="2946300"/>
          </a:xfrm>
          <a:prstGeom prst="rect">
            <a:avLst/>
          </a:prstGeom>
          <a:noFill/>
          <a:ln>
            <a:noFill/>
          </a:ln>
        </p:spPr>
      </p:sp>
      <p:sp>
        <p:nvSpPr>
          <p:cNvPr id="112" name="Google Shape;112;p36"/>
          <p:cNvSpPr txBox="1"/>
          <p:nvPr>
            <p:ph idx="1" type="body"/>
          </p:nvPr>
        </p:nvSpPr>
        <p:spPr>
          <a:xfrm>
            <a:off x="1142150" y="1143850"/>
            <a:ext cx="3933300" cy="2326800"/>
          </a:xfrm>
          <a:prstGeom prst="rect">
            <a:avLst/>
          </a:prstGeom>
          <a:noFill/>
          <a:ln>
            <a:noFill/>
          </a:ln>
        </p:spPr>
        <p:txBody>
          <a:bodyPr anchorCtr="0" anchor="t" bIns="0" lIns="0" spcFirstLastPara="1" rIns="0" wrap="square" tIns="0">
            <a:spAutoFit/>
          </a:bodyPr>
          <a:lstStyle>
            <a:lvl1pPr indent="-292100" lvl="0" marL="457200" algn="l">
              <a:lnSpc>
                <a:spcPct val="115000"/>
              </a:lnSpc>
              <a:spcBef>
                <a:spcPts val="0"/>
              </a:spcBef>
              <a:spcAft>
                <a:spcPts val="0"/>
              </a:spcAft>
              <a:buSzPts val="1000"/>
              <a:buChar char="⮕"/>
              <a:defRPr sz="1400"/>
            </a:lvl1pPr>
            <a:lvl2pPr indent="-317500" lvl="1" marL="914400" algn="l">
              <a:lnSpc>
                <a:spcPct val="115000"/>
              </a:lnSpc>
              <a:spcBef>
                <a:spcPts val="1000"/>
              </a:spcBef>
              <a:spcAft>
                <a:spcPts val="0"/>
              </a:spcAft>
              <a:buSzPts val="1400"/>
              <a:buChar char="○"/>
              <a:defRPr sz="1400"/>
            </a:lvl2pPr>
            <a:lvl3pPr indent="-317500" lvl="2" marL="1371600" algn="l">
              <a:lnSpc>
                <a:spcPct val="115000"/>
              </a:lnSpc>
              <a:spcBef>
                <a:spcPts val="1000"/>
              </a:spcBef>
              <a:spcAft>
                <a:spcPts val="0"/>
              </a:spcAft>
              <a:buSzPts val="1400"/>
              <a:buChar char="■"/>
              <a:defRPr sz="1400"/>
            </a:lvl3pPr>
            <a:lvl4pPr indent="-317500" lvl="3" marL="1828800" algn="l">
              <a:lnSpc>
                <a:spcPct val="115000"/>
              </a:lnSpc>
              <a:spcBef>
                <a:spcPts val="1000"/>
              </a:spcBef>
              <a:spcAft>
                <a:spcPts val="0"/>
              </a:spcAft>
              <a:buSzPts val="1400"/>
              <a:buChar char="●"/>
              <a:defRPr sz="1400"/>
            </a:lvl4pPr>
            <a:lvl5pPr indent="-317500" lvl="4" marL="2286000" algn="l">
              <a:lnSpc>
                <a:spcPct val="115000"/>
              </a:lnSpc>
              <a:spcBef>
                <a:spcPts val="1000"/>
              </a:spcBef>
              <a:spcAft>
                <a:spcPts val="0"/>
              </a:spcAft>
              <a:buSzPts val="1400"/>
              <a:buChar char="○"/>
              <a:defRPr sz="1400"/>
            </a:lvl5pPr>
            <a:lvl6pPr indent="-317500" lvl="5" marL="2743200" algn="l">
              <a:lnSpc>
                <a:spcPct val="115000"/>
              </a:lnSpc>
              <a:spcBef>
                <a:spcPts val="1000"/>
              </a:spcBef>
              <a:spcAft>
                <a:spcPts val="0"/>
              </a:spcAft>
              <a:buSzPts val="1400"/>
              <a:buChar char="■"/>
              <a:defRPr sz="1400"/>
            </a:lvl6pPr>
            <a:lvl7pPr indent="-317500" lvl="6" marL="3200400" algn="l">
              <a:lnSpc>
                <a:spcPct val="115000"/>
              </a:lnSpc>
              <a:spcBef>
                <a:spcPts val="1000"/>
              </a:spcBef>
              <a:spcAft>
                <a:spcPts val="0"/>
              </a:spcAft>
              <a:buSzPts val="1400"/>
              <a:buChar char="●"/>
              <a:defRPr sz="1400"/>
            </a:lvl7pPr>
            <a:lvl8pPr indent="-317500" lvl="7" marL="3657600" algn="l">
              <a:lnSpc>
                <a:spcPct val="115000"/>
              </a:lnSpc>
              <a:spcBef>
                <a:spcPts val="1000"/>
              </a:spcBef>
              <a:spcAft>
                <a:spcPts val="0"/>
              </a:spcAft>
              <a:buSzPts val="1400"/>
              <a:buChar char="○"/>
              <a:defRPr sz="1400"/>
            </a:lvl8pPr>
            <a:lvl9pPr indent="-317500" lvl="8" marL="4114800" algn="l">
              <a:lnSpc>
                <a:spcPct val="115000"/>
              </a:lnSpc>
              <a:spcBef>
                <a:spcPts val="1000"/>
              </a:spcBef>
              <a:spcAft>
                <a:spcPts val="1000"/>
              </a:spcAft>
              <a:buSzPts val="1400"/>
              <a:buChar char="■"/>
              <a:defRPr sz="1400"/>
            </a:lvl9pPr>
          </a:lstStyle>
          <a:p/>
        </p:txBody>
      </p:sp>
      <p:sp>
        <p:nvSpPr>
          <p:cNvPr id="113" name="Google Shape;113;p36"/>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4" name="Shape 114"/>
        <p:cNvGrpSpPr/>
        <p:nvPr/>
      </p:nvGrpSpPr>
      <p:grpSpPr>
        <a:xfrm>
          <a:off x="0" y="0"/>
          <a:ext cx="0" cy="0"/>
          <a:chOff x="0" y="0"/>
          <a:chExt cx="0" cy="0"/>
        </a:xfrm>
      </p:grpSpPr>
      <p:sp>
        <p:nvSpPr>
          <p:cNvPr id="115" name="Google Shape;115;p37"/>
          <p:cNvSpPr txBox="1"/>
          <p:nvPr>
            <p:ph type="title"/>
          </p:nvPr>
        </p:nvSpPr>
        <p:spPr>
          <a:xfrm>
            <a:off x="457200" y="457200"/>
            <a:ext cx="8229600" cy="4572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6" name="Google Shape;116;p37"/>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17" name="Google Shape;117;p37"/>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2">
    <p:bg>
      <p:bgPr>
        <a:solidFill>
          <a:schemeClr val="lt1"/>
        </a:solidFill>
      </p:bgPr>
    </p:bg>
    <p:spTree>
      <p:nvGrpSpPr>
        <p:cNvPr id="17" name="Shape 17"/>
        <p:cNvGrpSpPr/>
        <p:nvPr/>
      </p:nvGrpSpPr>
      <p:grpSpPr>
        <a:xfrm>
          <a:off x="0" y="0"/>
          <a:ext cx="0" cy="0"/>
          <a:chOff x="0" y="0"/>
          <a:chExt cx="0" cy="0"/>
        </a:xfrm>
      </p:grpSpPr>
      <p:pic>
        <p:nvPicPr>
          <p:cNvPr id="18" name="Google Shape;18;p24"/>
          <p:cNvPicPr preferRelativeResize="0"/>
          <p:nvPr/>
        </p:nvPicPr>
        <p:blipFill rotWithShape="1">
          <a:blip r:embed="rId2">
            <a:alphaModFix amt="34000"/>
          </a:blip>
          <a:srcRect b="-33333" l="0" r="-33351" t="0"/>
          <a:stretch/>
        </p:blipFill>
        <p:spPr>
          <a:xfrm>
            <a:off x="3329050" y="1168750"/>
            <a:ext cx="6858900" cy="6858000"/>
          </a:xfrm>
          <a:prstGeom prst="ellipse">
            <a:avLst/>
          </a:prstGeom>
          <a:noFill/>
          <a:ln>
            <a:noFill/>
          </a:ln>
        </p:spPr>
      </p:pic>
      <p:sp>
        <p:nvSpPr>
          <p:cNvPr id="19" name="Google Shape;19;p24"/>
          <p:cNvSpPr/>
          <p:nvPr/>
        </p:nvSpPr>
        <p:spPr>
          <a:xfrm>
            <a:off x="8458200" y="0"/>
            <a:ext cx="685800" cy="5143500"/>
          </a:xfrm>
          <a:prstGeom prst="rect">
            <a:avLst/>
          </a:prstGeom>
          <a:solidFill>
            <a:srgbClr val="E41A23"/>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 name="Google Shape;20;p24"/>
          <p:cNvGrpSpPr/>
          <p:nvPr/>
        </p:nvGrpSpPr>
        <p:grpSpPr>
          <a:xfrm>
            <a:off x="8668400" y="2593628"/>
            <a:ext cx="265400" cy="2345202"/>
            <a:chOff x="5434475" y="2630351"/>
            <a:chExt cx="265400" cy="2345202"/>
          </a:xfrm>
        </p:grpSpPr>
        <p:pic>
          <p:nvPicPr>
            <p:cNvPr id="21" name="Google Shape;21;p24"/>
            <p:cNvPicPr preferRelativeResize="0"/>
            <p:nvPr/>
          </p:nvPicPr>
          <p:blipFill rotWithShape="1">
            <a:blip r:embed="rId3">
              <a:alphaModFix/>
            </a:blip>
            <a:srcRect b="22951" l="16306" r="4068" t="22306"/>
            <a:stretch/>
          </p:blipFill>
          <p:spPr>
            <a:xfrm rot="-5400000">
              <a:off x="4543963" y="3520863"/>
              <a:ext cx="2046424" cy="265400"/>
            </a:xfrm>
            <a:prstGeom prst="rect">
              <a:avLst/>
            </a:prstGeom>
            <a:noFill/>
            <a:ln>
              <a:noFill/>
            </a:ln>
          </p:spPr>
        </p:pic>
        <p:pic>
          <p:nvPicPr>
            <p:cNvPr descr="General Assembly Logo Transparent" id="22" name="Google Shape;22;p24"/>
            <p:cNvPicPr preferRelativeResize="0"/>
            <p:nvPr/>
          </p:nvPicPr>
          <p:blipFill rotWithShape="1">
            <a:blip r:embed="rId4">
              <a:alphaModFix/>
            </a:blip>
            <a:srcRect b="0" l="0" r="65517" t="0"/>
            <a:stretch/>
          </p:blipFill>
          <p:spPr>
            <a:xfrm rot="-5400000">
              <a:off x="5427967" y="4703747"/>
              <a:ext cx="278436" cy="265176"/>
            </a:xfrm>
            <a:prstGeom prst="rect">
              <a:avLst/>
            </a:prstGeom>
            <a:noFill/>
            <a:ln>
              <a:noFill/>
            </a:ln>
          </p:spPr>
        </p:pic>
      </p:grpSp>
      <p:sp>
        <p:nvSpPr>
          <p:cNvPr id="23" name="Google Shape;23;p24"/>
          <p:cNvSpPr txBox="1"/>
          <p:nvPr>
            <p:ph type="ctrTitle"/>
          </p:nvPr>
        </p:nvSpPr>
        <p:spPr>
          <a:xfrm>
            <a:off x="457200" y="3383050"/>
            <a:ext cx="6428700" cy="1143000"/>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SzPts val="4000"/>
              <a:buFont typeface="Barlow Condensed"/>
              <a:buNone/>
              <a:defRPr b="1" sz="4000">
                <a:latin typeface="Barlow Condensed"/>
                <a:ea typeface="Barlow Condensed"/>
                <a:cs typeface="Barlow Condensed"/>
                <a:sym typeface="Barlow Condensed"/>
              </a:defRPr>
            </a:lvl1pPr>
            <a:lvl2pPr lvl="1"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2pPr>
            <a:lvl3pPr lvl="2"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3pPr>
            <a:lvl4pPr lvl="3"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4pPr>
            <a:lvl5pPr lvl="4"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5pPr>
            <a:lvl6pPr lvl="5"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6pPr>
            <a:lvl7pPr lvl="6"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7pPr>
            <a:lvl8pPr lvl="7"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8pPr>
            <a:lvl9pPr lvl="8"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9pPr>
          </a:lstStyle>
          <a:p/>
        </p:txBody>
      </p:sp>
      <p:sp>
        <p:nvSpPr>
          <p:cNvPr id="24" name="Google Shape;24;p24"/>
          <p:cNvSpPr/>
          <p:nvPr/>
        </p:nvSpPr>
        <p:spPr>
          <a:xfrm>
            <a:off x="562300" y="4713900"/>
            <a:ext cx="1219200" cy="4296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4"/>
          <p:cNvSpPr txBox="1"/>
          <p:nvPr/>
        </p:nvSpPr>
        <p:spPr>
          <a:xfrm>
            <a:off x="457200" y="2593625"/>
            <a:ext cx="6428700" cy="738900"/>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000000"/>
              </a:buClr>
              <a:buSzPts val="4800"/>
              <a:buFont typeface="Arial"/>
              <a:buNone/>
            </a:pPr>
            <a:r>
              <a:rPr b="1" i="0" lang="en" sz="4800" u="none" cap="none" strike="noStrike">
                <a:solidFill>
                  <a:srgbClr val="E41F26"/>
                </a:solidFill>
                <a:latin typeface="Barlow Condensed"/>
                <a:ea typeface="Barlow Condensed"/>
                <a:cs typeface="Barlow Condensed"/>
                <a:sym typeface="Barlow Condensed"/>
              </a:rPr>
              <a:t>Generative AI </a:t>
            </a:r>
            <a:endParaRPr b="1" i="0" sz="4800" u="none" cap="none" strike="noStrike">
              <a:solidFill>
                <a:srgbClr val="E41F26"/>
              </a:solidFill>
              <a:latin typeface="Barlow Condensed"/>
              <a:ea typeface="Barlow Condensed"/>
              <a:cs typeface="Barlow Condensed"/>
              <a:sym typeface="Barlow Condense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ing Objectives">
  <p:cSld name="TITLE_AND_BODY_10_1_1">
    <p:spTree>
      <p:nvGrpSpPr>
        <p:cNvPr id="26" name="Shape 26"/>
        <p:cNvGrpSpPr/>
        <p:nvPr/>
      </p:nvGrpSpPr>
      <p:grpSpPr>
        <a:xfrm>
          <a:off x="0" y="0"/>
          <a:ext cx="0" cy="0"/>
          <a:chOff x="0" y="0"/>
          <a:chExt cx="0" cy="0"/>
        </a:xfrm>
      </p:grpSpPr>
      <p:sp>
        <p:nvSpPr>
          <p:cNvPr id="27" name="Google Shape;27;p25"/>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sp>
        <p:nvSpPr>
          <p:cNvPr id="28" name="Google Shape;28;p25"/>
          <p:cNvSpPr/>
          <p:nvPr/>
        </p:nvSpPr>
        <p:spPr>
          <a:xfrm>
            <a:off x="5838025" y="0"/>
            <a:ext cx="3306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9" name="Google Shape;29;p25"/>
          <p:cNvPicPr preferRelativeResize="0"/>
          <p:nvPr/>
        </p:nvPicPr>
        <p:blipFill rotWithShape="1">
          <a:blip r:embed="rId2">
            <a:alphaModFix/>
          </a:blip>
          <a:srcRect b="0" l="0" r="0" t="0"/>
          <a:stretch/>
        </p:blipFill>
        <p:spPr>
          <a:xfrm>
            <a:off x="6461782" y="1488900"/>
            <a:ext cx="2058478" cy="1966650"/>
          </a:xfrm>
          <a:prstGeom prst="rect">
            <a:avLst/>
          </a:prstGeom>
          <a:noFill/>
          <a:ln>
            <a:noFill/>
          </a:ln>
        </p:spPr>
      </p:pic>
      <p:sp>
        <p:nvSpPr>
          <p:cNvPr id="30" name="Google Shape;30;p25"/>
          <p:cNvSpPr txBox="1"/>
          <p:nvPr/>
        </p:nvSpPr>
        <p:spPr>
          <a:xfrm>
            <a:off x="457200" y="312300"/>
            <a:ext cx="5069400" cy="646500"/>
          </a:xfrm>
          <a:prstGeom prst="rect">
            <a:avLst/>
          </a:prstGeom>
          <a:noFill/>
          <a:ln>
            <a:noFill/>
          </a:ln>
        </p:spPr>
        <p:txBody>
          <a:bodyPr anchorCtr="0" anchor="t" bIns="91425" lIns="0"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Barlow Condensed"/>
                <a:ea typeface="Barlow Condensed"/>
                <a:cs typeface="Barlow Condensed"/>
                <a:sym typeface="Barlow Condensed"/>
              </a:rPr>
              <a:t>LEARNING OBJECTIVES</a:t>
            </a:r>
            <a:endParaRPr b="1" i="0" sz="3000" u="none" cap="none" strike="noStrike">
              <a:solidFill>
                <a:srgbClr val="000000"/>
              </a:solidFill>
              <a:latin typeface="Barlow Condensed"/>
              <a:ea typeface="Barlow Condensed"/>
              <a:cs typeface="Barlow Condensed"/>
              <a:sym typeface="Barlow Condensed"/>
            </a:endParaRPr>
          </a:p>
        </p:txBody>
      </p:sp>
      <p:sp>
        <p:nvSpPr>
          <p:cNvPr id="31" name="Google Shape;31;p25"/>
          <p:cNvSpPr txBox="1"/>
          <p:nvPr/>
        </p:nvSpPr>
        <p:spPr>
          <a:xfrm>
            <a:off x="457200" y="958800"/>
            <a:ext cx="5139000" cy="277200"/>
          </a:xfrm>
          <a:prstGeom prst="rect">
            <a:avLst/>
          </a:prstGeom>
          <a:noFill/>
          <a:ln>
            <a:noFill/>
          </a:ln>
        </p:spPr>
        <p:txBody>
          <a:bodyPr anchorCtr="0" anchor="ctr" bIns="0" lIns="0" spcFirstLastPara="1" rIns="0" wrap="square" tIns="0">
            <a:spAutoFit/>
          </a:bodyPr>
          <a:lstStyle/>
          <a:p>
            <a:pPr indent="0" lvl="0" marL="0" marR="0" rtl="0" algn="l">
              <a:lnSpc>
                <a:spcPct val="115000"/>
              </a:lnSpc>
              <a:spcBef>
                <a:spcPts val="0"/>
              </a:spcBef>
              <a:spcAft>
                <a:spcPts val="1000"/>
              </a:spcAft>
              <a:buClr>
                <a:srgbClr val="000000"/>
              </a:buClr>
              <a:buSzPts val="1800"/>
              <a:buFont typeface="Arial"/>
              <a:buNone/>
            </a:pPr>
            <a:r>
              <a:rPr b="0" i="0" lang="en" sz="1800" u="none" cap="none" strike="noStrike">
                <a:solidFill>
                  <a:srgbClr val="222222"/>
                </a:solidFill>
                <a:latin typeface="Nunito"/>
                <a:ea typeface="Nunito"/>
                <a:cs typeface="Nunito"/>
                <a:sym typeface="Nunito"/>
              </a:rPr>
              <a:t>By the end of the lesson, you will be able to…</a:t>
            </a:r>
            <a:endParaRPr b="0" i="0" sz="1800" u="none" cap="none" strike="noStrike">
              <a:solidFill>
                <a:srgbClr val="222222"/>
              </a:solidFill>
              <a:latin typeface="Nunito"/>
              <a:ea typeface="Nunito"/>
              <a:cs typeface="Nunito"/>
              <a:sym typeface="Nuni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 - Quote">
  <p:cSld name="MAIN_POINT_1_1_1_2">
    <p:bg>
      <p:bgPr>
        <a:solidFill>
          <a:schemeClr val="lt1"/>
        </a:solidFill>
      </p:bgPr>
    </p:bg>
    <p:spTree>
      <p:nvGrpSpPr>
        <p:cNvPr id="32" name="Shape 32"/>
        <p:cNvGrpSpPr/>
        <p:nvPr/>
      </p:nvGrpSpPr>
      <p:grpSpPr>
        <a:xfrm>
          <a:off x="0" y="0"/>
          <a:ext cx="0" cy="0"/>
          <a:chOff x="0" y="0"/>
          <a:chExt cx="0" cy="0"/>
        </a:xfrm>
      </p:grpSpPr>
      <p:sp>
        <p:nvSpPr>
          <p:cNvPr id="33" name="Google Shape;33;p26"/>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sp>
        <p:nvSpPr>
          <p:cNvPr id="34" name="Google Shape;34;p26"/>
          <p:cNvSpPr txBox="1"/>
          <p:nvPr/>
        </p:nvSpPr>
        <p:spPr>
          <a:xfrm>
            <a:off x="-360950" y="-1644300"/>
            <a:ext cx="2611800" cy="63417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0"/>
              <a:buFont typeface="Arial"/>
              <a:buNone/>
            </a:pPr>
            <a:r>
              <a:rPr b="1" i="0" lang="en" sz="40000" u="none" cap="none" strike="noStrike">
                <a:solidFill>
                  <a:schemeClr val="accent2"/>
                </a:solidFill>
                <a:latin typeface="Brygada 1918"/>
                <a:ea typeface="Brygada 1918"/>
                <a:cs typeface="Brygada 1918"/>
                <a:sym typeface="Brygada 1918"/>
              </a:rPr>
              <a:t>“</a:t>
            </a:r>
            <a:endParaRPr b="1" i="0" sz="40000" u="none" cap="none" strike="noStrike">
              <a:solidFill>
                <a:schemeClr val="accent2"/>
              </a:solidFill>
              <a:latin typeface="Brygada 1918"/>
              <a:ea typeface="Brygada 1918"/>
              <a:cs typeface="Brygada 1918"/>
              <a:sym typeface="Brygada 1918"/>
            </a:endParaRPr>
          </a:p>
        </p:txBody>
      </p:sp>
      <p:sp>
        <p:nvSpPr>
          <p:cNvPr id="35" name="Google Shape;35;p26"/>
          <p:cNvSpPr txBox="1"/>
          <p:nvPr>
            <p:ph type="ctrTitle"/>
          </p:nvPr>
        </p:nvSpPr>
        <p:spPr>
          <a:xfrm>
            <a:off x="2051675" y="457200"/>
            <a:ext cx="6177900" cy="23001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3000"/>
              <a:buNone/>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6" name="Google Shape;36;p26"/>
          <p:cNvSpPr txBox="1"/>
          <p:nvPr>
            <p:ph idx="1" type="subTitle"/>
          </p:nvPr>
        </p:nvSpPr>
        <p:spPr>
          <a:xfrm>
            <a:off x="2051675" y="2985800"/>
            <a:ext cx="4341900" cy="316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pic>
        <p:nvPicPr>
          <p:cNvPr descr="GA-Cog-900.png" id="37" name="Google Shape;37;p26"/>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
        <p:nvSpPr>
          <p:cNvPr id="38" name="Google Shape;38;p26"/>
          <p:cNvSpPr txBox="1"/>
          <p:nvPr>
            <p:ph idx="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 - Content Option 1">
  <p:cSld name="TITLE_1_1_2">
    <p:bg>
      <p:bgPr>
        <a:solidFill>
          <a:schemeClr val="lt1"/>
        </a:solidFill>
      </p:bgPr>
    </p:bg>
    <p:spTree>
      <p:nvGrpSpPr>
        <p:cNvPr id="39" name="Shape 39"/>
        <p:cNvGrpSpPr/>
        <p:nvPr/>
      </p:nvGrpSpPr>
      <p:grpSpPr>
        <a:xfrm>
          <a:off x="0" y="0"/>
          <a:ext cx="0" cy="0"/>
          <a:chOff x="0" y="0"/>
          <a:chExt cx="0" cy="0"/>
        </a:xfrm>
      </p:grpSpPr>
      <p:pic>
        <p:nvPicPr>
          <p:cNvPr descr="GA-Cog-900.png" id="40" name="Google Shape;40;p27"/>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
        <p:nvSpPr>
          <p:cNvPr id="41" name="Google Shape;41;p27"/>
          <p:cNvSpPr txBox="1"/>
          <p:nvPr/>
        </p:nvSpPr>
        <p:spPr>
          <a:xfrm flipH="1">
            <a:off x="0" y="-50"/>
            <a:ext cx="685800" cy="5143500"/>
          </a:xfrm>
          <a:prstGeom prst="rect">
            <a:avLst/>
          </a:prstGeom>
          <a:solidFill>
            <a:schemeClr val="accent2"/>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42" name="Google Shape;42;p27"/>
          <p:cNvSpPr txBox="1"/>
          <p:nvPr>
            <p:ph type="title"/>
          </p:nvPr>
        </p:nvSpPr>
        <p:spPr>
          <a:xfrm>
            <a:off x="1142150" y="457200"/>
            <a:ext cx="7544700" cy="410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3000"/>
              <a:buNone/>
              <a:defRPr/>
            </a:lvl1pPr>
            <a:lvl2pPr lvl="1" algn="l">
              <a:lnSpc>
                <a:spcPct val="100000"/>
              </a:lnSpc>
              <a:spcBef>
                <a:spcPts val="0"/>
              </a:spcBef>
              <a:spcAft>
                <a:spcPts val="0"/>
              </a:spcAft>
              <a:buSzPts val="2800"/>
              <a:buNone/>
              <a:defRPr>
                <a:latin typeface="Nunito"/>
                <a:ea typeface="Nunito"/>
                <a:cs typeface="Nunito"/>
                <a:sym typeface="Nunito"/>
              </a:defRPr>
            </a:lvl2pPr>
            <a:lvl3pPr lvl="2" algn="l">
              <a:lnSpc>
                <a:spcPct val="100000"/>
              </a:lnSpc>
              <a:spcBef>
                <a:spcPts val="0"/>
              </a:spcBef>
              <a:spcAft>
                <a:spcPts val="0"/>
              </a:spcAft>
              <a:buSzPts val="2800"/>
              <a:buNone/>
              <a:defRPr>
                <a:latin typeface="Nunito"/>
                <a:ea typeface="Nunito"/>
                <a:cs typeface="Nunito"/>
                <a:sym typeface="Nunito"/>
              </a:defRPr>
            </a:lvl3pPr>
            <a:lvl4pPr lvl="3" algn="l">
              <a:lnSpc>
                <a:spcPct val="100000"/>
              </a:lnSpc>
              <a:spcBef>
                <a:spcPts val="0"/>
              </a:spcBef>
              <a:spcAft>
                <a:spcPts val="0"/>
              </a:spcAft>
              <a:buSzPts val="2800"/>
              <a:buNone/>
              <a:defRPr>
                <a:latin typeface="Nunito"/>
                <a:ea typeface="Nunito"/>
                <a:cs typeface="Nunito"/>
                <a:sym typeface="Nunito"/>
              </a:defRPr>
            </a:lvl4pPr>
            <a:lvl5pPr lvl="4" algn="l">
              <a:lnSpc>
                <a:spcPct val="100000"/>
              </a:lnSpc>
              <a:spcBef>
                <a:spcPts val="0"/>
              </a:spcBef>
              <a:spcAft>
                <a:spcPts val="0"/>
              </a:spcAft>
              <a:buSzPts val="2800"/>
              <a:buNone/>
              <a:defRPr>
                <a:latin typeface="Nunito"/>
                <a:ea typeface="Nunito"/>
                <a:cs typeface="Nunito"/>
                <a:sym typeface="Nunito"/>
              </a:defRPr>
            </a:lvl5pPr>
            <a:lvl6pPr lvl="5" algn="l">
              <a:lnSpc>
                <a:spcPct val="100000"/>
              </a:lnSpc>
              <a:spcBef>
                <a:spcPts val="0"/>
              </a:spcBef>
              <a:spcAft>
                <a:spcPts val="0"/>
              </a:spcAft>
              <a:buSzPts val="2800"/>
              <a:buNone/>
              <a:defRPr>
                <a:latin typeface="Nunito"/>
                <a:ea typeface="Nunito"/>
                <a:cs typeface="Nunito"/>
                <a:sym typeface="Nunito"/>
              </a:defRPr>
            </a:lvl6pPr>
            <a:lvl7pPr lvl="6" algn="l">
              <a:lnSpc>
                <a:spcPct val="100000"/>
              </a:lnSpc>
              <a:spcBef>
                <a:spcPts val="0"/>
              </a:spcBef>
              <a:spcAft>
                <a:spcPts val="0"/>
              </a:spcAft>
              <a:buSzPts val="2800"/>
              <a:buNone/>
              <a:defRPr>
                <a:latin typeface="Nunito"/>
                <a:ea typeface="Nunito"/>
                <a:cs typeface="Nunito"/>
                <a:sym typeface="Nunito"/>
              </a:defRPr>
            </a:lvl7pPr>
            <a:lvl8pPr lvl="7" algn="l">
              <a:lnSpc>
                <a:spcPct val="100000"/>
              </a:lnSpc>
              <a:spcBef>
                <a:spcPts val="0"/>
              </a:spcBef>
              <a:spcAft>
                <a:spcPts val="0"/>
              </a:spcAft>
              <a:buSzPts val="2800"/>
              <a:buNone/>
              <a:defRPr>
                <a:latin typeface="Nunito"/>
                <a:ea typeface="Nunito"/>
                <a:cs typeface="Nunito"/>
                <a:sym typeface="Nunito"/>
              </a:defRPr>
            </a:lvl8pPr>
            <a:lvl9pPr lvl="8" algn="l">
              <a:lnSpc>
                <a:spcPct val="100000"/>
              </a:lnSpc>
              <a:spcBef>
                <a:spcPts val="0"/>
              </a:spcBef>
              <a:spcAft>
                <a:spcPts val="0"/>
              </a:spcAft>
              <a:buSzPts val="2800"/>
              <a:buNone/>
              <a:defRPr>
                <a:latin typeface="Nunito"/>
                <a:ea typeface="Nunito"/>
                <a:cs typeface="Nunito"/>
                <a:sym typeface="Nunito"/>
              </a:defRPr>
            </a:lvl9pPr>
          </a:lstStyle>
          <a:p/>
        </p:txBody>
      </p:sp>
      <p:sp>
        <p:nvSpPr>
          <p:cNvPr id="43" name="Google Shape;43;p27"/>
          <p:cNvSpPr txBox="1"/>
          <p:nvPr>
            <p:ph idx="1" type="body"/>
          </p:nvPr>
        </p:nvSpPr>
        <p:spPr>
          <a:xfrm>
            <a:off x="1142150" y="1143850"/>
            <a:ext cx="3933300" cy="2326800"/>
          </a:xfrm>
          <a:prstGeom prst="rect">
            <a:avLst/>
          </a:prstGeom>
          <a:noFill/>
          <a:ln>
            <a:noFill/>
          </a:ln>
        </p:spPr>
        <p:txBody>
          <a:bodyPr anchorCtr="0" anchor="t" bIns="0" lIns="0" spcFirstLastPara="1" rIns="0" wrap="square" tIns="0">
            <a:spAutoFit/>
          </a:bodyPr>
          <a:lstStyle>
            <a:lvl1pPr indent="-292100" lvl="0" marL="457200" algn="l">
              <a:lnSpc>
                <a:spcPct val="115000"/>
              </a:lnSpc>
              <a:spcBef>
                <a:spcPts val="0"/>
              </a:spcBef>
              <a:spcAft>
                <a:spcPts val="0"/>
              </a:spcAft>
              <a:buSzPts val="1000"/>
              <a:buChar char="⮕"/>
              <a:defRPr sz="1400"/>
            </a:lvl1pPr>
            <a:lvl2pPr indent="-317500" lvl="1" marL="914400" algn="l">
              <a:lnSpc>
                <a:spcPct val="115000"/>
              </a:lnSpc>
              <a:spcBef>
                <a:spcPts val="1000"/>
              </a:spcBef>
              <a:spcAft>
                <a:spcPts val="0"/>
              </a:spcAft>
              <a:buSzPts val="1400"/>
              <a:buChar char="○"/>
              <a:defRPr sz="1400"/>
            </a:lvl2pPr>
            <a:lvl3pPr indent="-317500" lvl="2" marL="1371600" algn="l">
              <a:lnSpc>
                <a:spcPct val="115000"/>
              </a:lnSpc>
              <a:spcBef>
                <a:spcPts val="1000"/>
              </a:spcBef>
              <a:spcAft>
                <a:spcPts val="0"/>
              </a:spcAft>
              <a:buSzPts val="1400"/>
              <a:buChar char="■"/>
              <a:defRPr sz="1400"/>
            </a:lvl3pPr>
            <a:lvl4pPr indent="-317500" lvl="3" marL="1828800" algn="l">
              <a:lnSpc>
                <a:spcPct val="115000"/>
              </a:lnSpc>
              <a:spcBef>
                <a:spcPts val="1000"/>
              </a:spcBef>
              <a:spcAft>
                <a:spcPts val="0"/>
              </a:spcAft>
              <a:buSzPts val="1400"/>
              <a:buChar char="●"/>
              <a:defRPr sz="1400"/>
            </a:lvl4pPr>
            <a:lvl5pPr indent="-317500" lvl="4" marL="2286000" algn="l">
              <a:lnSpc>
                <a:spcPct val="115000"/>
              </a:lnSpc>
              <a:spcBef>
                <a:spcPts val="1000"/>
              </a:spcBef>
              <a:spcAft>
                <a:spcPts val="0"/>
              </a:spcAft>
              <a:buSzPts val="1400"/>
              <a:buChar char="○"/>
              <a:defRPr sz="1400"/>
            </a:lvl5pPr>
            <a:lvl6pPr indent="-317500" lvl="5" marL="2743200" algn="l">
              <a:lnSpc>
                <a:spcPct val="115000"/>
              </a:lnSpc>
              <a:spcBef>
                <a:spcPts val="1000"/>
              </a:spcBef>
              <a:spcAft>
                <a:spcPts val="0"/>
              </a:spcAft>
              <a:buSzPts val="1400"/>
              <a:buChar char="■"/>
              <a:defRPr sz="1400"/>
            </a:lvl6pPr>
            <a:lvl7pPr indent="-317500" lvl="6" marL="3200400" algn="l">
              <a:lnSpc>
                <a:spcPct val="115000"/>
              </a:lnSpc>
              <a:spcBef>
                <a:spcPts val="1000"/>
              </a:spcBef>
              <a:spcAft>
                <a:spcPts val="0"/>
              </a:spcAft>
              <a:buSzPts val="1400"/>
              <a:buChar char="●"/>
              <a:defRPr sz="1400"/>
            </a:lvl7pPr>
            <a:lvl8pPr indent="-317500" lvl="7" marL="3657600" algn="l">
              <a:lnSpc>
                <a:spcPct val="115000"/>
              </a:lnSpc>
              <a:spcBef>
                <a:spcPts val="1000"/>
              </a:spcBef>
              <a:spcAft>
                <a:spcPts val="0"/>
              </a:spcAft>
              <a:buSzPts val="1400"/>
              <a:buChar char="○"/>
              <a:defRPr sz="1400"/>
            </a:lvl8pPr>
            <a:lvl9pPr indent="-317500" lvl="8" marL="4114800" algn="l">
              <a:lnSpc>
                <a:spcPct val="115000"/>
              </a:lnSpc>
              <a:spcBef>
                <a:spcPts val="1000"/>
              </a:spcBef>
              <a:spcAft>
                <a:spcPts val="1000"/>
              </a:spcAft>
              <a:buSzPts val="1400"/>
              <a:buChar char="■"/>
              <a:defRPr sz="1400"/>
            </a:lvl9pPr>
          </a:lstStyle>
          <a:p/>
        </p:txBody>
      </p:sp>
      <p:sp>
        <p:nvSpPr>
          <p:cNvPr id="44" name="Google Shape;44;p27"/>
          <p:cNvSpPr/>
          <p:nvPr>
            <p:ph idx="2" type="pic"/>
          </p:nvPr>
        </p:nvSpPr>
        <p:spPr>
          <a:xfrm>
            <a:off x="5242200" y="979025"/>
            <a:ext cx="3444600" cy="3444600"/>
          </a:xfrm>
          <a:prstGeom prst="rect">
            <a:avLst/>
          </a:prstGeom>
          <a:noFill/>
          <a:ln>
            <a:noFill/>
          </a:ln>
        </p:spPr>
      </p:sp>
      <p:sp>
        <p:nvSpPr>
          <p:cNvPr id="45" name="Google Shape;45;p27"/>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 - Divider">
  <p:cSld name="TITLE_1_1">
    <p:bg>
      <p:bgPr>
        <a:solidFill>
          <a:schemeClr val="lt1"/>
        </a:solidFill>
      </p:bgPr>
    </p:bg>
    <p:spTree>
      <p:nvGrpSpPr>
        <p:cNvPr id="46" name="Shape 46"/>
        <p:cNvGrpSpPr/>
        <p:nvPr/>
      </p:nvGrpSpPr>
      <p:grpSpPr>
        <a:xfrm>
          <a:off x="0" y="0"/>
          <a:ext cx="0" cy="0"/>
          <a:chOff x="0" y="0"/>
          <a:chExt cx="0" cy="0"/>
        </a:xfrm>
      </p:grpSpPr>
      <p:sp>
        <p:nvSpPr>
          <p:cNvPr id="47" name="Google Shape;47;p28"/>
          <p:cNvSpPr/>
          <p:nvPr/>
        </p:nvSpPr>
        <p:spPr>
          <a:xfrm>
            <a:off x="0" y="4524625"/>
            <a:ext cx="2451600" cy="6189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GA-Cog-900.png" id="48" name="Google Shape;48;p28"/>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pic>
        <p:nvPicPr>
          <p:cNvPr id="49" name="Google Shape;49;p28"/>
          <p:cNvPicPr preferRelativeResize="0"/>
          <p:nvPr/>
        </p:nvPicPr>
        <p:blipFill rotWithShape="1">
          <a:blip r:embed="rId3">
            <a:alphaModFix amt="38000"/>
          </a:blip>
          <a:srcRect b="-44795" l="7279" r="-59255" t="-7156"/>
          <a:stretch/>
        </p:blipFill>
        <p:spPr>
          <a:xfrm>
            <a:off x="4971150" y="-542300"/>
            <a:ext cx="8258400" cy="8257200"/>
          </a:xfrm>
          <a:prstGeom prst="ellipse">
            <a:avLst/>
          </a:prstGeom>
          <a:noFill/>
          <a:ln>
            <a:noFill/>
          </a:ln>
        </p:spPr>
      </p:pic>
      <p:sp>
        <p:nvSpPr>
          <p:cNvPr id="50" name="Google Shape;50;p28"/>
          <p:cNvSpPr txBox="1"/>
          <p:nvPr>
            <p:ph type="ctrTitle"/>
          </p:nvPr>
        </p:nvSpPr>
        <p:spPr>
          <a:xfrm>
            <a:off x="1028700" y="3520150"/>
            <a:ext cx="6174600" cy="1143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4000"/>
              <a:buFont typeface="Barlow Condensed"/>
              <a:buNone/>
              <a:defRPr b="1" sz="4000">
                <a:latin typeface="Barlow Condensed"/>
                <a:ea typeface="Barlow Condensed"/>
                <a:cs typeface="Barlow Condensed"/>
                <a:sym typeface="Barlow Condensed"/>
              </a:defRPr>
            </a:lvl1pPr>
            <a:lvl2pPr lvl="1"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2pPr>
            <a:lvl3pPr lvl="2"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3pPr>
            <a:lvl4pPr lvl="3"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4pPr>
            <a:lvl5pPr lvl="4"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5pPr>
            <a:lvl6pPr lvl="5"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6pPr>
            <a:lvl7pPr lvl="6"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7pPr>
            <a:lvl8pPr lvl="7"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8pPr>
            <a:lvl9pPr lvl="8"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9pPr>
          </a:lstStyle>
          <a:p/>
        </p:txBody>
      </p:sp>
      <p:sp>
        <p:nvSpPr>
          <p:cNvPr id="51" name="Google Shape;51;p28"/>
          <p:cNvSpPr txBox="1"/>
          <p:nvPr/>
        </p:nvSpPr>
        <p:spPr>
          <a:xfrm flipH="1">
            <a:off x="0" y="-50"/>
            <a:ext cx="685800" cy="5143500"/>
          </a:xfrm>
          <a:prstGeom prst="rect">
            <a:avLst/>
          </a:prstGeom>
          <a:solidFill>
            <a:schemeClr val="accent2"/>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52" name="Google Shape;52;p28"/>
          <p:cNvSpPr txBox="1"/>
          <p:nvPr/>
        </p:nvSpPr>
        <p:spPr>
          <a:xfrm>
            <a:off x="1028700" y="2440916"/>
            <a:ext cx="8115300" cy="923400"/>
          </a:xfrm>
          <a:prstGeom prst="rect">
            <a:avLst/>
          </a:prstGeom>
          <a:noFill/>
          <a:ln>
            <a:noFill/>
          </a:ln>
        </p:spPr>
        <p:txBody>
          <a:bodyPr anchorCtr="0" anchor="b" bIns="0" lIns="0" spcFirstLastPara="1" rIns="0" wrap="square" tIns="0">
            <a:spAutoFit/>
          </a:bodyPr>
          <a:lstStyle/>
          <a:p>
            <a:pPr indent="0" lvl="0" marL="0" marR="0" rtl="0" algn="l">
              <a:lnSpc>
                <a:spcPct val="60000"/>
              </a:lnSpc>
              <a:spcBef>
                <a:spcPts val="0"/>
              </a:spcBef>
              <a:spcAft>
                <a:spcPts val="0"/>
              </a:spcAft>
              <a:buClr>
                <a:srgbClr val="000000"/>
              </a:buClr>
              <a:buSzPts val="10000"/>
              <a:buFont typeface="Arial"/>
              <a:buNone/>
            </a:pPr>
            <a:r>
              <a:rPr b="1" i="0" lang="en" sz="10000" u="none" cap="none" strike="noStrike">
                <a:solidFill>
                  <a:srgbClr val="3DBED4"/>
                </a:solidFill>
                <a:latin typeface="Barlow Condensed"/>
                <a:ea typeface="Barlow Condensed"/>
                <a:cs typeface="Barlow Condensed"/>
                <a:sym typeface="Barlow Condensed"/>
              </a:rPr>
              <a:t>LEARN</a:t>
            </a:r>
            <a:endParaRPr b="1" i="0" sz="10000" u="none" cap="none" strike="noStrike">
              <a:solidFill>
                <a:srgbClr val="3DBED4"/>
              </a:solidFill>
              <a:latin typeface="Barlow Condensed"/>
              <a:ea typeface="Barlow Condensed"/>
              <a:cs typeface="Barlow Condensed"/>
              <a:sym typeface="Barlow Condensed"/>
            </a:endParaRPr>
          </a:p>
        </p:txBody>
      </p:sp>
      <p:pic>
        <p:nvPicPr>
          <p:cNvPr id="53" name="Google Shape;53;p28"/>
          <p:cNvPicPr preferRelativeResize="0"/>
          <p:nvPr/>
        </p:nvPicPr>
        <p:blipFill rotWithShape="1">
          <a:blip r:embed="rId4">
            <a:alphaModFix/>
          </a:blip>
          <a:srcRect b="0" l="0" r="0" t="0"/>
          <a:stretch/>
        </p:blipFill>
        <p:spPr>
          <a:xfrm>
            <a:off x="7240850" y="651625"/>
            <a:ext cx="1143000" cy="15240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nowledge Check">
  <p:cSld name="TITLE_1_1_1_2_1_1_1_1_2_1_1_1_1_1_1">
    <p:bg>
      <p:bgPr>
        <a:solidFill>
          <a:schemeClr val="lt2"/>
        </a:solidFill>
      </p:bgPr>
    </p:bg>
    <p:spTree>
      <p:nvGrpSpPr>
        <p:cNvPr id="54" name="Shape 54"/>
        <p:cNvGrpSpPr/>
        <p:nvPr/>
      </p:nvGrpSpPr>
      <p:grpSpPr>
        <a:xfrm>
          <a:off x="0" y="0"/>
          <a:ext cx="0" cy="0"/>
          <a:chOff x="0" y="0"/>
          <a:chExt cx="0" cy="0"/>
        </a:xfrm>
      </p:grpSpPr>
      <p:sp>
        <p:nvSpPr>
          <p:cNvPr id="55" name="Google Shape;55;p29"/>
          <p:cNvSpPr txBox="1"/>
          <p:nvPr/>
        </p:nvSpPr>
        <p:spPr>
          <a:xfrm flipH="1">
            <a:off x="0" y="-50"/>
            <a:ext cx="685800" cy="5143500"/>
          </a:xfrm>
          <a:prstGeom prst="rect">
            <a:avLst/>
          </a:prstGeom>
          <a:solidFill>
            <a:schemeClr val="accent3"/>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56" name="Google Shape;56;p29"/>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pic>
        <p:nvPicPr>
          <p:cNvPr descr="GA-Cog-900.png" id="57" name="Google Shape;57;p29"/>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
        <p:nvSpPr>
          <p:cNvPr id="58" name="Google Shape;58;p29"/>
          <p:cNvSpPr txBox="1"/>
          <p:nvPr/>
        </p:nvSpPr>
        <p:spPr>
          <a:xfrm>
            <a:off x="1142150" y="457200"/>
            <a:ext cx="6349500" cy="4155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3000"/>
              <a:buFont typeface="Arial"/>
              <a:buNone/>
            </a:pPr>
            <a:r>
              <a:rPr b="1" i="0" lang="en" sz="3000" u="none" cap="none" strike="noStrike">
                <a:solidFill>
                  <a:srgbClr val="222222"/>
                </a:solidFill>
                <a:latin typeface="Barlow Condensed"/>
                <a:ea typeface="Barlow Condensed"/>
                <a:cs typeface="Barlow Condensed"/>
                <a:sym typeface="Barlow Condensed"/>
              </a:rPr>
              <a:t>Knowledge Check:</a:t>
            </a:r>
            <a:endParaRPr b="1" i="0" sz="2000" u="none" cap="none" strike="noStrike">
              <a:solidFill>
                <a:srgbClr val="222222"/>
              </a:solidFill>
              <a:latin typeface="Barlow Condensed"/>
              <a:ea typeface="Barlow Condensed"/>
              <a:cs typeface="Barlow Condensed"/>
              <a:sym typeface="Barlow Condensed"/>
            </a:endParaRPr>
          </a:p>
        </p:txBody>
      </p:sp>
      <p:sp>
        <p:nvSpPr>
          <p:cNvPr id="59" name="Google Shape;59;p29"/>
          <p:cNvSpPr txBox="1"/>
          <p:nvPr>
            <p:ph idx="1" type="subTitle"/>
          </p:nvPr>
        </p:nvSpPr>
        <p:spPr>
          <a:xfrm>
            <a:off x="1142150" y="946900"/>
            <a:ext cx="6349500" cy="315900"/>
          </a:xfrm>
          <a:prstGeom prst="rect">
            <a:avLst/>
          </a:prstGeom>
          <a:noFill/>
          <a:ln>
            <a:noFill/>
          </a:ln>
        </p:spPr>
        <p:txBody>
          <a:bodyPr anchorCtr="0" anchor="t" bIns="0" lIns="0" spcFirstLastPara="1" rIns="0" wrap="square" tIns="0">
            <a:spAutoFit/>
          </a:bodyPr>
          <a:lstStyle>
            <a:lvl1pPr lvl="0" algn="l">
              <a:lnSpc>
                <a:spcPct val="115000"/>
              </a:lnSpc>
              <a:spcBef>
                <a:spcPts val="0"/>
              </a:spcBef>
              <a:spcAft>
                <a:spcPts val="0"/>
              </a:spcAft>
              <a:buSzPts val="1600"/>
              <a:buFont typeface="Barlow Condensed"/>
              <a:buNone/>
              <a:defRPr b="1" sz="2000">
                <a:latin typeface="Barlow Condensed"/>
                <a:ea typeface="Barlow Condensed"/>
                <a:cs typeface="Barlow Condensed"/>
                <a:sym typeface="Barlow Condensed"/>
              </a:defRPr>
            </a:lvl1pPr>
            <a:lvl2pPr lvl="1" algn="l">
              <a:lnSpc>
                <a:spcPct val="115000"/>
              </a:lnSpc>
              <a:spcBef>
                <a:spcPts val="1000"/>
              </a:spcBef>
              <a:spcAft>
                <a:spcPts val="0"/>
              </a:spcAft>
              <a:buSzPts val="1400"/>
              <a:buNone/>
              <a:defRPr/>
            </a:lvl2pPr>
            <a:lvl3pPr lvl="2" algn="l">
              <a:lnSpc>
                <a:spcPct val="115000"/>
              </a:lnSpc>
              <a:spcBef>
                <a:spcPts val="1000"/>
              </a:spcBef>
              <a:spcAft>
                <a:spcPts val="0"/>
              </a:spcAft>
              <a:buSzPts val="1400"/>
              <a:buNone/>
              <a:defRPr/>
            </a:lvl3pPr>
            <a:lvl4pPr lvl="3" algn="l">
              <a:lnSpc>
                <a:spcPct val="115000"/>
              </a:lnSpc>
              <a:spcBef>
                <a:spcPts val="1000"/>
              </a:spcBef>
              <a:spcAft>
                <a:spcPts val="0"/>
              </a:spcAft>
              <a:buSzPts val="1400"/>
              <a:buNone/>
              <a:defRPr/>
            </a:lvl4pPr>
            <a:lvl5pPr lvl="4" algn="l">
              <a:lnSpc>
                <a:spcPct val="115000"/>
              </a:lnSpc>
              <a:spcBef>
                <a:spcPts val="1000"/>
              </a:spcBef>
              <a:spcAft>
                <a:spcPts val="0"/>
              </a:spcAft>
              <a:buSzPts val="1400"/>
              <a:buNone/>
              <a:defRPr/>
            </a:lvl5pPr>
            <a:lvl6pPr lvl="5" algn="l">
              <a:lnSpc>
                <a:spcPct val="115000"/>
              </a:lnSpc>
              <a:spcBef>
                <a:spcPts val="1000"/>
              </a:spcBef>
              <a:spcAft>
                <a:spcPts val="0"/>
              </a:spcAft>
              <a:buSzPts val="1400"/>
              <a:buNone/>
              <a:defRPr/>
            </a:lvl6pPr>
            <a:lvl7pPr lvl="6" algn="l">
              <a:lnSpc>
                <a:spcPct val="115000"/>
              </a:lnSpc>
              <a:spcBef>
                <a:spcPts val="1000"/>
              </a:spcBef>
              <a:spcAft>
                <a:spcPts val="0"/>
              </a:spcAft>
              <a:buSzPts val="1400"/>
              <a:buNone/>
              <a:defRPr/>
            </a:lvl7pPr>
            <a:lvl8pPr lvl="7" algn="l">
              <a:lnSpc>
                <a:spcPct val="115000"/>
              </a:lnSpc>
              <a:spcBef>
                <a:spcPts val="1000"/>
              </a:spcBef>
              <a:spcAft>
                <a:spcPts val="0"/>
              </a:spcAft>
              <a:buSzPts val="1400"/>
              <a:buNone/>
              <a:defRPr/>
            </a:lvl8pPr>
            <a:lvl9pPr lvl="8" algn="l">
              <a:lnSpc>
                <a:spcPct val="115000"/>
              </a:lnSpc>
              <a:spcBef>
                <a:spcPts val="1000"/>
              </a:spcBef>
              <a:spcAft>
                <a:spcPts val="1000"/>
              </a:spcAft>
              <a:buSzPts val="1400"/>
              <a:buNone/>
              <a:defRPr/>
            </a:lvl9pPr>
          </a:lstStyle>
          <a:p/>
        </p:txBody>
      </p:sp>
      <p:pic>
        <p:nvPicPr>
          <p:cNvPr id="60" name="Google Shape;60;p29"/>
          <p:cNvPicPr preferRelativeResize="0"/>
          <p:nvPr/>
        </p:nvPicPr>
        <p:blipFill rotWithShape="1">
          <a:blip r:embed="rId3">
            <a:alphaModFix/>
          </a:blip>
          <a:srcRect b="0" l="0" r="0" t="0"/>
          <a:stretch/>
        </p:blipFill>
        <p:spPr>
          <a:xfrm>
            <a:off x="7683776" y="247963"/>
            <a:ext cx="1003024" cy="833975"/>
          </a:xfrm>
          <a:prstGeom prst="rect">
            <a:avLst/>
          </a:prstGeom>
          <a:noFill/>
          <a:ln>
            <a:noFill/>
          </a:ln>
        </p:spPr>
      </p:pic>
      <p:sp>
        <p:nvSpPr>
          <p:cNvPr id="61" name="Google Shape;61;p29"/>
          <p:cNvSpPr txBox="1"/>
          <p:nvPr>
            <p:ph idx="2" type="body"/>
          </p:nvPr>
        </p:nvSpPr>
        <p:spPr>
          <a:xfrm>
            <a:off x="1142150" y="1600200"/>
            <a:ext cx="6349500" cy="2326800"/>
          </a:xfrm>
          <a:prstGeom prst="rect">
            <a:avLst/>
          </a:prstGeom>
          <a:noFill/>
          <a:ln>
            <a:noFill/>
          </a:ln>
        </p:spPr>
        <p:txBody>
          <a:bodyPr anchorCtr="0" anchor="t" bIns="0" lIns="0" spcFirstLastPara="1" rIns="0" wrap="square" tIns="0">
            <a:noAutofit/>
          </a:bodyPr>
          <a:lstStyle>
            <a:lvl1pPr indent="-292100" lvl="0" marL="457200" algn="l">
              <a:lnSpc>
                <a:spcPct val="115000"/>
              </a:lnSpc>
              <a:spcBef>
                <a:spcPts val="0"/>
              </a:spcBef>
              <a:spcAft>
                <a:spcPts val="0"/>
              </a:spcAft>
              <a:buSzPts val="1000"/>
              <a:buChar char="⮕"/>
              <a:defRPr/>
            </a:lvl1pPr>
            <a:lvl2pPr indent="-317500" lvl="1" marL="914400" algn="l">
              <a:lnSpc>
                <a:spcPct val="115000"/>
              </a:lnSpc>
              <a:spcBef>
                <a:spcPts val="1000"/>
              </a:spcBef>
              <a:spcAft>
                <a:spcPts val="0"/>
              </a:spcAft>
              <a:buSzPts val="1400"/>
              <a:buChar char="○"/>
              <a:defRPr/>
            </a:lvl2pPr>
            <a:lvl3pPr indent="-317500" lvl="2" marL="1371600" algn="l">
              <a:lnSpc>
                <a:spcPct val="115000"/>
              </a:lnSpc>
              <a:spcBef>
                <a:spcPts val="1000"/>
              </a:spcBef>
              <a:spcAft>
                <a:spcPts val="0"/>
              </a:spcAft>
              <a:buSzPts val="1400"/>
              <a:buChar char="■"/>
              <a:defRPr/>
            </a:lvl3pPr>
            <a:lvl4pPr indent="-317500" lvl="3" marL="1828800" algn="l">
              <a:lnSpc>
                <a:spcPct val="115000"/>
              </a:lnSpc>
              <a:spcBef>
                <a:spcPts val="1000"/>
              </a:spcBef>
              <a:spcAft>
                <a:spcPts val="0"/>
              </a:spcAft>
              <a:buSzPts val="1400"/>
              <a:buChar char="●"/>
              <a:defRPr/>
            </a:lvl4pPr>
            <a:lvl5pPr indent="-317500" lvl="4" marL="2286000" algn="l">
              <a:lnSpc>
                <a:spcPct val="115000"/>
              </a:lnSpc>
              <a:spcBef>
                <a:spcPts val="1000"/>
              </a:spcBef>
              <a:spcAft>
                <a:spcPts val="0"/>
              </a:spcAft>
              <a:buSzPts val="1400"/>
              <a:buChar char="○"/>
              <a:defRPr/>
            </a:lvl5pPr>
            <a:lvl6pPr indent="-317500" lvl="5" marL="2743200" algn="l">
              <a:lnSpc>
                <a:spcPct val="115000"/>
              </a:lnSpc>
              <a:spcBef>
                <a:spcPts val="1000"/>
              </a:spcBef>
              <a:spcAft>
                <a:spcPts val="0"/>
              </a:spcAft>
              <a:buSzPts val="1400"/>
              <a:buChar char="■"/>
              <a:defRPr/>
            </a:lvl6pPr>
            <a:lvl7pPr indent="-317500" lvl="6" marL="3200400" algn="l">
              <a:lnSpc>
                <a:spcPct val="115000"/>
              </a:lnSpc>
              <a:spcBef>
                <a:spcPts val="1000"/>
              </a:spcBef>
              <a:spcAft>
                <a:spcPts val="0"/>
              </a:spcAft>
              <a:buSzPts val="1400"/>
              <a:buChar char="●"/>
              <a:defRPr/>
            </a:lvl7pPr>
            <a:lvl8pPr indent="-317500" lvl="7" marL="3657600" algn="l">
              <a:lnSpc>
                <a:spcPct val="115000"/>
              </a:lnSpc>
              <a:spcBef>
                <a:spcPts val="1000"/>
              </a:spcBef>
              <a:spcAft>
                <a:spcPts val="0"/>
              </a:spcAft>
              <a:buSzPts val="1400"/>
              <a:buChar char="○"/>
              <a:defRPr/>
            </a:lvl8pPr>
            <a:lvl9pPr indent="-317500" lvl="8" marL="4114800" algn="l">
              <a:lnSpc>
                <a:spcPct val="115000"/>
              </a:lnSpc>
              <a:spcBef>
                <a:spcPts val="1000"/>
              </a:spcBef>
              <a:spcAft>
                <a:spcPts val="100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actice - Divider">
  <p:cSld name="TITLE_1_1_1">
    <p:bg>
      <p:bgPr>
        <a:solidFill>
          <a:schemeClr val="lt1"/>
        </a:solidFill>
      </p:bgPr>
    </p:bg>
    <p:spTree>
      <p:nvGrpSpPr>
        <p:cNvPr id="62" name="Shape 62"/>
        <p:cNvGrpSpPr/>
        <p:nvPr/>
      </p:nvGrpSpPr>
      <p:grpSpPr>
        <a:xfrm>
          <a:off x="0" y="0"/>
          <a:ext cx="0" cy="0"/>
          <a:chOff x="0" y="0"/>
          <a:chExt cx="0" cy="0"/>
        </a:xfrm>
      </p:grpSpPr>
      <p:sp>
        <p:nvSpPr>
          <p:cNvPr id="63" name="Google Shape;63;p30"/>
          <p:cNvSpPr/>
          <p:nvPr/>
        </p:nvSpPr>
        <p:spPr>
          <a:xfrm>
            <a:off x="0" y="4524625"/>
            <a:ext cx="2451600" cy="6189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GA-Cog-900.png" id="64" name="Google Shape;64;p30"/>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pic>
        <p:nvPicPr>
          <p:cNvPr id="65" name="Google Shape;65;p30"/>
          <p:cNvPicPr preferRelativeResize="0"/>
          <p:nvPr/>
        </p:nvPicPr>
        <p:blipFill rotWithShape="1">
          <a:blip r:embed="rId3">
            <a:alphaModFix amt="38000"/>
          </a:blip>
          <a:srcRect b="-44795" l="7279" r="-59255" t="-7156"/>
          <a:stretch/>
        </p:blipFill>
        <p:spPr>
          <a:xfrm>
            <a:off x="4971150" y="-542300"/>
            <a:ext cx="8258400" cy="8257200"/>
          </a:xfrm>
          <a:prstGeom prst="ellipse">
            <a:avLst/>
          </a:prstGeom>
          <a:noFill/>
          <a:ln>
            <a:noFill/>
          </a:ln>
        </p:spPr>
      </p:pic>
      <p:sp>
        <p:nvSpPr>
          <p:cNvPr id="66" name="Google Shape;66;p30"/>
          <p:cNvSpPr txBox="1"/>
          <p:nvPr>
            <p:ph type="ctrTitle"/>
          </p:nvPr>
        </p:nvSpPr>
        <p:spPr>
          <a:xfrm>
            <a:off x="1028700" y="3520150"/>
            <a:ext cx="6174600" cy="1143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4000"/>
              <a:buFont typeface="Barlow Condensed"/>
              <a:buNone/>
              <a:defRPr b="1" sz="4000">
                <a:latin typeface="Barlow Condensed"/>
                <a:ea typeface="Barlow Condensed"/>
                <a:cs typeface="Barlow Condensed"/>
                <a:sym typeface="Barlow Condensed"/>
              </a:defRPr>
            </a:lvl1pPr>
            <a:lvl2pPr lvl="1"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2pPr>
            <a:lvl3pPr lvl="2"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3pPr>
            <a:lvl4pPr lvl="3"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4pPr>
            <a:lvl5pPr lvl="4"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5pPr>
            <a:lvl6pPr lvl="5"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6pPr>
            <a:lvl7pPr lvl="6"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7pPr>
            <a:lvl8pPr lvl="7"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8pPr>
            <a:lvl9pPr lvl="8"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9pPr>
          </a:lstStyle>
          <a:p/>
        </p:txBody>
      </p:sp>
      <p:sp>
        <p:nvSpPr>
          <p:cNvPr id="67" name="Google Shape;67;p30"/>
          <p:cNvSpPr txBox="1"/>
          <p:nvPr/>
        </p:nvSpPr>
        <p:spPr>
          <a:xfrm flipH="1">
            <a:off x="0" y="-50"/>
            <a:ext cx="685800" cy="5143500"/>
          </a:xfrm>
          <a:prstGeom prst="rect">
            <a:avLst/>
          </a:prstGeom>
          <a:solidFill>
            <a:srgbClr val="E41A23"/>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68" name="Google Shape;68;p30"/>
          <p:cNvSpPr txBox="1"/>
          <p:nvPr/>
        </p:nvSpPr>
        <p:spPr>
          <a:xfrm>
            <a:off x="1028700" y="2440725"/>
            <a:ext cx="8115300" cy="923400"/>
          </a:xfrm>
          <a:prstGeom prst="rect">
            <a:avLst/>
          </a:prstGeom>
          <a:noFill/>
          <a:ln>
            <a:noFill/>
          </a:ln>
        </p:spPr>
        <p:txBody>
          <a:bodyPr anchorCtr="0" anchor="b" bIns="0" lIns="0" spcFirstLastPara="1" rIns="0" wrap="square" tIns="0">
            <a:spAutoFit/>
          </a:bodyPr>
          <a:lstStyle/>
          <a:p>
            <a:pPr indent="0" lvl="0" marL="0" marR="0" rtl="0" algn="l">
              <a:lnSpc>
                <a:spcPct val="60000"/>
              </a:lnSpc>
              <a:spcBef>
                <a:spcPts val="0"/>
              </a:spcBef>
              <a:spcAft>
                <a:spcPts val="0"/>
              </a:spcAft>
              <a:buClr>
                <a:srgbClr val="000000"/>
              </a:buClr>
              <a:buSzPts val="10000"/>
              <a:buFont typeface="Arial"/>
              <a:buNone/>
            </a:pPr>
            <a:r>
              <a:rPr b="1" i="0" lang="en" sz="10000" u="none" cap="none" strike="noStrike">
                <a:solidFill>
                  <a:srgbClr val="E41F26"/>
                </a:solidFill>
                <a:latin typeface="Barlow Condensed"/>
                <a:ea typeface="Barlow Condensed"/>
                <a:cs typeface="Barlow Condensed"/>
                <a:sym typeface="Barlow Condensed"/>
              </a:rPr>
              <a:t>PRACTICE</a:t>
            </a:r>
            <a:endParaRPr b="1" i="0" sz="10000" u="none" cap="none" strike="noStrike">
              <a:solidFill>
                <a:srgbClr val="E41F26"/>
              </a:solidFill>
              <a:latin typeface="Barlow Condensed"/>
              <a:ea typeface="Barlow Condensed"/>
              <a:cs typeface="Barlow Condensed"/>
              <a:sym typeface="Barlow Condensed"/>
            </a:endParaRPr>
          </a:p>
        </p:txBody>
      </p:sp>
      <p:pic>
        <p:nvPicPr>
          <p:cNvPr id="69" name="Google Shape;69;p30"/>
          <p:cNvPicPr preferRelativeResize="0"/>
          <p:nvPr/>
        </p:nvPicPr>
        <p:blipFill rotWithShape="1">
          <a:blip r:embed="rId4">
            <a:alphaModFix/>
          </a:blip>
          <a:srcRect b="0" l="0" r="0" t="0"/>
          <a:stretch/>
        </p:blipFill>
        <p:spPr>
          <a:xfrm>
            <a:off x="7149075" y="659200"/>
            <a:ext cx="1371600" cy="13716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actice - Content">
  <p:cSld name="TITLE_1_1_1_2_1_2_1_1_1_1_2">
    <p:bg>
      <p:bgPr>
        <a:solidFill>
          <a:schemeClr val="lt1"/>
        </a:solidFill>
      </p:bgPr>
    </p:bg>
    <p:spTree>
      <p:nvGrpSpPr>
        <p:cNvPr id="70" name="Shape 70"/>
        <p:cNvGrpSpPr/>
        <p:nvPr/>
      </p:nvGrpSpPr>
      <p:grpSpPr>
        <a:xfrm>
          <a:off x="0" y="0"/>
          <a:ext cx="0" cy="0"/>
          <a:chOff x="0" y="0"/>
          <a:chExt cx="0" cy="0"/>
        </a:xfrm>
      </p:grpSpPr>
      <p:sp>
        <p:nvSpPr>
          <p:cNvPr id="71" name="Google Shape;71;p31"/>
          <p:cNvSpPr txBox="1"/>
          <p:nvPr/>
        </p:nvSpPr>
        <p:spPr>
          <a:xfrm flipH="1">
            <a:off x="0" y="-50"/>
            <a:ext cx="685800" cy="5143500"/>
          </a:xfrm>
          <a:prstGeom prst="rect">
            <a:avLst/>
          </a:prstGeom>
          <a:solidFill>
            <a:schemeClr val="dk2"/>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72" name="Google Shape;72;p31"/>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pic>
        <p:nvPicPr>
          <p:cNvPr descr="GA-Cog-900.png" id="73" name="Google Shape;73;p31"/>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
        <p:nvSpPr>
          <p:cNvPr id="74" name="Google Shape;74;p31"/>
          <p:cNvSpPr txBox="1"/>
          <p:nvPr>
            <p:ph type="title"/>
          </p:nvPr>
        </p:nvSpPr>
        <p:spPr>
          <a:xfrm>
            <a:off x="1142150" y="457200"/>
            <a:ext cx="6175500" cy="410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3000"/>
              <a:buNone/>
              <a:defRPr/>
            </a:lvl1pPr>
            <a:lvl2pPr lvl="1" algn="l">
              <a:lnSpc>
                <a:spcPct val="100000"/>
              </a:lnSpc>
              <a:spcBef>
                <a:spcPts val="0"/>
              </a:spcBef>
              <a:spcAft>
                <a:spcPts val="0"/>
              </a:spcAft>
              <a:buSzPts val="2800"/>
              <a:buNone/>
              <a:defRPr>
                <a:latin typeface="Nunito"/>
                <a:ea typeface="Nunito"/>
                <a:cs typeface="Nunito"/>
                <a:sym typeface="Nunito"/>
              </a:defRPr>
            </a:lvl2pPr>
            <a:lvl3pPr lvl="2" algn="l">
              <a:lnSpc>
                <a:spcPct val="100000"/>
              </a:lnSpc>
              <a:spcBef>
                <a:spcPts val="0"/>
              </a:spcBef>
              <a:spcAft>
                <a:spcPts val="0"/>
              </a:spcAft>
              <a:buSzPts val="2800"/>
              <a:buNone/>
              <a:defRPr>
                <a:latin typeface="Nunito"/>
                <a:ea typeface="Nunito"/>
                <a:cs typeface="Nunito"/>
                <a:sym typeface="Nunito"/>
              </a:defRPr>
            </a:lvl3pPr>
            <a:lvl4pPr lvl="3" algn="l">
              <a:lnSpc>
                <a:spcPct val="100000"/>
              </a:lnSpc>
              <a:spcBef>
                <a:spcPts val="0"/>
              </a:spcBef>
              <a:spcAft>
                <a:spcPts val="0"/>
              </a:spcAft>
              <a:buSzPts val="2800"/>
              <a:buNone/>
              <a:defRPr>
                <a:latin typeface="Nunito"/>
                <a:ea typeface="Nunito"/>
                <a:cs typeface="Nunito"/>
                <a:sym typeface="Nunito"/>
              </a:defRPr>
            </a:lvl4pPr>
            <a:lvl5pPr lvl="4" algn="l">
              <a:lnSpc>
                <a:spcPct val="100000"/>
              </a:lnSpc>
              <a:spcBef>
                <a:spcPts val="0"/>
              </a:spcBef>
              <a:spcAft>
                <a:spcPts val="0"/>
              </a:spcAft>
              <a:buSzPts val="2800"/>
              <a:buNone/>
              <a:defRPr>
                <a:latin typeface="Nunito"/>
                <a:ea typeface="Nunito"/>
                <a:cs typeface="Nunito"/>
                <a:sym typeface="Nunito"/>
              </a:defRPr>
            </a:lvl5pPr>
            <a:lvl6pPr lvl="5" algn="l">
              <a:lnSpc>
                <a:spcPct val="100000"/>
              </a:lnSpc>
              <a:spcBef>
                <a:spcPts val="0"/>
              </a:spcBef>
              <a:spcAft>
                <a:spcPts val="0"/>
              </a:spcAft>
              <a:buSzPts val="2800"/>
              <a:buNone/>
              <a:defRPr>
                <a:latin typeface="Nunito"/>
                <a:ea typeface="Nunito"/>
                <a:cs typeface="Nunito"/>
                <a:sym typeface="Nunito"/>
              </a:defRPr>
            </a:lvl6pPr>
            <a:lvl7pPr lvl="6" algn="l">
              <a:lnSpc>
                <a:spcPct val="100000"/>
              </a:lnSpc>
              <a:spcBef>
                <a:spcPts val="0"/>
              </a:spcBef>
              <a:spcAft>
                <a:spcPts val="0"/>
              </a:spcAft>
              <a:buSzPts val="2800"/>
              <a:buNone/>
              <a:defRPr>
                <a:latin typeface="Nunito"/>
                <a:ea typeface="Nunito"/>
                <a:cs typeface="Nunito"/>
                <a:sym typeface="Nunito"/>
              </a:defRPr>
            </a:lvl7pPr>
            <a:lvl8pPr lvl="7" algn="l">
              <a:lnSpc>
                <a:spcPct val="100000"/>
              </a:lnSpc>
              <a:spcBef>
                <a:spcPts val="0"/>
              </a:spcBef>
              <a:spcAft>
                <a:spcPts val="0"/>
              </a:spcAft>
              <a:buSzPts val="2800"/>
              <a:buNone/>
              <a:defRPr>
                <a:latin typeface="Nunito"/>
                <a:ea typeface="Nunito"/>
                <a:cs typeface="Nunito"/>
                <a:sym typeface="Nunito"/>
              </a:defRPr>
            </a:lvl8pPr>
            <a:lvl9pPr lvl="8" algn="l">
              <a:lnSpc>
                <a:spcPct val="100000"/>
              </a:lnSpc>
              <a:spcBef>
                <a:spcPts val="0"/>
              </a:spcBef>
              <a:spcAft>
                <a:spcPts val="0"/>
              </a:spcAft>
              <a:buSzPts val="2800"/>
              <a:buNone/>
              <a:defRPr>
                <a:latin typeface="Nunito"/>
                <a:ea typeface="Nunito"/>
                <a:cs typeface="Nunito"/>
                <a:sym typeface="Nunito"/>
              </a:defRPr>
            </a:lvl9pPr>
          </a:lstStyle>
          <a:p/>
        </p:txBody>
      </p:sp>
      <p:sp>
        <p:nvSpPr>
          <p:cNvPr id="75" name="Google Shape;75;p31"/>
          <p:cNvSpPr txBox="1"/>
          <p:nvPr>
            <p:ph idx="1" type="body"/>
          </p:nvPr>
        </p:nvSpPr>
        <p:spPr>
          <a:xfrm>
            <a:off x="1142150" y="1143850"/>
            <a:ext cx="4402800" cy="2326800"/>
          </a:xfrm>
          <a:prstGeom prst="rect">
            <a:avLst/>
          </a:prstGeom>
          <a:noFill/>
          <a:ln>
            <a:noFill/>
          </a:ln>
        </p:spPr>
        <p:txBody>
          <a:bodyPr anchorCtr="0" anchor="t" bIns="0" lIns="0" spcFirstLastPara="1" rIns="0" wrap="square" tIns="0">
            <a:spAutoFit/>
          </a:bodyPr>
          <a:lstStyle>
            <a:lvl1pPr indent="-292100" lvl="0" marL="457200" algn="l">
              <a:lnSpc>
                <a:spcPct val="115000"/>
              </a:lnSpc>
              <a:spcBef>
                <a:spcPts val="0"/>
              </a:spcBef>
              <a:spcAft>
                <a:spcPts val="0"/>
              </a:spcAft>
              <a:buSzPts val="1000"/>
              <a:buChar char="⮕"/>
              <a:defRPr sz="1400"/>
            </a:lvl1pPr>
            <a:lvl2pPr indent="-317500" lvl="1" marL="914400" algn="l">
              <a:lnSpc>
                <a:spcPct val="115000"/>
              </a:lnSpc>
              <a:spcBef>
                <a:spcPts val="1000"/>
              </a:spcBef>
              <a:spcAft>
                <a:spcPts val="0"/>
              </a:spcAft>
              <a:buSzPts val="1400"/>
              <a:buChar char="○"/>
              <a:defRPr sz="1400"/>
            </a:lvl2pPr>
            <a:lvl3pPr indent="-317500" lvl="2" marL="1371600" algn="l">
              <a:lnSpc>
                <a:spcPct val="115000"/>
              </a:lnSpc>
              <a:spcBef>
                <a:spcPts val="1000"/>
              </a:spcBef>
              <a:spcAft>
                <a:spcPts val="0"/>
              </a:spcAft>
              <a:buSzPts val="1400"/>
              <a:buChar char="■"/>
              <a:defRPr sz="1400"/>
            </a:lvl3pPr>
            <a:lvl4pPr indent="-317500" lvl="3" marL="1828800" algn="l">
              <a:lnSpc>
                <a:spcPct val="115000"/>
              </a:lnSpc>
              <a:spcBef>
                <a:spcPts val="1000"/>
              </a:spcBef>
              <a:spcAft>
                <a:spcPts val="0"/>
              </a:spcAft>
              <a:buSzPts val="1400"/>
              <a:buChar char="●"/>
              <a:defRPr sz="1400"/>
            </a:lvl4pPr>
            <a:lvl5pPr indent="-317500" lvl="4" marL="2286000" algn="l">
              <a:lnSpc>
                <a:spcPct val="115000"/>
              </a:lnSpc>
              <a:spcBef>
                <a:spcPts val="1000"/>
              </a:spcBef>
              <a:spcAft>
                <a:spcPts val="0"/>
              </a:spcAft>
              <a:buSzPts val="1400"/>
              <a:buChar char="○"/>
              <a:defRPr sz="1400"/>
            </a:lvl5pPr>
            <a:lvl6pPr indent="-317500" lvl="5" marL="2743200" algn="l">
              <a:lnSpc>
                <a:spcPct val="115000"/>
              </a:lnSpc>
              <a:spcBef>
                <a:spcPts val="1000"/>
              </a:spcBef>
              <a:spcAft>
                <a:spcPts val="0"/>
              </a:spcAft>
              <a:buSzPts val="1400"/>
              <a:buChar char="■"/>
              <a:defRPr sz="1400"/>
            </a:lvl6pPr>
            <a:lvl7pPr indent="-317500" lvl="6" marL="3200400" algn="l">
              <a:lnSpc>
                <a:spcPct val="115000"/>
              </a:lnSpc>
              <a:spcBef>
                <a:spcPts val="1000"/>
              </a:spcBef>
              <a:spcAft>
                <a:spcPts val="0"/>
              </a:spcAft>
              <a:buSzPts val="1400"/>
              <a:buChar char="●"/>
              <a:defRPr sz="1400"/>
            </a:lvl7pPr>
            <a:lvl8pPr indent="-317500" lvl="7" marL="3657600" algn="l">
              <a:lnSpc>
                <a:spcPct val="115000"/>
              </a:lnSpc>
              <a:spcBef>
                <a:spcPts val="1000"/>
              </a:spcBef>
              <a:spcAft>
                <a:spcPts val="0"/>
              </a:spcAft>
              <a:buSzPts val="1400"/>
              <a:buChar char="○"/>
              <a:defRPr sz="1400"/>
            </a:lvl8pPr>
            <a:lvl9pPr indent="-317500" lvl="8" marL="4114800" algn="l">
              <a:lnSpc>
                <a:spcPct val="115000"/>
              </a:lnSpc>
              <a:spcBef>
                <a:spcPts val="1000"/>
              </a:spcBef>
              <a:spcAft>
                <a:spcPts val="1000"/>
              </a:spcAft>
              <a:buSzPts val="1400"/>
              <a:buChar char="■"/>
              <a:defRPr sz="1400"/>
            </a:lvl9pPr>
          </a:lstStyle>
          <a:p/>
        </p:txBody>
      </p:sp>
    </p:spTree>
  </p:cSld>
  <p:clrMapOvr>
    <a:masterClrMapping/>
  </p:clrMapOvr>
  <p:extLst>
    <p:ext uri="{DCECCB84-F9BA-43D5-87BE-67443E8EF086}">
      <p15:sldGuideLst>
        <p15:guide id="1" orient="horz" pos="2736">
          <p15:clr>
            <a:srgbClr val="E46962"/>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457200" y="457200"/>
            <a:ext cx="8229600" cy="457200"/>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dk1"/>
              </a:buClr>
              <a:buSzPts val="3000"/>
              <a:buFont typeface="Barlow Condensed"/>
              <a:buNone/>
              <a:defRPr b="1" i="0" sz="3000" u="none" cap="none" strike="noStrike">
                <a:solidFill>
                  <a:schemeClr val="dk1"/>
                </a:solidFill>
                <a:latin typeface="Barlow Condensed"/>
                <a:ea typeface="Barlow Condensed"/>
                <a:cs typeface="Barlow Condensed"/>
                <a:sym typeface="Barlow Condensed"/>
              </a:defRPr>
            </a:lvl1pPr>
            <a:lvl2pPr lvl="1" marR="0" rtl="0" algn="l">
              <a:lnSpc>
                <a:spcPct val="100000"/>
              </a:lnSpc>
              <a:spcBef>
                <a:spcPts val="0"/>
              </a:spcBef>
              <a:spcAft>
                <a:spcPts val="0"/>
              </a:spcAft>
              <a:buClr>
                <a:schemeClr val="dk1"/>
              </a:buClr>
              <a:buSzPts val="2800"/>
              <a:buFont typeface="Barlow"/>
              <a:buNone/>
              <a:defRPr b="0" i="0" sz="2800" u="none" cap="none" strike="noStrike">
                <a:solidFill>
                  <a:schemeClr val="dk1"/>
                </a:solidFill>
                <a:latin typeface="Barlow"/>
                <a:ea typeface="Barlow"/>
                <a:cs typeface="Barlow"/>
                <a:sym typeface="Barlow"/>
              </a:defRPr>
            </a:lvl2pPr>
            <a:lvl3pPr lvl="2" marR="0" rtl="0" algn="l">
              <a:lnSpc>
                <a:spcPct val="100000"/>
              </a:lnSpc>
              <a:spcBef>
                <a:spcPts val="0"/>
              </a:spcBef>
              <a:spcAft>
                <a:spcPts val="0"/>
              </a:spcAft>
              <a:buClr>
                <a:schemeClr val="dk1"/>
              </a:buClr>
              <a:buSzPts val="2800"/>
              <a:buFont typeface="Barlow"/>
              <a:buNone/>
              <a:defRPr b="0" i="0" sz="2800" u="none" cap="none" strike="noStrike">
                <a:solidFill>
                  <a:schemeClr val="dk1"/>
                </a:solidFill>
                <a:latin typeface="Barlow"/>
                <a:ea typeface="Barlow"/>
                <a:cs typeface="Barlow"/>
                <a:sym typeface="Barlow"/>
              </a:defRPr>
            </a:lvl3pPr>
            <a:lvl4pPr lvl="3" marR="0" rtl="0" algn="l">
              <a:lnSpc>
                <a:spcPct val="100000"/>
              </a:lnSpc>
              <a:spcBef>
                <a:spcPts val="0"/>
              </a:spcBef>
              <a:spcAft>
                <a:spcPts val="0"/>
              </a:spcAft>
              <a:buClr>
                <a:schemeClr val="dk1"/>
              </a:buClr>
              <a:buSzPts val="2800"/>
              <a:buFont typeface="Barlow"/>
              <a:buNone/>
              <a:defRPr b="0" i="0" sz="2800" u="none" cap="none" strike="noStrike">
                <a:solidFill>
                  <a:schemeClr val="dk1"/>
                </a:solidFill>
                <a:latin typeface="Barlow"/>
                <a:ea typeface="Barlow"/>
                <a:cs typeface="Barlow"/>
                <a:sym typeface="Barlow"/>
              </a:defRPr>
            </a:lvl4pPr>
            <a:lvl5pPr lvl="4" marR="0" rtl="0" algn="l">
              <a:lnSpc>
                <a:spcPct val="100000"/>
              </a:lnSpc>
              <a:spcBef>
                <a:spcPts val="0"/>
              </a:spcBef>
              <a:spcAft>
                <a:spcPts val="0"/>
              </a:spcAft>
              <a:buClr>
                <a:schemeClr val="dk1"/>
              </a:buClr>
              <a:buSzPts val="2800"/>
              <a:buFont typeface="Barlow"/>
              <a:buNone/>
              <a:defRPr b="0" i="0" sz="2800" u="none" cap="none" strike="noStrike">
                <a:solidFill>
                  <a:schemeClr val="dk1"/>
                </a:solidFill>
                <a:latin typeface="Barlow"/>
                <a:ea typeface="Barlow"/>
                <a:cs typeface="Barlow"/>
                <a:sym typeface="Barlow"/>
              </a:defRPr>
            </a:lvl5pPr>
            <a:lvl6pPr lvl="5" marR="0" rtl="0" algn="l">
              <a:lnSpc>
                <a:spcPct val="100000"/>
              </a:lnSpc>
              <a:spcBef>
                <a:spcPts val="0"/>
              </a:spcBef>
              <a:spcAft>
                <a:spcPts val="0"/>
              </a:spcAft>
              <a:buClr>
                <a:schemeClr val="dk1"/>
              </a:buClr>
              <a:buSzPts val="2800"/>
              <a:buFont typeface="Barlow"/>
              <a:buNone/>
              <a:defRPr b="0" i="0" sz="2800" u="none" cap="none" strike="noStrike">
                <a:solidFill>
                  <a:schemeClr val="dk1"/>
                </a:solidFill>
                <a:latin typeface="Barlow"/>
                <a:ea typeface="Barlow"/>
                <a:cs typeface="Barlow"/>
                <a:sym typeface="Barlow"/>
              </a:defRPr>
            </a:lvl6pPr>
            <a:lvl7pPr lvl="6" marR="0" rtl="0" algn="l">
              <a:lnSpc>
                <a:spcPct val="100000"/>
              </a:lnSpc>
              <a:spcBef>
                <a:spcPts val="0"/>
              </a:spcBef>
              <a:spcAft>
                <a:spcPts val="0"/>
              </a:spcAft>
              <a:buClr>
                <a:schemeClr val="dk1"/>
              </a:buClr>
              <a:buSzPts val="2800"/>
              <a:buFont typeface="Barlow"/>
              <a:buNone/>
              <a:defRPr b="0" i="0" sz="2800" u="none" cap="none" strike="noStrike">
                <a:solidFill>
                  <a:schemeClr val="dk1"/>
                </a:solidFill>
                <a:latin typeface="Barlow"/>
                <a:ea typeface="Barlow"/>
                <a:cs typeface="Barlow"/>
                <a:sym typeface="Barlow"/>
              </a:defRPr>
            </a:lvl7pPr>
            <a:lvl8pPr lvl="7" marR="0" rtl="0" algn="l">
              <a:lnSpc>
                <a:spcPct val="100000"/>
              </a:lnSpc>
              <a:spcBef>
                <a:spcPts val="0"/>
              </a:spcBef>
              <a:spcAft>
                <a:spcPts val="0"/>
              </a:spcAft>
              <a:buClr>
                <a:schemeClr val="dk1"/>
              </a:buClr>
              <a:buSzPts val="2800"/>
              <a:buFont typeface="Barlow"/>
              <a:buNone/>
              <a:defRPr b="0" i="0" sz="2800" u="none" cap="none" strike="noStrike">
                <a:solidFill>
                  <a:schemeClr val="dk1"/>
                </a:solidFill>
                <a:latin typeface="Barlow"/>
                <a:ea typeface="Barlow"/>
                <a:cs typeface="Barlow"/>
                <a:sym typeface="Barlow"/>
              </a:defRPr>
            </a:lvl8pPr>
            <a:lvl9pPr lvl="8" marR="0" rtl="0" algn="l">
              <a:lnSpc>
                <a:spcPct val="100000"/>
              </a:lnSpc>
              <a:spcBef>
                <a:spcPts val="0"/>
              </a:spcBef>
              <a:spcAft>
                <a:spcPts val="0"/>
              </a:spcAft>
              <a:buClr>
                <a:schemeClr val="dk1"/>
              </a:buClr>
              <a:buSzPts val="2800"/>
              <a:buFont typeface="Barlow"/>
              <a:buNone/>
              <a:defRPr b="0" i="0" sz="2800" u="none" cap="none" strike="noStrike">
                <a:solidFill>
                  <a:schemeClr val="dk1"/>
                </a:solidFill>
                <a:latin typeface="Barlow"/>
                <a:ea typeface="Barlow"/>
                <a:cs typeface="Barlow"/>
                <a:sym typeface="Barlow"/>
              </a:defRPr>
            </a:lvl9pPr>
          </a:lstStyle>
          <a:p/>
        </p:txBody>
      </p:sp>
      <p:sp>
        <p:nvSpPr>
          <p:cNvPr id="7" name="Google Shape;7;p22"/>
          <p:cNvSpPr txBox="1"/>
          <p:nvPr>
            <p:ph idx="1" type="body"/>
          </p:nvPr>
        </p:nvSpPr>
        <p:spPr>
          <a:xfrm>
            <a:off x="457200" y="1600200"/>
            <a:ext cx="8229600" cy="2925900"/>
          </a:xfrm>
          <a:prstGeom prst="rect">
            <a:avLst/>
          </a:prstGeom>
          <a:noFill/>
          <a:ln>
            <a:noFill/>
          </a:ln>
        </p:spPr>
        <p:txBody>
          <a:bodyPr anchorCtr="0" anchor="t" bIns="0" lIns="0" spcFirstLastPara="1" rIns="0" wrap="square" tIns="0">
            <a:noAutofit/>
          </a:bodyPr>
          <a:lstStyle>
            <a:lvl1pPr indent="-292100" lvl="0" marL="457200" marR="0" rtl="0" algn="l">
              <a:lnSpc>
                <a:spcPct val="115000"/>
              </a:lnSpc>
              <a:spcBef>
                <a:spcPts val="0"/>
              </a:spcBef>
              <a:spcAft>
                <a:spcPts val="0"/>
              </a:spcAft>
              <a:buClr>
                <a:schemeClr val="dk1"/>
              </a:buClr>
              <a:buSzPts val="1000"/>
              <a:buFont typeface="Nunito"/>
              <a:buChar char="⮕"/>
              <a:defRPr b="0" i="0" sz="1400" u="none" cap="none" strike="noStrike">
                <a:solidFill>
                  <a:schemeClr val="dk1"/>
                </a:solidFill>
                <a:latin typeface="Nunito"/>
                <a:ea typeface="Nunito"/>
                <a:cs typeface="Nunito"/>
                <a:sym typeface="Nunito"/>
              </a:defRPr>
            </a:lvl1pPr>
            <a:lvl2pPr indent="-317500" lvl="1" marL="914400" marR="0" rtl="0" algn="l">
              <a:lnSpc>
                <a:spcPct val="115000"/>
              </a:lnSpc>
              <a:spcBef>
                <a:spcPts val="100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2pPr>
            <a:lvl3pPr indent="-317500" lvl="2" marL="1371600" marR="0" rtl="0" algn="l">
              <a:lnSpc>
                <a:spcPct val="115000"/>
              </a:lnSpc>
              <a:spcBef>
                <a:spcPts val="100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3pPr>
            <a:lvl4pPr indent="-317500" lvl="3" marL="1828800" marR="0" rtl="0" algn="l">
              <a:lnSpc>
                <a:spcPct val="115000"/>
              </a:lnSpc>
              <a:spcBef>
                <a:spcPts val="100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4pPr>
            <a:lvl5pPr indent="-317500" lvl="4" marL="2286000" marR="0" rtl="0" algn="l">
              <a:lnSpc>
                <a:spcPct val="115000"/>
              </a:lnSpc>
              <a:spcBef>
                <a:spcPts val="100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5pPr>
            <a:lvl6pPr indent="-317500" lvl="5" marL="2743200" marR="0" rtl="0" algn="l">
              <a:lnSpc>
                <a:spcPct val="115000"/>
              </a:lnSpc>
              <a:spcBef>
                <a:spcPts val="100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6pPr>
            <a:lvl7pPr indent="-317500" lvl="6" marL="3200400" marR="0" rtl="0" algn="l">
              <a:lnSpc>
                <a:spcPct val="115000"/>
              </a:lnSpc>
              <a:spcBef>
                <a:spcPts val="100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7pPr>
            <a:lvl8pPr indent="-317500" lvl="7" marL="3657600" marR="0" rtl="0" algn="l">
              <a:lnSpc>
                <a:spcPct val="115000"/>
              </a:lnSpc>
              <a:spcBef>
                <a:spcPts val="100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8pPr>
            <a:lvl9pPr indent="-317500" lvl="8" marL="4114800" marR="0" rtl="0" algn="l">
              <a:lnSpc>
                <a:spcPct val="115000"/>
              </a:lnSpc>
              <a:spcBef>
                <a:spcPts val="1000"/>
              </a:spcBef>
              <a:spcAft>
                <a:spcPts val="1000"/>
              </a:spcAft>
              <a:buClr>
                <a:schemeClr val="dk1"/>
              </a:buClr>
              <a:buSzPts val="1400"/>
              <a:buFont typeface="Nunito"/>
              <a:buChar char="■"/>
              <a:defRPr b="0" i="0" sz="1400" u="none" cap="none" strike="noStrike">
                <a:solidFill>
                  <a:schemeClr val="dk1"/>
                </a:solidFill>
                <a:latin typeface="Nunito"/>
                <a:ea typeface="Nunito"/>
                <a:cs typeface="Nunito"/>
                <a:sym typeface="Nunito"/>
              </a:defRPr>
            </a:lvl9pPr>
          </a:lstStyle>
          <a:p/>
        </p:txBody>
      </p:sp>
      <p:sp>
        <p:nvSpPr>
          <p:cNvPr id="8" name="Google Shape;8;p22"/>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22"/>
          <p:cNvSpPr txBox="1"/>
          <p:nvPr/>
        </p:nvSpPr>
        <p:spPr>
          <a:xfrm>
            <a:off x="685800" y="4728475"/>
            <a:ext cx="914400" cy="185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B7B7B7"/>
                </a:solidFill>
                <a:latin typeface="Nunito"/>
                <a:ea typeface="Nunito"/>
                <a:cs typeface="Nunito"/>
                <a:sym typeface="Nunito"/>
              </a:rPr>
              <a:t>© 2023 General Assembly</a:t>
            </a:r>
            <a:endParaRPr b="0" i="0" sz="600" u="none" cap="none" strike="noStrike">
              <a:solidFill>
                <a:srgbClr val="B7B7B7"/>
              </a:solidFill>
              <a:latin typeface="Nunito"/>
              <a:ea typeface="Nunito"/>
              <a:cs typeface="Nunito"/>
              <a:sym typeface="Nunito"/>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
          <p15:clr>
            <a:srgbClr val="EA4335"/>
          </p15:clr>
        </p15:guide>
        <p15:guide id="2" orient="horz" pos="288">
          <p15:clr>
            <a:srgbClr val="EA4335"/>
          </p15:clr>
        </p15:guide>
        <p15:guide id="3" orient="horz" pos="1008">
          <p15:clr>
            <a:srgbClr val="EA4335"/>
          </p15:clr>
        </p15:guide>
        <p15:guide id="4" pos="5472">
          <p15:clr>
            <a:srgbClr val="EA4335"/>
          </p15:clr>
        </p15:guide>
        <p15:guide id="5" orient="horz" pos="775">
          <p15:clr>
            <a:srgbClr val="EA4335"/>
          </p15:clr>
        </p15:guide>
        <p15:guide id="6" orient="horz" pos="2851">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hyperlink" Target="https://www3.weforum.org/docs/WEF_Jobs_of_Tomorrow_Generative_AI_2023.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support.zoom.com/hc/en/article?id=zm_kb&amp;sysparm_article=KB0062809#h_01GAVTV2RRAGMM905MR1QMVRTH"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s://www.accenture.com/content/dam/accenture/final/accenture-com/document/Accenture-A-New-Era-of-Generative-AI-for-Everyone.pdf" TargetMode="Externa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1" name="Shape 121"/>
        <p:cNvGrpSpPr/>
        <p:nvPr/>
      </p:nvGrpSpPr>
      <p:grpSpPr>
        <a:xfrm>
          <a:off x="0" y="0"/>
          <a:ext cx="0" cy="0"/>
          <a:chOff x="0" y="0"/>
          <a:chExt cx="0" cy="0"/>
        </a:xfrm>
      </p:grpSpPr>
      <p:sp>
        <p:nvSpPr>
          <p:cNvPr id="122" name="Google Shape;122;p1"/>
          <p:cNvSpPr txBox="1"/>
          <p:nvPr>
            <p:ph type="title"/>
          </p:nvPr>
        </p:nvSpPr>
        <p:spPr>
          <a:xfrm>
            <a:off x="1028700" y="457200"/>
            <a:ext cx="7417800" cy="457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000"/>
              <a:buNone/>
            </a:pPr>
            <a:r>
              <a:rPr lang="en"/>
              <a:t>Start an Actionable Automation &amp; Augmentation Plan</a:t>
            </a:r>
            <a:endParaRPr/>
          </a:p>
        </p:txBody>
      </p:sp>
      <p:sp>
        <p:nvSpPr>
          <p:cNvPr id="123" name="Google Shape;123;p1"/>
          <p:cNvSpPr txBox="1"/>
          <p:nvPr>
            <p:ph idx="1" type="body"/>
          </p:nvPr>
        </p:nvSpPr>
        <p:spPr>
          <a:xfrm>
            <a:off x="1028700" y="1190625"/>
            <a:ext cx="3459300" cy="29529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000"/>
              <a:buNone/>
            </a:pPr>
            <a:r>
              <a:rPr b="1" lang="en" sz="1500"/>
              <a:t>Overview</a:t>
            </a:r>
            <a:endParaRPr b="1" sz="1500"/>
          </a:p>
          <a:p>
            <a:pPr indent="0" lvl="0" marL="0" rtl="0" algn="l">
              <a:lnSpc>
                <a:spcPct val="115000"/>
              </a:lnSpc>
              <a:spcBef>
                <a:spcPts val="1000"/>
              </a:spcBef>
              <a:spcAft>
                <a:spcPts val="0"/>
              </a:spcAft>
              <a:buSzPts val="1000"/>
              <a:buNone/>
            </a:pPr>
            <a:r>
              <a:rPr lang="en" sz="1500"/>
              <a:t>This lesson focuses on starting an actionable automation and augmentation plan. It guides students through the steps of developing a concrete plan for implementing automation and augmentation in their workflows.</a:t>
            </a:r>
            <a:endParaRPr sz="1500"/>
          </a:p>
          <a:p>
            <a:pPr indent="0" lvl="0" marL="0" rtl="0" algn="l">
              <a:lnSpc>
                <a:spcPct val="115000"/>
              </a:lnSpc>
              <a:spcBef>
                <a:spcPts val="1000"/>
              </a:spcBef>
              <a:spcAft>
                <a:spcPts val="0"/>
              </a:spcAft>
              <a:buSzPts val="1000"/>
              <a:buNone/>
            </a:pPr>
            <a:r>
              <a:t/>
            </a:r>
            <a:endParaRPr sz="1500"/>
          </a:p>
          <a:p>
            <a:pPr indent="0" lvl="0" marL="0" rtl="0" algn="l">
              <a:lnSpc>
                <a:spcPct val="115000"/>
              </a:lnSpc>
              <a:spcBef>
                <a:spcPts val="1000"/>
              </a:spcBef>
              <a:spcAft>
                <a:spcPts val="0"/>
              </a:spcAft>
              <a:buSzPts val="1000"/>
              <a:buNone/>
            </a:pPr>
            <a:r>
              <a:t/>
            </a:r>
            <a:endParaRPr sz="1500"/>
          </a:p>
          <a:p>
            <a:pPr indent="0" lvl="0" marL="0" rtl="0" algn="l">
              <a:lnSpc>
                <a:spcPct val="115000"/>
              </a:lnSpc>
              <a:spcBef>
                <a:spcPts val="1000"/>
              </a:spcBef>
              <a:spcAft>
                <a:spcPts val="0"/>
              </a:spcAft>
              <a:buSzPts val="1000"/>
              <a:buNone/>
            </a:pPr>
            <a:r>
              <a:t/>
            </a:r>
            <a:endParaRPr sz="1500"/>
          </a:p>
          <a:p>
            <a:pPr indent="0" lvl="0" marL="0" rtl="0" algn="l">
              <a:lnSpc>
                <a:spcPct val="115000"/>
              </a:lnSpc>
              <a:spcBef>
                <a:spcPts val="1000"/>
              </a:spcBef>
              <a:spcAft>
                <a:spcPts val="0"/>
              </a:spcAft>
              <a:buSzPts val="1000"/>
              <a:buNone/>
            </a:pPr>
            <a:r>
              <a:t/>
            </a:r>
            <a:endParaRPr sz="1500"/>
          </a:p>
          <a:p>
            <a:pPr indent="0" lvl="0" marL="0" rtl="0" algn="l">
              <a:lnSpc>
                <a:spcPct val="115000"/>
              </a:lnSpc>
              <a:spcBef>
                <a:spcPts val="1000"/>
              </a:spcBef>
              <a:spcAft>
                <a:spcPts val="0"/>
              </a:spcAft>
              <a:buSzPts val="1000"/>
              <a:buNone/>
            </a:pPr>
            <a:r>
              <a:t/>
            </a:r>
            <a:endParaRPr sz="1500"/>
          </a:p>
          <a:p>
            <a:pPr indent="0" lvl="0" marL="0" rtl="0" algn="l">
              <a:lnSpc>
                <a:spcPct val="115000"/>
              </a:lnSpc>
              <a:spcBef>
                <a:spcPts val="1000"/>
              </a:spcBef>
              <a:spcAft>
                <a:spcPts val="0"/>
              </a:spcAft>
              <a:buSzPts val="1000"/>
              <a:buNone/>
            </a:pPr>
            <a:r>
              <a:t/>
            </a:r>
            <a:endParaRPr sz="1500"/>
          </a:p>
          <a:p>
            <a:pPr indent="0" lvl="0" marL="0" rtl="0" algn="l">
              <a:lnSpc>
                <a:spcPct val="115000"/>
              </a:lnSpc>
              <a:spcBef>
                <a:spcPts val="1000"/>
              </a:spcBef>
              <a:spcAft>
                <a:spcPts val="0"/>
              </a:spcAft>
              <a:buSzPts val="1000"/>
              <a:buNone/>
            </a:pPr>
            <a:r>
              <a:t/>
            </a:r>
            <a:endParaRPr sz="1500"/>
          </a:p>
          <a:p>
            <a:pPr indent="0" lvl="0" marL="0" rtl="0" algn="l">
              <a:lnSpc>
                <a:spcPct val="115000"/>
              </a:lnSpc>
              <a:spcBef>
                <a:spcPts val="1000"/>
              </a:spcBef>
              <a:spcAft>
                <a:spcPts val="0"/>
              </a:spcAft>
              <a:buSzPts val="1000"/>
              <a:buNone/>
            </a:pPr>
            <a:r>
              <a:t/>
            </a:r>
            <a:endParaRPr sz="1500"/>
          </a:p>
          <a:p>
            <a:pPr indent="0" lvl="0" marL="0" rtl="0" algn="l">
              <a:lnSpc>
                <a:spcPct val="115000"/>
              </a:lnSpc>
              <a:spcBef>
                <a:spcPts val="1000"/>
              </a:spcBef>
              <a:spcAft>
                <a:spcPts val="0"/>
              </a:spcAft>
              <a:buSzPts val="1000"/>
              <a:buNone/>
            </a:pPr>
            <a:r>
              <a:t/>
            </a:r>
            <a:endParaRPr sz="1500"/>
          </a:p>
          <a:p>
            <a:pPr indent="0" lvl="0" marL="0" rtl="0" algn="l">
              <a:lnSpc>
                <a:spcPct val="115000"/>
              </a:lnSpc>
              <a:spcBef>
                <a:spcPts val="1000"/>
              </a:spcBef>
              <a:spcAft>
                <a:spcPts val="1000"/>
              </a:spcAft>
              <a:buSzPts val="1000"/>
              <a:buNone/>
            </a:pPr>
            <a:r>
              <a:t/>
            </a:r>
            <a:endParaRPr/>
          </a:p>
        </p:txBody>
      </p:sp>
      <p:sp>
        <p:nvSpPr>
          <p:cNvPr id="124" name="Google Shape;124;p1"/>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125" name="Google Shape;125;p1"/>
          <p:cNvSpPr txBox="1"/>
          <p:nvPr>
            <p:ph idx="1" type="body"/>
          </p:nvPr>
        </p:nvSpPr>
        <p:spPr>
          <a:xfrm>
            <a:off x="4872800" y="1190625"/>
            <a:ext cx="3573600" cy="29529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000"/>
              <a:buNone/>
            </a:pPr>
            <a:r>
              <a:rPr b="1" lang="en" sz="1500"/>
              <a:t>Learning Objectives</a:t>
            </a:r>
            <a:endParaRPr b="1" sz="1500"/>
          </a:p>
          <a:p>
            <a:pPr indent="-292100" lvl="0" marL="457200" rtl="0" algn="l">
              <a:lnSpc>
                <a:spcPct val="115000"/>
              </a:lnSpc>
              <a:spcBef>
                <a:spcPts val="1000"/>
              </a:spcBef>
              <a:spcAft>
                <a:spcPts val="0"/>
              </a:spcAft>
              <a:buSzPts val="1000"/>
              <a:buChar char="➔"/>
            </a:pPr>
            <a:r>
              <a:rPr lang="en"/>
              <a:t>Identify which tasks are able to be automated or augmented, and which have lower potential.</a:t>
            </a:r>
            <a:endParaRPr/>
          </a:p>
          <a:p>
            <a:pPr indent="-292100" lvl="0" marL="457200" rtl="0" algn="l">
              <a:lnSpc>
                <a:spcPct val="115000"/>
              </a:lnSpc>
              <a:spcBef>
                <a:spcPts val="0"/>
              </a:spcBef>
              <a:spcAft>
                <a:spcPts val="0"/>
              </a:spcAft>
              <a:buSzPts val="1000"/>
              <a:buChar char="➔"/>
            </a:pPr>
            <a:r>
              <a:rPr lang="en"/>
              <a:t>Apply this skill to your own role, to enable you to design an automation and augmentation plan.</a:t>
            </a:r>
            <a:endParaRPr/>
          </a:p>
          <a:p>
            <a:pPr indent="0" lvl="0" marL="0" rtl="0" algn="l">
              <a:lnSpc>
                <a:spcPct val="115000"/>
              </a:lnSpc>
              <a:spcBef>
                <a:spcPts val="1000"/>
              </a:spcBef>
              <a:spcAft>
                <a:spcPts val="0"/>
              </a:spcAft>
              <a:buSzPts val="1000"/>
              <a:buNone/>
            </a:pPr>
            <a:r>
              <a:t/>
            </a:r>
            <a:endParaRPr/>
          </a:p>
          <a:p>
            <a:pPr indent="0" lvl="0" marL="0" rtl="0" algn="l">
              <a:lnSpc>
                <a:spcPct val="115000"/>
              </a:lnSpc>
              <a:spcBef>
                <a:spcPts val="1000"/>
              </a:spcBef>
              <a:spcAft>
                <a:spcPts val="0"/>
              </a:spcAft>
              <a:buSzPts val="1000"/>
              <a:buNone/>
            </a:pPr>
            <a:r>
              <a:t/>
            </a:r>
            <a:endParaRPr/>
          </a:p>
          <a:p>
            <a:pPr indent="0" lvl="0" marL="0" rtl="0" algn="l">
              <a:lnSpc>
                <a:spcPct val="115000"/>
              </a:lnSpc>
              <a:spcBef>
                <a:spcPts val="1000"/>
              </a:spcBef>
              <a:spcAft>
                <a:spcPts val="1000"/>
              </a:spcAft>
              <a:buSzPts val="10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87" name="Shape 187"/>
        <p:cNvGrpSpPr/>
        <p:nvPr/>
      </p:nvGrpSpPr>
      <p:grpSpPr>
        <a:xfrm>
          <a:off x="0" y="0"/>
          <a:ext cx="0" cy="0"/>
          <a:chOff x="0" y="0"/>
          <a:chExt cx="0" cy="0"/>
        </a:xfrm>
      </p:grpSpPr>
      <p:pic>
        <p:nvPicPr>
          <p:cNvPr id="188" name="Google Shape;188;p10"/>
          <p:cNvPicPr preferRelativeResize="0"/>
          <p:nvPr/>
        </p:nvPicPr>
        <p:blipFill rotWithShape="1">
          <a:blip r:embed="rId3">
            <a:alphaModFix/>
          </a:blip>
          <a:srcRect b="1681" l="0" r="3269" t="9277"/>
          <a:stretch/>
        </p:blipFill>
        <p:spPr>
          <a:xfrm>
            <a:off x="1727738" y="569150"/>
            <a:ext cx="6373514" cy="4159276"/>
          </a:xfrm>
          <a:prstGeom prst="rect">
            <a:avLst/>
          </a:prstGeom>
          <a:noFill/>
          <a:ln>
            <a:noFill/>
          </a:ln>
        </p:spPr>
      </p:pic>
      <p:sp>
        <p:nvSpPr>
          <p:cNvPr id="189" name="Google Shape;189;p10"/>
          <p:cNvSpPr txBox="1"/>
          <p:nvPr>
            <p:ph type="title"/>
          </p:nvPr>
        </p:nvSpPr>
        <p:spPr>
          <a:xfrm>
            <a:off x="1142150" y="115600"/>
            <a:ext cx="7544700" cy="410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000"/>
              <a:buNone/>
            </a:pPr>
            <a:r>
              <a:rPr lang="en"/>
              <a:t>Steps to Identify Automation/Augmentation Potential </a:t>
            </a:r>
            <a:endParaRPr/>
          </a:p>
        </p:txBody>
      </p:sp>
      <p:sp>
        <p:nvSpPr>
          <p:cNvPr id="190" name="Google Shape;190;p10"/>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191" name="Google Shape;191;p10"/>
          <p:cNvSpPr txBox="1"/>
          <p:nvPr/>
        </p:nvSpPr>
        <p:spPr>
          <a:xfrm>
            <a:off x="2853250" y="4728425"/>
            <a:ext cx="48585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Source: </a:t>
            </a:r>
            <a:r>
              <a:rPr b="0" i="0" lang="en" sz="1100" u="sng" cap="none" strike="noStrike">
                <a:solidFill>
                  <a:schemeClr val="hlink"/>
                </a:solidFill>
                <a:latin typeface="Arial"/>
                <a:ea typeface="Arial"/>
                <a:cs typeface="Arial"/>
                <a:sym typeface="Arial"/>
                <a:hlinkClick r:id="rId4"/>
              </a:rPr>
              <a:t>Jobs of Tomorrow: Large Language Models and Jobs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92" name="Google Shape;192;p10"/>
          <p:cNvSpPr/>
          <p:nvPr/>
        </p:nvSpPr>
        <p:spPr>
          <a:xfrm>
            <a:off x="3717675" y="2199825"/>
            <a:ext cx="1436400" cy="1520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000000"/>
                </a:solidFill>
                <a:latin typeface="Arial"/>
                <a:ea typeface="Arial"/>
                <a:cs typeface="Arial"/>
                <a:sym typeface="Arial"/>
              </a:rPr>
              <a:t>Knowledge</a:t>
            </a:r>
            <a:r>
              <a:rPr b="0" i="0" lang="en" sz="800" u="none" cap="none" strike="noStrike">
                <a:solidFill>
                  <a:srgbClr val="000000"/>
                </a:solidFill>
                <a:latin typeface="Arial"/>
                <a:ea typeface="Arial"/>
                <a:cs typeface="Arial"/>
                <a:sym typeface="Arial"/>
              </a:rPr>
              <a:t> - Does the task require a certain level of knowledge or skill...</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(1) to solve creatively</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ambiguous problems?</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(2) to work together with</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others in real time?</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(3) to meet a commitment or compliance, e.g. legal, financial, health?</a:t>
            </a:r>
            <a:endParaRPr b="0" i="0" sz="8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96" name="Shape 196"/>
        <p:cNvGrpSpPr/>
        <p:nvPr/>
      </p:nvGrpSpPr>
      <p:grpSpPr>
        <a:xfrm>
          <a:off x="0" y="0"/>
          <a:ext cx="0" cy="0"/>
          <a:chOff x="0" y="0"/>
          <a:chExt cx="0" cy="0"/>
        </a:xfrm>
      </p:grpSpPr>
      <p:sp>
        <p:nvSpPr>
          <p:cNvPr id="197" name="Google Shape;197;p11"/>
          <p:cNvSpPr txBox="1"/>
          <p:nvPr>
            <p:ph idx="2" type="body"/>
          </p:nvPr>
        </p:nvSpPr>
        <p:spPr>
          <a:xfrm>
            <a:off x="1142150" y="1600200"/>
            <a:ext cx="6349500" cy="23268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000"/>
              <a:buNone/>
            </a:pPr>
            <a:r>
              <a:rPr b="1" lang="en"/>
              <a:t>Tariq is a therapist who is evaluating his client’s mental health conditions and considering various treatment options. What category does this task belong to?</a:t>
            </a:r>
            <a:endParaRPr b="1"/>
          </a:p>
          <a:p>
            <a:pPr indent="0" lvl="0" marL="0" rtl="0" algn="l">
              <a:lnSpc>
                <a:spcPct val="115000"/>
              </a:lnSpc>
              <a:spcBef>
                <a:spcPts val="1000"/>
              </a:spcBef>
              <a:spcAft>
                <a:spcPts val="0"/>
              </a:spcAft>
              <a:buSzPts val="1000"/>
              <a:buNone/>
            </a:pPr>
            <a:r>
              <a:rPr lang="en"/>
              <a:t>A) Higher potential for automation</a:t>
            </a:r>
            <a:endParaRPr/>
          </a:p>
          <a:p>
            <a:pPr indent="0" lvl="0" marL="0" rtl="0" algn="l">
              <a:lnSpc>
                <a:spcPct val="115000"/>
              </a:lnSpc>
              <a:spcBef>
                <a:spcPts val="1000"/>
              </a:spcBef>
              <a:spcAft>
                <a:spcPts val="0"/>
              </a:spcAft>
              <a:buSzPts val="1000"/>
              <a:buNone/>
            </a:pPr>
            <a:r>
              <a:rPr lang="en"/>
              <a:t>B) Higher potential for augmentation</a:t>
            </a:r>
            <a:endParaRPr/>
          </a:p>
          <a:p>
            <a:pPr indent="0" lvl="0" marL="0" rtl="0" algn="l">
              <a:lnSpc>
                <a:spcPct val="115000"/>
              </a:lnSpc>
              <a:spcBef>
                <a:spcPts val="1000"/>
              </a:spcBef>
              <a:spcAft>
                <a:spcPts val="0"/>
              </a:spcAft>
              <a:buSzPts val="1000"/>
              <a:buNone/>
            </a:pPr>
            <a:r>
              <a:rPr lang="en"/>
              <a:t>C) Lower potential for exposure (automation or augmentation)</a:t>
            </a:r>
            <a:endParaRPr/>
          </a:p>
          <a:p>
            <a:pPr indent="0" lvl="0" marL="0" rtl="0" algn="l">
              <a:lnSpc>
                <a:spcPct val="115000"/>
              </a:lnSpc>
              <a:spcBef>
                <a:spcPts val="1000"/>
              </a:spcBef>
              <a:spcAft>
                <a:spcPts val="1000"/>
              </a:spcAft>
              <a:buSzPts val="1000"/>
              <a:buNone/>
            </a:pPr>
            <a:r>
              <a:rPr lang="en"/>
              <a:t>D) Non-language tasks</a:t>
            </a:r>
            <a:endParaRPr/>
          </a:p>
        </p:txBody>
      </p:sp>
      <p:sp>
        <p:nvSpPr>
          <p:cNvPr id="198" name="Google Shape;198;p11"/>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199" name="Google Shape;199;p11"/>
          <p:cNvSpPr txBox="1"/>
          <p:nvPr>
            <p:ph idx="4294967295" type="title"/>
          </p:nvPr>
        </p:nvSpPr>
        <p:spPr>
          <a:xfrm>
            <a:off x="1142150" y="457200"/>
            <a:ext cx="7104600" cy="834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000"/>
              <a:buNone/>
            </a:pPr>
            <a:r>
              <a:rPr lang="en"/>
              <a:t>Knowledge Check:</a:t>
            </a:r>
            <a:endParaRPr/>
          </a:p>
          <a:p>
            <a:pPr indent="0" lvl="0" marL="0" rtl="0" algn="l">
              <a:lnSpc>
                <a:spcPct val="90000"/>
              </a:lnSpc>
              <a:spcBef>
                <a:spcPts val="0"/>
              </a:spcBef>
              <a:spcAft>
                <a:spcPts val="0"/>
              </a:spcAft>
              <a:buSzPts val="3000"/>
              <a:buNone/>
            </a:pPr>
            <a:r>
              <a:rPr lang="en" sz="2000"/>
              <a:t>Identifying exposure potential of tasks and jobs</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03" name="Shape 203"/>
        <p:cNvGrpSpPr/>
        <p:nvPr/>
      </p:nvGrpSpPr>
      <p:grpSpPr>
        <a:xfrm>
          <a:off x="0" y="0"/>
          <a:ext cx="0" cy="0"/>
          <a:chOff x="0" y="0"/>
          <a:chExt cx="0" cy="0"/>
        </a:xfrm>
      </p:grpSpPr>
      <p:sp>
        <p:nvSpPr>
          <p:cNvPr id="204" name="Google Shape;204;p12"/>
          <p:cNvSpPr/>
          <p:nvPr/>
        </p:nvSpPr>
        <p:spPr>
          <a:xfrm>
            <a:off x="1142150" y="3939550"/>
            <a:ext cx="6983400" cy="834000"/>
          </a:xfrm>
          <a:prstGeom prst="rect">
            <a:avLst/>
          </a:pr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Nunito"/>
                <a:ea typeface="Nunito"/>
                <a:cs typeface="Nunito"/>
                <a:sym typeface="Nunito"/>
              </a:rPr>
              <a:t>Rationale</a:t>
            </a:r>
            <a:r>
              <a:rPr b="0" i="0" lang="en" sz="1400" u="none" cap="none" strike="noStrike">
                <a:solidFill>
                  <a:srgbClr val="000000"/>
                </a:solidFill>
                <a:latin typeface="Nunito"/>
                <a:ea typeface="Nunito"/>
                <a:cs typeface="Nunito"/>
                <a:sym typeface="Nunito"/>
              </a:rPr>
              <a:t>: Evaluating patient or client conditions and treatment options is a task with a higher potential for augmentation. LLMs can assist in making a diagnosis and help reduce bias when it comes to treatment options.</a:t>
            </a:r>
            <a:endParaRPr b="0" i="0" sz="1400" u="none" cap="none" strike="noStrike">
              <a:solidFill>
                <a:srgbClr val="000000"/>
              </a:solidFill>
              <a:latin typeface="Nunito"/>
              <a:ea typeface="Nunito"/>
              <a:cs typeface="Nunito"/>
              <a:sym typeface="Nunito"/>
            </a:endParaRPr>
          </a:p>
        </p:txBody>
      </p:sp>
      <p:sp>
        <p:nvSpPr>
          <p:cNvPr id="205" name="Google Shape;205;p12"/>
          <p:cNvSpPr txBox="1"/>
          <p:nvPr>
            <p:ph idx="2" type="body"/>
          </p:nvPr>
        </p:nvSpPr>
        <p:spPr>
          <a:xfrm>
            <a:off x="1142150" y="1600200"/>
            <a:ext cx="6349500" cy="23268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000"/>
              <a:buNone/>
            </a:pPr>
            <a:r>
              <a:rPr lang="en"/>
              <a:t>Tariq is a therapist who is evaluating his client’s mental health conditions against guidance criteria and considering treatment options.</a:t>
            </a:r>
            <a:br>
              <a:rPr lang="en"/>
            </a:br>
            <a:r>
              <a:rPr lang="en"/>
              <a:t>What category does this task belong to?</a:t>
            </a:r>
            <a:endParaRPr/>
          </a:p>
          <a:p>
            <a:pPr indent="0" lvl="0" marL="0" rtl="0" algn="l">
              <a:lnSpc>
                <a:spcPct val="115000"/>
              </a:lnSpc>
              <a:spcBef>
                <a:spcPts val="1000"/>
              </a:spcBef>
              <a:spcAft>
                <a:spcPts val="0"/>
              </a:spcAft>
              <a:buSzPts val="1000"/>
              <a:buNone/>
            </a:pPr>
            <a:r>
              <a:rPr lang="en"/>
              <a:t>A) Higher potential for automation</a:t>
            </a:r>
            <a:endParaRPr/>
          </a:p>
          <a:p>
            <a:pPr indent="0" lvl="0" marL="0" rtl="0" algn="l">
              <a:lnSpc>
                <a:spcPct val="115000"/>
              </a:lnSpc>
              <a:spcBef>
                <a:spcPts val="1000"/>
              </a:spcBef>
              <a:spcAft>
                <a:spcPts val="0"/>
              </a:spcAft>
              <a:buSzPts val="1000"/>
              <a:buNone/>
            </a:pPr>
            <a:r>
              <a:rPr b="1" lang="en"/>
              <a:t>B) Higher potential for augmentation</a:t>
            </a:r>
            <a:endParaRPr b="1"/>
          </a:p>
          <a:p>
            <a:pPr indent="0" lvl="0" marL="0" rtl="0" algn="l">
              <a:lnSpc>
                <a:spcPct val="115000"/>
              </a:lnSpc>
              <a:spcBef>
                <a:spcPts val="1000"/>
              </a:spcBef>
              <a:spcAft>
                <a:spcPts val="0"/>
              </a:spcAft>
              <a:buSzPts val="1000"/>
              <a:buNone/>
            </a:pPr>
            <a:r>
              <a:rPr lang="en"/>
              <a:t>C) Lower potential for exposure (automation or augmentation)</a:t>
            </a:r>
            <a:endParaRPr/>
          </a:p>
          <a:p>
            <a:pPr indent="0" lvl="0" marL="0" rtl="0" algn="l">
              <a:lnSpc>
                <a:spcPct val="115000"/>
              </a:lnSpc>
              <a:spcBef>
                <a:spcPts val="1000"/>
              </a:spcBef>
              <a:spcAft>
                <a:spcPts val="1000"/>
              </a:spcAft>
              <a:buSzPts val="1000"/>
              <a:buNone/>
            </a:pPr>
            <a:r>
              <a:rPr lang="en"/>
              <a:t>D) Non-language tasks</a:t>
            </a:r>
            <a:endParaRPr/>
          </a:p>
        </p:txBody>
      </p:sp>
      <p:sp>
        <p:nvSpPr>
          <p:cNvPr id="206" name="Google Shape;206;p12"/>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207" name="Google Shape;207;p12"/>
          <p:cNvSpPr txBox="1"/>
          <p:nvPr>
            <p:ph idx="4294967295" type="title"/>
          </p:nvPr>
        </p:nvSpPr>
        <p:spPr>
          <a:xfrm>
            <a:off x="1142150" y="457200"/>
            <a:ext cx="7104600" cy="834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000"/>
              <a:buNone/>
            </a:pPr>
            <a:r>
              <a:rPr lang="en"/>
              <a:t>Knowledge Check:</a:t>
            </a:r>
            <a:endParaRPr/>
          </a:p>
          <a:p>
            <a:pPr indent="0" lvl="0" marL="0" rtl="0" algn="l">
              <a:lnSpc>
                <a:spcPct val="90000"/>
              </a:lnSpc>
              <a:spcBef>
                <a:spcPts val="0"/>
              </a:spcBef>
              <a:spcAft>
                <a:spcPts val="0"/>
              </a:spcAft>
              <a:buSzPts val="3000"/>
              <a:buNone/>
            </a:pPr>
            <a:r>
              <a:rPr lang="en" sz="2000"/>
              <a:t>Identifying exposure potential of tasks and jobs</a:t>
            </a:r>
            <a:endParaRPr sz="2000"/>
          </a:p>
        </p:txBody>
      </p:sp>
      <p:sp>
        <p:nvSpPr>
          <p:cNvPr id="208" name="Google Shape;208;p12"/>
          <p:cNvSpPr/>
          <p:nvPr/>
        </p:nvSpPr>
        <p:spPr>
          <a:xfrm>
            <a:off x="6502150" y="2223275"/>
            <a:ext cx="2082000" cy="1323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Does the task require a certain level of knowledge or skill...</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❌to solve creatively ambiguous problems?</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❌to work together with others in real time?</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✅to meet a commitment or compliance, e.g. legal, financial, health?</a:t>
            </a:r>
            <a:endParaRPr b="0" i="0" sz="9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12" name="Shape 212"/>
        <p:cNvGrpSpPr/>
        <p:nvPr/>
      </p:nvGrpSpPr>
      <p:grpSpPr>
        <a:xfrm>
          <a:off x="0" y="0"/>
          <a:ext cx="0" cy="0"/>
          <a:chOff x="0" y="0"/>
          <a:chExt cx="0" cy="0"/>
        </a:xfrm>
      </p:grpSpPr>
      <p:sp>
        <p:nvSpPr>
          <p:cNvPr id="213" name="Google Shape;213;p13"/>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214" name="Google Shape;214;p13"/>
          <p:cNvSpPr txBox="1"/>
          <p:nvPr>
            <p:ph idx="2" type="body"/>
          </p:nvPr>
        </p:nvSpPr>
        <p:spPr>
          <a:xfrm>
            <a:off x="1142150" y="1600200"/>
            <a:ext cx="6349500" cy="23268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000"/>
              <a:buNone/>
            </a:pPr>
            <a:r>
              <a:rPr b="1" lang="en"/>
              <a:t>Priya is a database administrator who is responsible for designing databases. What category does her task primarily belong to?</a:t>
            </a:r>
            <a:endParaRPr b="1"/>
          </a:p>
          <a:p>
            <a:pPr indent="0" lvl="0" marL="0" rtl="0" algn="l">
              <a:lnSpc>
                <a:spcPct val="115000"/>
              </a:lnSpc>
              <a:spcBef>
                <a:spcPts val="1000"/>
              </a:spcBef>
              <a:spcAft>
                <a:spcPts val="0"/>
              </a:spcAft>
              <a:buSzPts val="1000"/>
              <a:buNone/>
            </a:pPr>
            <a:r>
              <a:rPr lang="en"/>
              <a:t>A) Higher potential for automation</a:t>
            </a:r>
            <a:endParaRPr/>
          </a:p>
          <a:p>
            <a:pPr indent="0" lvl="0" marL="0" rtl="0" algn="l">
              <a:lnSpc>
                <a:spcPct val="115000"/>
              </a:lnSpc>
              <a:spcBef>
                <a:spcPts val="1000"/>
              </a:spcBef>
              <a:spcAft>
                <a:spcPts val="0"/>
              </a:spcAft>
              <a:buSzPts val="1000"/>
              <a:buNone/>
            </a:pPr>
            <a:r>
              <a:rPr lang="en"/>
              <a:t>B) Higher potential for augmentation</a:t>
            </a:r>
            <a:endParaRPr/>
          </a:p>
          <a:p>
            <a:pPr indent="0" lvl="0" marL="0" rtl="0" algn="l">
              <a:lnSpc>
                <a:spcPct val="115000"/>
              </a:lnSpc>
              <a:spcBef>
                <a:spcPts val="1000"/>
              </a:spcBef>
              <a:spcAft>
                <a:spcPts val="0"/>
              </a:spcAft>
              <a:buSzPts val="1000"/>
              <a:buNone/>
            </a:pPr>
            <a:r>
              <a:rPr lang="en"/>
              <a:t>C) Lower potential for exposure (automation or augmentation)</a:t>
            </a:r>
            <a:endParaRPr/>
          </a:p>
          <a:p>
            <a:pPr indent="0" lvl="0" marL="0" rtl="0" algn="l">
              <a:lnSpc>
                <a:spcPct val="115000"/>
              </a:lnSpc>
              <a:spcBef>
                <a:spcPts val="1000"/>
              </a:spcBef>
              <a:spcAft>
                <a:spcPts val="1000"/>
              </a:spcAft>
              <a:buSzPts val="1000"/>
              <a:buNone/>
            </a:pPr>
            <a:r>
              <a:rPr lang="en"/>
              <a:t>D) Non-language tasks</a:t>
            </a:r>
            <a:endParaRPr/>
          </a:p>
        </p:txBody>
      </p:sp>
      <p:sp>
        <p:nvSpPr>
          <p:cNvPr id="215" name="Google Shape;215;p13"/>
          <p:cNvSpPr txBox="1"/>
          <p:nvPr>
            <p:ph idx="4294967295" type="title"/>
          </p:nvPr>
        </p:nvSpPr>
        <p:spPr>
          <a:xfrm>
            <a:off x="1142150" y="457200"/>
            <a:ext cx="7104600" cy="834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000"/>
              <a:buNone/>
            </a:pPr>
            <a:r>
              <a:rPr lang="en"/>
              <a:t>Knowledge Check:</a:t>
            </a:r>
            <a:endParaRPr/>
          </a:p>
          <a:p>
            <a:pPr indent="0" lvl="0" marL="0" rtl="0" algn="l">
              <a:lnSpc>
                <a:spcPct val="90000"/>
              </a:lnSpc>
              <a:spcBef>
                <a:spcPts val="0"/>
              </a:spcBef>
              <a:spcAft>
                <a:spcPts val="0"/>
              </a:spcAft>
              <a:buSzPts val="3000"/>
              <a:buNone/>
            </a:pPr>
            <a:r>
              <a:rPr lang="en" sz="2000"/>
              <a:t>Identifying exposure potential of tasks and jobs</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19" name="Shape 219"/>
        <p:cNvGrpSpPr/>
        <p:nvPr/>
      </p:nvGrpSpPr>
      <p:grpSpPr>
        <a:xfrm>
          <a:off x="0" y="0"/>
          <a:ext cx="0" cy="0"/>
          <a:chOff x="0" y="0"/>
          <a:chExt cx="0" cy="0"/>
        </a:xfrm>
      </p:grpSpPr>
      <p:sp>
        <p:nvSpPr>
          <p:cNvPr id="220" name="Google Shape;220;p14"/>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221" name="Google Shape;221;p14"/>
          <p:cNvSpPr txBox="1"/>
          <p:nvPr>
            <p:ph idx="4294967295" type="title"/>
          </p:nvPr>
        </p:nvSpPr>
        <p:spPr>
          <a:xfrm>
            <a:off x="1142150" y="457200"/>
            <a:ext cx="7104600" cy="834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000"/>
              <a:buNone/>
            </a:pPr>
            <a:r>
              <a:rPr lang="en"/>
              <a:t>Knowledge Check:</a:t>
            </a:r>
            <a:endParaRPr/>
          </a:p>
          <a:p>
            <a:pPr indent="0" lvl="0" marL="0" rtl="0" algn="l">
              <a:lnSpc>
                <a:spcPct val="90000"/>
              </a:lnSpc>
              <a:spcBef>
                <a:spcPts val="0"/>
              </a:spcBef>
              <a:spcAft>
                <a:spcPts val="0"/>
              </a:spcAft>
              <a:buSzPts val="3000"/>
              <a:buNone/>
            </a:pPr>
            <a:r>
              <a:rPr lang="en" sz="2000"/>
              <a:t>Identifying exposure potential of tasks and jobs</a:t>
            </a:r>
            <a:endParaRPr sz="2000"/>
          </a:p>
        </p:txBody>
      </p:sp>
      <p:sp>
        <p:nvSpPr>
          <p:cNvPr id="222" name="Google Shape;222;p14"/>
          <p:cNvSpPr/>
          <p:nvPr/>
        </p:nvSpPr>
        <p:spPr>
          <a:xfrm>
            <a:off x="1496750" y="3768550"/>
            <a:ext cx="6326700" cy="1005000"/>
          </a:xfrm>
          <a:prstGeom prst="rect">
            <a:avLst/>
          </a:pr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Nunito"/>
                <a:ea typeface="Nunito"/>
                <a:cs typeface="Nunito"/>
                <a:sym typeface="Nunito"/>
              </a:rPr>
              <a:t>Rationale</a:t>
            </a:r>
            <a:r>
              <a:rPr b="0" i="0" lang="en" sz="1400" u="none" cap="none" strike="noStrike">
                <a:solidFill>
                  <a:srgbClr val="000000"/>
                </a:solidFill>
                <a:latin typeface="Nunito"/>
                <a:ea typeface="Nunito"/>
                <a:cs typeface="Nunito"/>
                <a:sym typeface="Nunito"/>
              </a:rPr>
              <a:t>: Designing databases falls under tasks with a higher potential for automation. LLMs can automatically generate database schemas based on inputs, though human oversight is still valuable for complex systems.</a:t>
            </a:r>
            <a:endParaRPr b="0" i="0" sz="1400" u="none" cap="none" strike="noStrike">
              <a:solidFill>
                <a:srgbClr val="000000"/>
              </a:solidFill>
              <a:latin typeface="Nunito"/>
              <a:ea typeface="Nunito"/>
              <a:cs typeface="Nunito"/>
              <a:sym typeface="Nunito"/>
            </a:endParaRPr>
          </a:p>
        </p:txBody>
      </p:sp>
      <p:sp>
        <p:nvSpPr>
          <p:cNvPr id="223" name="Google Shape;223;p14"/>
          <p:cNvSpPr txBox="1"/>
          <p:nvPr>
            <p:ph idx="2" type="body"/>
          </p:nvPr>
        </p:nvSpPr>
        <p:spPr>
          <a:xfrm>
            <a:off x="1142150" y="1600200"/>
            <a:ext cx="6349500" cy="23268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000"/>
              <a:buNone/>
            </a:pPr>
            <a:r>
              <a:rPr lang="en"/>
              <a:t>Priya is a database administrator who is responsible for designing databases. What category does her task primarily belong to?</a:t>
            </a:r>
            <a:endParaRPr/>
          </a:p>
          <a:p>
            <a:pPr indent="0" lvl="0" marL="0" rtl="0" algn="l">
              <a:lnSpc>
                <a:spcPct val="115000"/>
              </a:lnSpc>
              <a:spcBef>
                <a:spcPts val="1000"/>
              </a:spcBef>
              <a:spcAft>
                <a:spcPts val="0"/>
              </a:spcAft>
              <a:buSzPts val="1000"/>
              <a:buNone/>
            </a:pPr>
            <a:r>
              <a:rPr b="1" lang="en"/>
              <a:t>A) Higher potential for automation</a:t>
            </a:r>
            <a:endParaRPr b="1"/>
          </a:p>
          <a:p>
            <a:pPr indent="0" lvl="0" marL="0" rtl="0" algn="l">
              <a:lnSpc>
                <a:spcPct val="115000"/>
              </a:lnSpc>
              <a:spcBef>
                <a:spcPts val="1000"/>
              </a:spcBef>
              <a:spcAft>
                <a:spcPts val="0"/>
              </a:spcAft>
              <a:buSzPts val="1000"/>
              <a:buNone/>
            </a:pPr>
            <a:r>
              <a:rPr lang="en"/>
              <a:t>B) Higher potential for augmentation</a:t>
            </a:r>
            <a:endParaRPr/>
          </a:p>
          <a:p>
            <a:pPr indent="0" lvl="0" marL="0" rtl="0" algn="l">
              <a:lnSpc>
                <a:spcPct val="115000"/>
              </a:lnSpc>
              <a:spcBef>
                <a:spcPts val="1000"/>
              </a:spcBef>
              <a:spcAft>
                <a:spcPts val="0"/>
              </a:spcAft>
              <a:buSzPts val="1000"/>
              <a:buNone/>
            </a:pPr>
            <a:r>
              <a:rPr lang="en"/>
              <a:t>C) Lower potential for exposure (automation or augmentation)</a:t>
            </a:r>
            <a:endParaRPr/>
          </a:p>
          <a:p>
            <a:pPr indent="0" lvl="0" marL="0" rtl="0" algn="l">
              <a:lnSpc>
                <a:spcPct val="115000"/>
              </a:lnSpc>
              <a:spcBef>
                <a:spcPts val="1000"/>
              </a:spcBef>
              <a:spcAft>
                <a:spcPts val="1000"/>
              </a:spcAft>
              <a:buSzPts val="1000"/>
              <a:buNone/>
            </a:pPr>
            <a:r>
              <a:rPr lang="en"/>
              <a:t>D) Non-language tasks</a:t>
            </a:r>
            <a:endParaRPr/>
          </a:p>
        </p:txBody>
      </p:sp>
      <p:sp>
        <p:nvSpPr>
          <p:cNvPr id="224" name="Google Shape;224;p14"/>
          <p:cNvSpPr/>
          <p:nvPr/>
        </p:nvSpPr>
        <p:spPr>
          <a:xfrm>
            <a:off x="6502150" y="2223275"/>
            <a:ext cx="2082000" cy="1323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Does the task require a certain level of knowledge or skill...</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 to solve creatively ambiguous problems?</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❌to work together with others in real time?</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❌to meet a commitment or compliance, e.g. legal, financial, health?</a:t>
            </a:r>
            <a:endParaRPr b="0" i="0" sz="9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28" name="Shape 228"/>
        <p:cNvGrpSpPr/>
        <p:nvPr/>
      </p:nvGrpSpPr>
      <p:grpSpPr>
        <a:xfrm>
          <a:off x="0" y="0"/>
          <a:ext cx="0" cy="0"/>
          <a:chOff x="0" y="0"/>
          <a:chExt cx="0" cy="0"/>
        </a:xfrm>
      </p:grpSpPr>
      <p:sp>
        <p:nvSpPr>
          <p:cNvPr id="229" name="Google Shape;229;p15"/>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230" name="Google Shape;230;p15"/>
          <p:cNvSpPr txBox="1"/>
          <p:nvPr>
            <p:ph idx="4294967295" type="title"/>
          </p:nvPr>
        </p:nvSpPr>
        <p:spPr>
          <a:xfrm>
            <a:off x="1142150" y="457200"/>
            <a:ext cx="7104600" cy="834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000"/>
              <a:buNone/>
            </a:pPr>
            <a:r>
              <a:rPr lang="en"/>
              <a:t>Knowledge Check:</a:t>
            </a:r>
            <a:endParaRPr/>
          </a:p>
          <a:p>
            <a:pPr indent="0" lvl="0" marL="0" rtl="0" algn="l">
              <a:lnSpc>
                <a:spcPct val="90000"/>
              </a:lnSpc>
              <a:spcBef>
                <a:spcPts val="0"/>
              </a:spcBef>
              <a:spcAft>
                <a:spcPts val="0"/>
              </a:spcAft>
              <a:buSzPts val="3000"/>
              <a:buNone/>
            </a:pPr>
            <a:r>
              <a:rPr lang="en" sz="2000"/>
              <a:t>Identifying exposure potential of tasks and jobs</a:t>
            </a:r>
            <a:endParaRPr sz="2000"/>
          </a:p>
        </p:txBody>
      </p:sp>
      <p:sp>
        <p:nvSpPr>
          <p:cNvPr id="231" name="Google Shape;231;p15"/>
          <p:cNvSpPr txBox="1"/>
          <p:nvPr>
            <p:ph idx="2" type="body"/>
          </p:nvPr>
        </p:nvSpPr>
        <p:spPr>
          <a:xfrm>
            <a:off x="1142150" y="1600200"/>
            <a:ext cx="6349500" cy="23268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000"/>
              <a:buNone/>
            </a:pPr>
            <a:r>
              <a:rPr b="1" lang="en"/>
              <a:t>Sarah, a supply chain manager, is responsible for negotiating contracts with international suppliers. Which category does her task belong to?</a:t>
            </a:r>
            <a:endParaRPr b="1"/>
          </a:p>
          <a:p>
            <a:pPr indent="0" lvl="0" marL="0" rtl="0" algn="l">
              <a:lnSpc>
                <a:spcPct val="115000"/>
              </a:lnSpc>
              <a:spcBef>
                <a:spcPts val="1000"/>
              </a:spcBef>
              <a:spcAft>
                <a:spcPts val="0"/>
              </a:spcAft>
              <a:buSzPts val="1000"/>
              <a:buNone/>
            </a:pPr>
            <a:r>
              <a:rPr lang="en"/>
              <a:t>A) Higher potential for automation</a:t>
            </a:r>
            <a:endParaRPr/>
          </a:p>
          <a:p>
            <a:pPr indent="0" lvl="0" marL="0" rtl="0" algn="l">
              <a:lnSpc>
                <a:spcPct val="115000"/>
              </a:lnSpc>
              <a:spcBef>
                <a:spcPts val="1000"/>
              </a:spcBef>
              <a:spcAft>
                <a:spcPts val="0"/>
              </a:spcAft>
              <a:buSzPts val="1000"/>
              <a:buNone/>
            </a:pPr>
            <a:r>
              <a:rPr lang="en"/>
              <a:t>B) Higher potential for augmentation</a:t>
            </a:r>
            <a:endParaRPr/>
          </a:p>
          <a:p>
            <a:pPr indent="0" lvl="0" marL="0" rtl="0" algn="l">
              <a:lnSpc>
                <a:spcPct val="115000"/>
              </a:lnSpc>
              <a:spcBef>
                <a:spcPts val="1000"/>
              </a:spcBef>
              <a:spcAft>
                <a:spcPts val="0"/>
              </a:spcAft>
              <a:buSzPts val="1000"/>
              <a:buNone/>
            </a:pPr>
            <a:r>
              <a:rPr lang="en"/>
              <a:t>C) Lower potential for exposure (automation or augmentation)</a:t>
            </a:r>
            <a:endParaRPr/>
          </a:p>
          <a:p>
            <a:pPr indent="0" lvl="0" marL="0" rtl="0" algn="l">
              <a:lnSpc>
                <a:spcPct val="115000"/>
              </a:lnSpc>
              <a:spcBef>
                <a:spcPts val="1000"/>
              </a:spcBef>
              <a:spcAft>
                <a:spcPts val="1000"/>
              </a:spcAft>
              <a:buSzPts val="1000"/>
              <a:buNone/>
            </a:pPr>
            <a:r>
              <a:rPr lang="en"/>
              <a:t>D) Non-language tasks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35" name="Shape 235"/>
        <p:cNvGrpSpPr/>
        <p:nvPr/>
      </p:nvGrpSpPr>
      <p:grpSpPr>
        <a:xfrm>
          <a:off x="0" y="0"/>
          <a:ext cx="0" cy="0"/>
          <a:chOff x="0" y="0"/>
          <a:chExt cx="0" cy="0"/>
        </a:xfrm>
      </p:grpSpPr>
      <p:sp>
        <p:nvSpPr>
          <p:cNvPr id="236" name="Google Shape;236;p16"/>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237" name="Google Shape;237;p16"/>
          <p:cNvSpPr txBox="1"/>
          <p:nvPr>
            <p:ph idx="4294967295" type="title"/>
          </p:nvPr>
        </p:nvSpPr>
        <p:spPr>
          <a:xfrm>
            <a:off x="1142150" y="457200"/>
            <a:ext cx="7104600" cy="834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000"/>
              <a:buNone/>
            </a:pPr>
            <a:r>
              <a:rPr lang="en"/>
              <a:t>Knowledge Check:</a:t>
            </a:r>
            <a:endParaRPr/>
          </a:p>
          <a:p>
            <a:pPr indent="0" lvl="0" marL="0" rtl="0" algn="l">
              <a:lnSpc>
                <a:spcPct val="90000"/>
              </a:lnSpc>
              <a:spcBef>
                <a:spcPts val="0"/>
              </a:spcBef>
              <a:spcAft>
                <a:spcPts val="0"/>
              </a:spcAft>
              <a:buSzPts val="3000"/>
              <a:buNone/>
            </a:pPr>
            <a:r>
              <a:rPr lang="en" sz="2000"/>
              <a:t>Identifying exposure potential of tasks and jobs</a:t>
            </a:r>
            <a:endParaRPr sz="2000"/>
          </a:p>
        </p:txBody>
      </p:sp>
      <p:sp>
        <p:nvSpPr>
          <p:cNvPr id="238" name="Google Shape;238;p16"/>
          <p:cNvSpPr txBox="1"/>
          <p:nvPr>
            <p:ph idx="2" type="body"/>
          </p:nvPr>
        </p:nvSpPr>
        <p:spPr>
          <a:xfrm>
            <a:off x="1142150" y="1600200"/>
            <a:ext cx="6349500" cy="23268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000"/>
              <a:buNone/>
            </a:pPr>
            <a:r>
              <a:rPr lang="en"/>
              <a:t>Sarah, a supply chain manager, is responsible for negotiating contracts with international suppliers. Which level does her task belong to?</a:t>
            </a:r>
            <a:endParaRPr/>
          </a:p>
          <a:p>
            <a:pPr indent="0" lvl="0" marL="0" rtl="0" algn="l">
              <a:lnSpc>
                <a:spcPct val="115000"/>
              </a:lnSpc>
              <a:spcBef>
                <a:spcPts val="1000"/>
              </a:spcBef>
              <a:spcAft>
                <a:spcPts val="0"/>
              </a:spcAft>
              <a:buSzPts val="1000"/>
              <a:buNone/>
            </a:pPr>
            <a:r>
              <a:rPr lang="en"/>
              <a:t>A) Higher potential for automation</a:t>
            </a:r>
            <a:endParaRPr/>
          </a:p>
          <a:p>
            <a:pPr indent="0" lvl="0" marL="0" rtl="0" algn="l">
              <a:lnSpc>
                <a:spcPct val="115000"/>
              </a:lnSpc>
              <a:spcBef>
                <a:spcPts val="1000"/>
              </a:spcBef>
              <a:spcAft>
                <a:spcPts val="0"/>
              </a:spcAft>
              <a:buSzPts val="1000"/>
              <a:buNone/>
            </a:pPr>
            <a:r>
              <a:rPr lang="en"/>
              <a:t>B) Higher potential for augmentation</a:t>
            </a:r>
            <a:endParaRPr/>
          </a:p>
          <a:p>
            <a:pPr indent="0" lvl="0" marL="0" rtl="0" algn="l">
              <a:lnSpc>
                <a:spcPct val="115000"/>
              </a:lnSpc>
              <a:spcBef>
                <a:spcPts val="1000"/>
              </a:spcBef>
              <a:spcAft>
                <a:spcPts val="0"/>
              </a:spcAft>
              <a:buSzPts val="1000"/>
              <a:buNone/>
            </a:pPr>
            <a:r>
              <a:rPr b="1" lang="en"/>
              <a:t>C) Lower potential for exposure (automation or augmentation)</a:t>
            </a:r>
            <a:endParaRPr b="1"/>
          </a:p>
          <a:p>
            <a:pPr indent="0" lvl="0" marL="0" rtl="0" algn="l">
              <a:lnSpc>
                <a:spcPct val="115000"/>
              </a:lnSpc>
              <a:spcBef>
                <a:spcPts val="1000"/>
              </a:spcBef>
              <a:spcAft>
                <a:spcPts val="1000"/>
              </a:spcAft>
              <a:buSzPts val="1000"/>
              <a:buNone/>
            </a:pPr>
            <a:r>
              <a:rPr lang="en"/>
              <a:t>D) Non-language tasks</a:t>
            </a:r>
            <a:endParaRPr/>
          </a:p>
        </p:txBody>
      </p:sp>
      <p:sp>
        <p:nvSpPr>
          <p:cNvPr id="239" name="Google Shape;239;p16"/>
          <p:cNvSpPr/>
          <p:nvPr/>
        </p:nvSpPr>
        <p:spPr>
          <a:xfrm>
            <a:off x="6502150" y="2223275"/>
            <a:ext cx="2082000" cy="1323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Does the task require a certain level of knowledge or skill...</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✅to solve creatively ambiguous problems?</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✅to work together with others in real time?</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✅to meet a commitment or compliance, e.g. legal, financial, health?</a:t>
            </a:r>
            <a:endParaRPr b="0" i="0" sz="900" u="none" cap="none" strike="noStrike">
              <a:solidFill>
                <a:srgbClr val="000000"/>
              </a:solidFill>
              <a:latin typeface="Arial"/>
              <a:ea typeface="Arial"/>
              <a:cs typeface="Arial"/>
              <a:sym typeface="Arial"/>
            </a:endParaRPr>
          </a:p>
        </p:txBody>
      </p:sp>
      <p:sp>
        <p:nvSpPr>
          <p:cNvPr id="240" name="Google Shape;240;p16"/>
          <p:cNvSpPr/>
          <p:nvPr/>
        </p:nvSpPr>
        <p:spPr>
          <a:xfrm>
            <a:off x="1615225" y="3725250"/>
            <a:ext cx="6326700" cy="1005000"/>
          </a:xfrm>
          <a:prstGeom prst="rect">
            <a:avLst/>
          </a:pr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Nunito"/>
                <a:ea typeface="Nunito"/>
                <a:cs typeface="Nunito"/>
                <a:sym typeface="Nunito"/>
              </a:rPr>
              <a:t>Rationale: </a:t>
            </a:r>
            <a:r>
              <a:rPr b="0" i="0" lang="en" sz="1400" u="none" cap="none" strike="noStrike">
                <a:solidFill>
                  <a:srgbClr val="000000"/>
                </a:solidFill>
                <a:latin typeface="Nunito"/>
                <a:ea typeface="Nunito"/>
                <a:cs typeface="Nunito"/>
                <a:sym typeface="Nunito"/>
              </a:rPr>
              <a:t>Sarah’s task of negotiating contracts falls under tasks with lower potential for exposure to automation or augmentation, owing to needing all three knowledge skills. But she could still consider using an LLM coach.</a:t>
            </a:r>
            <a:endParaRPr b="0" i="0" sz="1400" u="none" cap="none" strike="noStrike">
              <a:solidFill>
                <a:srgbClr val="000000"/>
              </a:solidFill>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7"/>
          <p:cNvSpPr txBox="1"/>
          <p:nvPr>
            <p:ph type="ctrTitle"/>
          </p:nvPr>
        </p:nvSpPr>
        <p:spPr>
          <a:xfrm>
            <a:off x="1028700" y="3520150"/>
            <a:ext cx="6174600" cy="5541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4000"/>
              <a:buNone/>
            </a:pPr>
            <a:r>
              <a:rPr lang="en"/>
              <a:t>Group Discussion: </a:t>
            </a:r>
            <a:endParaRPr/>
          </a:p>
          <a:p>
            <a:pPr indent="0" lvl="0" marL="0" rtl="0" algn="l">
              <a:lnSpc>
                <a:spcPct val="90000"/>
              </a:lnSpc>
              <a:spcBef>
                <a:spcPts val="0"/>
              </a:spcBef>
              <a:spcAft>
                <a:spcPts val="0"/>
              </a:spcAft>
              <a:buSzPts val="4000"/>
              <a:buNone/>
            </a:pPr>
            <a:r>
              <a:rPr b="0" lang="en"/>
              <a:t>Triage the Tasks in Your Role</a:t>
            </a:r>
            <a:endParaRPr b="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8"/>
          <p:cNvSpPr txBox="1"/>
          <p:nvPr>
            <p:ph idx="4294967295" type="body"/>
          </p:nvPr>
        </p:nvSpPr>
        <p:spPr>
          <a:xfrm>
            <a:off x="1862775" y="4100400"/>
            <a:ext cx="5454900" cy="4572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1000"/>
              </a:spcAft>
              <a:buSzPts val="1000"/>
              <a:buNone/>
            </a:pPr>
            <a:r>
              <a:rPr lang="en"/>
              <a:t>As a group, select one task that is most suitable for automation and one for augmentation.</a:t>
            </a:r>
            <a:endParaRPr sz="1400"/>
          </a:p>
        </p:txBody>
      </p:sp>
      <p:sp>
        <p:nvSpPr>
          <p:cNvPr id="251" name="Google Shape;251;p18"/>
          <p:cNvSpPr txBox="1"/>
          <p:nvPr>
            <p:ph idx="4294967295" type="body"/>
          </p:nvPr>
        </p:nvSpPr>
        <p:spPr>
          <a:xfrm>
            <a:off x="1862762" y="3466200"/>
            <a:ext cx="5272800" cy="4572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1000"/>
              </a:spcAft>
              <a:buSzPts val="1000"/>
              <a:buNone/>
            </a:pPr>
            <a:r>
              <a:rPr lang="en"/>
              <a:t>For each task, discuss whether it can be automated (technology does it for you) or augmented (technology helps you do it better).</a:t>
            </a:r>
            <a:endParaRPr/>
          </a:p>
        </p:txBody>
      </p:sp>
      <p:sp>
        <p:nvSpPr>
          <p:cNvPr id="252" name="Google Shape;252;p18"/>
          <p:cNvSpPr txBox="1"/>
          <p:nvPr>
            <p:ph type="title"/>
          </p:nvPr>
        </p:nvSpPr>
        <p:spPr>
          <a:xfrm>
            <a:off x="1142150" y="457200"/>
            <a:ext cx="6175500" cy="410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000"/>
              <a:buNone/>
            </a:pPr>
            <a:r>
              <a:rPr lang="en"/>
              <a:t>Group Discussion: Triaging Tasks</a:t>
            </a:r>
            <a:endParaRPr/>
          </a:p>
        </p:txBody>
      </p:sp>
      <p:sp>
        <p:nvSpPr>
          <p:cNvPr id="253" name="Google Shape;253;p18"/>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254" name="Google Shape;254;p18"/>
          <p:cNvSpPr/>
          <p:nvPr/>
        </p:nvSpPr>
        <p:spPr>
          <a:xfrm>
            <a:off x="1142075" y="2179200"/>
            <a:ext cx="376500" cy="3765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Barlow Condensed"/>
                <a:ea typeface="Barlow Condensed"/>
                <a:cs typeface="Barlow Condensed"/>
                <a:sym typeface="Barlow Condensed"/>
              </a:rPr>
              <a:t>1</a:t>
            </a:r>
            <a:endParaRPr b="1" i="0" sz="1600" u="none" cap="none" strike="noStrike">
              <a:solidFill>
                <a:schemeClr val="lt1"/>
              </a:solidFill>
              <a:latin typeface="Barlow Condensed"/>
              <a:ea typeface="Barlow Condensed"/>
              <a:cs typeface="Barlow Condensed"/>
              <a:sym typeface="Barlow Condensed"/>
            </a:endParaRPr>
          </a:p>
        </p:txBody>
      </p:sp>
      <p:sp>
        <p:nvSpPr>
          <p:cNvPr id="255" name="Google Shape;255;p18"/>
          <p:cNvSpPr/>
          <p:nvPr/>
        </p:nvSpPr>
        <p:spPr>
          <a:xfrm>
            <a:off x="1142075" y="2822700"/>
            <a:ext cx="376500" cy="3765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Barlow Condensed"/>
                <a:ea typeface="Barlow Condensed"/>
                <a:cs typeface="Barlow Condensed"/>
                <a:sym typeface="Barlow Condensed"/>
              </a:rPr>
              <a:t>2</a:t>
            </a:r>
            <a:endParaRPr b="1" i="0" sz="1600" u="none" cap="none" strike="noStrike">
              <a:solidFill>
                <a:schemeClr val="lt1"/>
              </a:solidFill>
              <a:latin typeface="Barlow Condensed"/>
              <a:ea typeface="Barlow Condensed"/>
              <a:cs typeface="Barlow Condensed"/>
              <a:sym typeface="Barlow Condensed"/>
            </a:endParaRPr>
          </a:p>
        </p:txBody>
      </p:sp>
      <p:sp>
        <p:nvSpPr>
          <p:cNvPr id="256" name="Google Shape;256;p18"/>
          <p:cNvSpPr/>
          <p:nvPr/>
        </p:nvSpPr>
        <p:spPr>
          <a:xfrm>
            <a:off x="1142088" y="3506550"/>
            <a:ext cx="376500" cy="3765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Barlow Condensed"/>
                <a:ea typeface="Barlow Condensed"/>
                <a:cs typeface="Barlow Condensed"/>
                <a:sym typeface="Barlow Condensed"/>
              </a:rPr>
              <a:t>3</a:t>
            </a:r>
            <a:endParaRPr b="1" i="0" sz="1600" u="none" cap="none" strike="noStrike">
              <a:solidFill>
                <a:schemeClr val="lt1"/>
              </a:solidFill>
              <a:latin typeface="Barlow Condensed"/>
              <a:ea typeface="Barlow Condensed"/>
              <a:cs typeface="Barlow Condensed"/>
              <a:sym typeface="Barlow Condensed"/>
            </a:endParaRPr>
          </a:p>
        </p:txBody>
      </p:sp>
      <p:sp>
        <p:nvSpPr>
          <p:cNvPr id="257" name="Google Shape;257;p18"/>
          <p:cNvSpPr txBox="1"/>
          <p:nvPr>
            <p:ph idx="4294967295" type="body"/>
          </p:nvPr>
        </p:nvSpPr>
        <p:spPr>
          <a:xfrm>
            <a:off x="1862745" y="2179200"/>
            <a:ext cx="5272800" cy="4572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1000"/>
              </a:spcAft>
              <a:buSzPts val="1000"/>
              <a:buNone/>
            </a:pPr>
            <a:r>
              <a:rPr lang="en"/>
              <a:t>Take a few minutes to reflect on your current role or a past role. Write down all the main tasks you are responsible for.</a:t>
            </a:r>
            <a:endParaRPr sz="1400"/>
          </a:p>
        </p:txBody>
      </p:sp>
      <p:sp>
        <p:nvSpPr>
          <p:cNvPr id="258" name="Google Shape;258;p18"/>
          <p:cNvSpPr txBox="1"/>
          <p:nvPr>
            <p:ph idx="4294967295" type="body"/>
          </p:nvPr>
        </p:nvSpPr>
        <p:spPr>
          <a:xfrm>
            <a:off x="1862728" y="2782350"/>
            <a:ext cx="5272800" cy="4572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1000"/>
              </a:spcAft>
              <a:buSzPts val="1000"/>
              <a:buNone/>
            </a:pPr>
            <a:r>
              <a:rPr lang="en"/>
              <a:t>Take turns sharing your lists with the group.</a:t>
            </a:r>
            <a:endParaRPr/>
          </a:p>
        </p:txBody>
      </p:sp>
      <p:sp>
        <p:nvSpPr>
          <p:cNvPr id="259" name="Google Shape;259;p18"/>
          <p:cNvSpPr/>
          <p:nvPr/>
        </p:nvSpPr>
        <p:spPr>
          <a:xfrm>
            <a:off x="1142088" y="4140750"/>
            <a:ext cx="376500" cy="3765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Barlow Condensed"/>
                <a:ea typeface="Barlow Condensed"/>
                <a:cs typeface="Barlow Condensed"/>
                <a:sym typeface="Barlow Condensed"/>
              </a:rPr>
              <a:t>4</a:t>
            </a:r>
            <a:endParaRPr b="1" i="0" sz="1600" u="none" cap="none" strike="noStrike">
              <a:solidFill>
                <a:schemeClr val="lt1"/>
              </a:solidFill>
              <a:latin typeface="Barlow Condensed"/>
              <a:ea typeface="Barlow Condensed"/>
              <a:cs typeface="Barlow Condensed"/>
              <a:sym typeface="Barlow Condensed"/>
            </a:endParaRPr>
          </a:p>
        </p:txBody>
      </p:sp>
      <p:sp>
        <p:nvSpPr>
          <p:cNvPr id="260" name="Google Shape;260;p18"/>
          <p:cNvSpPr txBox="1"/>
          <p:nvPr>
            <p:ph idx="4294967295" type="body"/>
          </p:nvPr>
        </p:nvSpPr>
        <p:spPr>
          <a:xfrm>
            <a:off x="1142150" y="921125"/>
            <a:ext cx="6596700" cy="11421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1000"/>
              </a:spcAft>
              <a:buSzPts val="1000"/>
              <a:buNone/>
            </a:pPr>
            <a:r>
              <a:rPr lang="en"/>
              <a:t>Instead of working solo, let’s make this a collaborative exploration. Discuss and list your main responsibilities, then decide as a group what can be automated or augmented. Here’s how to proceed:</a:t>
            </a:r>
            <a:endParaRPr sz="1400"/>
          </a:p>
        </p:txBody>
      </p:sp>
      <p:grpSp>
        <p:nvGrpSpPr>
          <p:cNvPr id="261" name="Google Shape;261;p18"/>
          <p:cNvGrpSpPr/>
          <p:nvPr/>
        </p:nvGrpSpPr>
        <p:grpSpPr>
          <a:xfrm>
            <a:off x="8201320" y="134557"/>
            <a:ext cx="654900" cy="645309"/>
            <a:chOff x="9160533" y="57582"/>
            <a:chExt cx="654900" cy="645309"/>
          </a:xfrm>
        </p:grpSpPr>
        <p:sp>
          <p:nvSpPr>
            <p:cNvPr id="262" name="Google Shape;262;p18"/>
            <p:cNvSpPr/>
            <p:nvPr/>
          </p:nvSpPr>
          <p:spPr>
            <a:xfrm flipH="1" rot="5403199">
              <a:off x="9165633" y="53086"/>
              <a:ext cx="644700" cy="654300"/>
            </a:xfrm>
            <a:prstGeom prst="ellipse">
              <a:avLst/>
            </a:prstGeom>
            <a:noFill/>
            <a:ln cap="flat" cmpd="sng" w="28575">
              <a:solidFill>
                <a:srgbClr val="E41F2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Barlow Condensed"/>
                <a:ea typeface="Barlow Condensed"/>
                <a:cs typeface="Barlow Condensed"/>
                <a:sym typeface="Barlow Condensed"/>
              </a:endParaRPr>
            </a:p>
          </p:txBody>
        </p:sp>
        <p:cxnSp>
          <p:nvCxnSpPr>
            <p:cNvPr id="263" name="Google Shape;263;p18"/>
            <p:cNvCxnSpPr>
              <a:endCxn id="262" idx="0"/>
            </p:cNvCxnSpPr>
            <p:nvPr/>
          </p:nvCxnSpPr>
          <p:spPr>
            <a:xfrm>
              <a:off x="9478533" y="60140"/>
              <a:ext cx="336600" cy="320400"/>
            </a:xfrm>
            <a:prstGeom prst="curvedConnector3">
              <a:avLst>
                <a:gd fmla="val 87598" name="adj1"/>
              </a:avLst>
            </a:prstGeom>
            <a:noFill/>
            <a:ln cap="flat" cmpd="sng" w="28575">
              <a:solidFill>
                <a:srgbClr val="E41F26"/>
              </a:solidFill>
              <a:prstDash val="solid"/>
              <a:round/>
              <a:headEnd len="sm" w="sm" type="none"/>
              <a:tailEnd len="med" w="med" type="oval"/>
            </a:ln>
          </p:spPr>
        </p:cxnSp>
      </p:grpSp>
      <p:sp>
        <p:nvSpPr>
          <p:cNvPr id="264" name="Google Shape;264;p18"/>
          <p:cNvSpPr txBox="1"/>
          <p:nvPr/>
        </p:nvSpPr>
        <p:spPr>
          <a:xfrm>
            <a:off x="8138675" y="57000"/>
            <a:ext cx="794400" cy="800400"/>
          </a:xfrm>
          <a:prstGeom prst="rect">
            <a:avLst/>
          </a:prstGeom>
          <a:noFill/>
          <a:ln>
            <a:noFill/>
          </a:ln>
        </p:spPr>
        <p:txBody>
          <a:bodyPr anchorCtr="0" anchor="ctr" bIns="0" lIns="0" spcFirstLastPara="1" rIns="0" wrap="square" tIns="0">
            <a:noAutofit/>
          </a:bodyPr>
          <a:lstStyle/>
          <a:p>
            <a:pPr indent="0" lvl="0" marL="0" marR="0" rtl="0" algn="ctr">
              <a:lnSpc>
                <a:spcPct val="115000"/>
              </a:lnSpc>
              <a:spcBef>
                <a:spcPts val="0"/>
              </a:spcBef>
              <a:spcAft>
                <a:spcPts val="1000"/>
              </a:spcAft>
              <a:buClr>
                <a:srgbClr val="000000"/>
              </a:buClr>
              <a:buSzPts val="1000"/>
              <a:buFont typeface="Arial"/>
              <a:buNone/>
            </a:pPr>
            <a:r>
              <a:rPr b="1" i="0" lang="en" sz="1000" u="none" cap="none" strike="noStrike">
                <a:solidFill>
                  <a:srgbClr val="222222"/>
                </a:solidFill>
                <a:latin typeface="Barlow Condensed"/>
                <a:ea typeface="Barlow Condensed"/>
                <a:cs typeface="Barlow Condensed"/>
                <a:sym typeface="Barlow Condensed"/>
              </a:rPr>
              <a:t>10 Minutes</a:t>
            </a:r>
            <a:endParaRPr b="1" i="0" sz="1000" u="none" cap="none" strike="noStrike">
              <a:solidFill>
                <a:srgbClr val="222222"/>
              </a:solidFill>
              <a:latin typeface="Barlow Condensed"/>
              <a:ea typeface="Barlow Condensed"/>
              <a:cs typeface="Barlow Condensed"/>
              <a:sym typeface="Barlow Condense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9"/>
          <p:cNvSpPr txBox="1"/>
          <p:nvPr>
            <p:ph type="ctrTitle"/>
          </p:nvPr>
        </p:nvSpPr>
        <p:spPr>
          <a:xfrm>
            <a:off x="1028700" y="3520150"/>
            <a:ext cx="6852900" cy="5541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4000"/>
              <a:buNone/>
            </a:pPr>
            <a:r>
              <a:rPr lang="en"/>
              <a:t>Automation &amp; Augmentation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9" name="Shape 129"/>
        <p:cNvGrpSpPr/>
        <p:nvPr/>
      </p:nvGrpSpPr>
      <p:grpSpPr>
        <a:xfrm>
          <a:off x="0" y="0"/>
          <a:ext cx="0" cy="0"/>
          <a:chOff x="0" y="0"/>
          <a:chExt cx="0" cy="0"/>
        </a:xfrm>
      </p:grpSpPr>
      <p:sp>
        <p:nvSpPr>
          <p:cNvPr id="130" name="Google Shape;130;p2"/>
          <p:cNvSpPr txBox="1"/>
          <p:nvPr>
            <p:ph type="title"/>
          </p:nvPr>
        </p:nvSpPr>
        <p:spPr>
          <a:xfrm>
            <a:off x="1028700" y="457200"/>
            <a:ext cx="7417800" cy="457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000"/>
              <a:buNone/>
            </a:pPr>
            <a:r>
              <a:rPr lang="en"/>
              <a:t>Suggested Agenda (45 minutes)</a:t>
            </a:r>
            <a:endParaRPr/>
          </a:p>
        </p:txBody>
      </p:sp>
      <p:sp>
        <p:nvSpPr>
          <p:cNvPr id="131" name="Google Shape;131;p2"/>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132" name="Google Shape;132;p2"/>
          <p:cNvSpPr txBox="1"/>
          <p:nvPr/>
        </p:nvSpPr>
        <p:spPr>
          <a:xfrm>
            <a:off x="1113575" y="1124275"/>
            <a:ext cx="7332900" cy="3074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800"/>
              <a:buFont typeface="Arial"/>
              <a:buNone/>
            </a:pPr>
            <a:r>
              <a:rPr b="0" i="0" lang="en" sz="1800" u="none" cap="none" strike="noStrike">
                <a:solidFill>
                  <a:srgbClr val="000000"/>
                </a:solidFill>
                <a:latin typeface="Nunito"/>
                <a:ea typeface="Nunito"/>
                <a:cs typeface="Nunito"/>
                <a:sym typeface="Nunito"/>
              </a:rPr>
              <a:t>0:00-0:02 Review Learning Objectives</a:t>
            </a:r>
            <a:endParaRPr b="0" i="0" sz="1800" u="none" cap="none" strike="noStrike">
              <a:solidFill>
                <a:srgbClr val="000000"/>
              </a:solidFill>
              <a:latin typeface="Nunito"/>
              <a:ea typeface="Nunito"/>
              <a:cs typeface="Nunito"/>
              <a:sym typeface="Nunito"/>
            </a:endParaRPr>
          </a:p>
          <a:p>
            <a:pPr indent="0" lvl="0" marL="0" marR="0" rtl="0" algn="l">
              <a:lnSpc>
                <a:spcPct val="150000"/>
              </a:lnSpc>
              <a:spcBef>
                <a:spcPts val="0"/>
              </a:spcBef>
              <a:spcAft>
                <a:spcPts val="0"/>
              </a:spcAft>
              <a:buClr>
                <a:srgbClr val="000000"/>
              </a:buClr>
              <a:buSzPts val="1800"/>
              <a:buFont typeface="Arial"/>
              <a:buNone/>
            </a:pPr>
            <a:r>
              <a:rPr b="0" i="0" lang="en" sz="1800" u="none" cap="none" strike="noStrike">
                <a:solidFill>
                  <a:srgbClr val="000000"/>
                </a:solidFill>
                <a:latin typeface="Nunito"/>
                <a:ea typeface="Nunito"/>
                <a:cs typeface="Nunito"/>
                <a:sym typeface="Nunito"/>
              </a:rPr>
              <a:t>0:02-0:25 Identifying Tasks to Automate</a:t>
            </a:r>
            <a:endParaRPr b="0" i="0" sz="1800" u="none" cap="none" strike="noStrike">
              <a:solidFill>
                <a:srgbClr val="000000"/>
              </a:solidFill>
              <a:latin typeface="Nunito"/>
              <a:ea typeface="Nunito"/>
              <a:cs typeface="Nunito"/>
              <a:sym typeface="Nunito"/>
            </a:endParaRPr>
          </a:p>
          <a:p>
            <a:pPr indent="0" lvl="0" marL="0" marR="0" rtl="0" algn="l">
              <a:lnSpc>
                <a:spcPct val="150000"/>
              </a:lnSpc>
              <a:spcBef>
                <a:spcPts val="0"/>
              </a:spcBef>
              <a:spcAft>
                <a:spcPts val="0"/>
              </a:spcAft>
              <a:buClr>
                <a:srgbClr val="000000"/>
              </a:buClr>
              <a:buSzPts val="1800"/>
              <a:buFont typeface="Arial"/>
              <a:buNone/>
            </a:pPr>
            <a:r>
              <a:rPr b="0" i="0" lang="en" sz="1800" u="none" cap="none" strike="noStrike">
                <a:solidFill>
                  <a:srgbClr val="000000"/>
                </a:solidFill>
                <a:latin typeface="Nunito"/>
                <a:ea typeface="Nunito"/>
                <a:cs typeface="Nunito"/>
                <a:sym typeface="Nunito"/>
              </a:rPr>
              <a:t>0:25-0:40 Practice: Triaging the Tasks in your Role</a:t>
            </a:r>
            <a:endParaRPr b="0" i="0" sz="1800" u="none" cap="none" strike="noStrike">
              <a:solidFill>
                <a:srgbClr val="000000"/>
              </a:solidFill>
              <a:latin typeface="Nunito"/>
              <a:ea typeface="Nunito"/>
              <a:cs typeface="Nunito"/>
              <a:sym typeface="Nunito"/>
            </a:endParaRPr>
          </a:p>
          <a:p>
            <a:pPr indent="0" lvl="0" marL="0" marR="0" rtl="0" algn="l">
              <a:lnSpc>
                <a:spcPct val="150000"/>
              </a:lnSpc>
              <a:spcBef>
                <a:spcPts val="0"/>
              </a:spcBef>
              <a:spcAft>
                <a:spcPts val="0"/>
              </a:spcAft>
              <a:buClr>
                <a:srgbClr val="000000"/>
              </a:buClr>
              <a:buSzPts val="1800"/>
              <a:buFont typeface="Arial"/>
              <a:buNone/>
            </a:pPr>
            <a:r>
              <a:rPr b="0" i="0" lang="en" sz="1800" u="none" cap="none" strike="noStrike">
                <a:solidFill>
                  <a:srgbClr val="000000"/>
                </a:solidFill>
                <a:latin typeface="Nunito"/>
                <a:ea typeface="Nunito"/>
                <a:cs typeface="Nunito"/>
                <a:sym typeface="Nunito"/>
              </a:rPr>
              <a:t>0:40-0:45 Reflection</a:t>
            </a:r>
            <a:endParaRPr b="0" i="0" sz="1800" u="none" cap="none" strike="noStrike">
              <a:solidFill>
                <a:srgbClr val="000000"/>
              </a:solidFill>
              <a:latin typeface="Nunito"/>
              <a:ea typeface="Nunito"/>
              <a:cs typeface="Nunito"/>
              <a:sym typeface="Nunito"/>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Nunito"/>
              <a:ea typeface="Nunito"/>
              <a:cs typeface="Nunito"/>
              <a:sym typeface="Nunito"/>
            </a:endParaRPr>
          </a:p>
          <a:p>
            <a:pPr indent="0" lvl="0" marL="0" marR="0" rtl="0" algn="l">
              <a:lnSpc>
                <a:spcPct val="150000"/>
              </a:lnSpc>
              <a:spcBef>
                <a:spcPts val="0"/>
              </a:spcBef>
              <a:spcAft>
                <a:spcPts val="0"/>
              </a:spcAft>
              <a:buClr>
                <a:srgbClr val="000000"/>
              </a:buClr>
              <a:buSzPts val="1800"/>
              <a:buFont typeface="Arial"/>
              <a:buNone/>
            </a:pPr>
            <a:r>
              <a:rPr b="1" i="1" lang="en" sz="1800" u="none" cap="none" strike="noStrike">
                <a:solidFill>
                  <a:srgbClr val="000000"/>
                </a:solidFill>
                <a:latin typeface="Nunito"/>
                <a:ea typeface="Nunito"/>
                <a:cs typeface="Nunito"/>
                <a:sym typeface="Nunito"/>
              </a:rPr>
              <a:t>*these are estimates - timings will vary!</a:t>
            </a:r>
            <a:endParaRPr b="1" i="1" sz="1800" u="none" cap="none" strike="noStrike">
              <a:solidFill>
                <a:srgbClr val="000000"/>
              </a:solidFill>
              <a:latin typeface="Nunito"/>
              <a:ea typeface="Nunito"/>
              <a:cs typeface="Nunito"/>
              <a:sym typeface="Nunito"/>
            </a:endParaRPr>
          </a:p>
          <a:p>
            <a:pPr indent="0" lvl="0" marL="0" marR="0" rtl="0" algn="l">
              <a:lnSpc>
                <a:spcPct val="150000"/>
              </a:lnSpc>
              <a:spcBef>
                <a:spcPts val="0"/>
              </a:spcBef>
              <a:spcAft>
                <a:spcPts val="0"/>
              </a:spcAft>
              <a:buClr>
                <a:srgbClr val="000000"/>
              </a:buClr>
              <a:buSzPts val="1800"/>
              <a:buFont typeface="Arial"/>
              <a:buNone/>
            </a:pPr>
            <a:r>
              <a:t/>
            </a:r>
            <a:endParaRPr b="1" i="1" sz="1800" u="none" cap="none" strike="noStrike">
              <a:solidFill>
                <a:srgbClr val="000000"/>
              </a:solidFill>
              <a:latin typeface="Nunito"/>
              <a:ea typeface="Nunito"/>
              <a:cs typeface="Nunito"/>
              <a:sym typeface="Nunito"/>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3" name="Shape 273"/>
        <p:cNvGrpSpPr/>
        <p:nvPr/>
      </p:nvGrpSpPr>
      <p:grpSpPr>
        <a:xfrm>
          <a:off x="0" y="0"/>
          <a:ext cx="0" cy="0"/>
          <a:chOff x="0" y="0"/>
          <a:chExt cx="0" cy="0"/>
        </a:xfrm>
      </p:grpSpPr>
      <p:sp>
        <p:nvSpPr>
          <p:cNvPr id="274" name="Google Shape;274;p20"/>
          <p:cNvSpPr txBox="1"/>
          <p:nvPr>
            <p:ph idx="4294967295" type="subTitle"/>
          </p:nvPr>
        </p:nvSpPr>
        <p:spPr>
          <a:xfrm>
            <a:off x="1665175" y="2579425"/>
            <a:ext cx="3826500" cy="4572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1000"/>
              </a:spcAft>
              <a:buClr>
                <a:schemeClr val="dk1"/>
              </a:buClr>
              <a:buSzPts val="1000"/>
              <a:buFont typeface="Nunito"/>
              <a:buNone/>
            </a:pPr>
            <a:r>
              <a:rPr b="0" i="0" lang="en" sz="1400" u="none" cap="none" strike="noStrike">
                <a:solidFill>
                  <a:schemeClr val="dk1"/>
                </a:solidFill>
                <a:latin typeface="Nunito"/>
                <a:ea typeface="Nunito"/>
                <a:cs typeface="Nunito"/>
                <a:sym typeface="Nunito"/>
              </a:rPr>
              <a:t>How will you use the task triage to decide which tasks to work on first?</a:t>
            </a:r>
            <a:endParaRPr b="0" i="0" sz="1400" u="none" cap="none" strike="noStrike">
              <a:solidFill>
                <a:schemeClr val="dk1"/>
              </a:solidFill>
              <a:latin typeface="Nunito"/>
              <a:ea typeface="Nunito"/>
              <a:cs typeface="Nunito"/>
              <a:sym typeface="Nunito"/>
            </a:endParaRPr>
          </a:p>
        </p:txBody>
      </p:sp>
      <p:sp>
        <p:nvSpPr>
          <p:cNvPr id="275" name="Google Shape;275;p20"/>
          <p:cNvSpPr txBox="1"/>
          <p:nvPr>
            <p:ph type="title"/>
          </p:nvPr>
        </p:nvSpPr>
        <p:spPr>
          <a:xfrm>
            <a:off x="1142200" y="457200"/>
            <a:ext cx="7104300" cy="410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000"/>
              <a:buNone/>
            </a:pPr>
            <a:r>
              <a:rPr lang="en"/>
              <a:t>Reflection: Automation &amp; Augmentation Plans</a:t>
            </a:r>
            <a:endParaRPr/>
          </a:p>
        </p:txBody>
      </p:sp>
      <p:sp>
        <p:nvSpPr>
          <p:cNvPr id="276" name="Google Shape;276;p20"/>
          <p:cNvSpPr/>
          <p:nvPr/>
        </p:nvSpPr>
        <p:spPr>
          <a:xfrm>
            <a:off x="1142150" y="1900075"/>
            <a:ext cx="376500" cy="376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Barlow Condensed"/>
                <a:ea typeface="Barlow Condensed"/>
                <a:cs typeface="Barlow Condensed"/>
                <a:sym typeface="Barlow Condensed"/>
              </a:rPr>
              <a:t>1</a:t>
            </a:r>
            <a:endParaRPr b="1" i="0" sz="1600" u="none" cap="none" strike="noStrike">
              <a:solidFill>
                <a:schemeClr val="lt1"/>
              </a:solidFill>
              <a:latin typeface="Barlow Condensed"/>
              <a:ea typeface="Barlow Condensed"/>
              <a:cs typeface="Barlow Condensed"/>
              <a:sym typeface="Barlow Condensed"/>
            </a:endParaRPr>
          </a:p>
        </p:txBody>
      </p:sp>
      <p:sp>
        <p:nvSpPr>
          <p:cNvPr id="277" name="Google Shape;277;p20"/>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278" name="Google Shape;278;p20"/>
          <p:cNvSpPr/>
          <p:nvPr/>
        </p:nvSpPr>
        <p:spPr>
          <a:xfrm>
            <a:off x="1142150" y="2619775"/>
            <a:ext cx="376500" cy="376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Barlow Condensed"/>
                <a:ea typeface="Barlow Condensed"/>
                <a:cs typeface="Barlow Condensed"/>
                <a:sym typeface="Barlow Condensed"/>
              </a:rPr>
              <a:t>2</a:t>
            </a:r>
            <a:endParaRPr b="1" i="0" sz="1600" u="none" cap="none" strike="noStrike">
              <a:solidFill>
                <a:schemeClr val="lt1"/>
              </a:solidFill>
              <a:latin typeface="Barlow Condensed"/>
              <a:ea typeface="Barlow Condensed"/>
              <a:cs typeface="Barlow Condensed"/>
              <a:sym typeface="Barlow Condensed"/>
            </a:endParaRPr>
          </a:p>
        </p:txBody>
      </p:sp>
      <p:sp>
        <p:nvSpPr>
          <p:cNvPr id="279" name="Google Shape;279;p20"/>
          <p:cNvSpPr/>
          <p:nvPr/>
        </p:nvSpPr>
        <p:spPr>
          <a:xfrm>
            <a:off x="1142088" y="3299125"/>
            <a:ext cx="376500" cy="376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Barlow Condensed"/>
                <a:ea typeface="Barlow Condensed"/>
                <a:cs typeface="Barlow Condensed"/>
                <a:sym typeface="Barlow Condensed"/>
              </a:rPr>
              <a:t>3</a:t>
            </a:r>
            <a:endParaRPr b="1" i="0" sz="1600" u="none" cap="none" strike="noStrike">
              <a:solidFill>
                <a:schemeClr val="lt1"/>
              </a:solidFill>
              <a:latin typeface="Barlow Condensed"/>
              <a:ea typeface="Barlow Condensed"/>
              <a:cs typeface="Barlow Condensed"/>
              <a:sym typeface="Barlow Condensed"/>
            </a:endParaRPr>
          </a:p>
        </p:txBody>
      </p:sp>
      <p:sp>
        <p:nvSpPr>
          <p:cNvPr id="280" name="Google Shape;280;p20"/>
          <p:cNvSpPr txBox="1"/>
          <p:nvPr>
            <p:ph idx="1" type="body"/>
          </p:nvPr>
        </p:nvSpPr>
        <p:spPr>
          <a:xfrm>
            <a:off x="1665175" y="1900075"/>
            <a:ext cx="3826500" cy="4572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1000"/>
              </a:spcAft>
              <a:buSzPts val="1000"/>
              <a:buNone/>
            </a:pPr>
            <a:r>
              <a:rPr lang="en"/>
              <a:t>Which tasks are you most keen to Automate or Augment?</a:t>
            </a:r>
            <a:endParaRPr sz="1400"/>
          </a:p>
        </p:txBody>
      </p:sp>
      <p:sp>
        <p:nvSpPr>
          <p:cNvPr id="281" name="Google Shape;281;p20"/>
          <p:cNvSpPr txBox="1"/>
          <p:nvPr>
            <p:ph idx="1" type="body"/>
          </p:nvPr>
        </p:nvSpPr>
        <p:spPr>
          <a:xfrm>
            <a:off x="1665113" y="3258775"/>
            <a:ext cx="3826500" cy="4572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1000"/>
              </a:spcAft>
              <a:buSzPts val="1000"/>
              <a:buNone/>
            </a:pPr>
            <a:r>
              <a:rPr lang="en"/>
              <a:t>Did you “borrow” some tasks from another occupation?</a:t>
            </a:r>
            <a:endParaRPr sz="1400"/>
          </a:p>
        </p:txBody>
      </p:sp>
      <p:sp>
        <p:nvSpPr>
          <p:cNvPr id="282" name="Google Shape;282;p20"/>
          <p:cNvSpPr txBox="1"/>
          <p:nvPr>
            <p:ph idx="1" type="body"/>
          </p:nvPr>
        </p:nvSpPr>
        <p:spPr>
          <a:xfrm>
            <a:off x="1689863" y="3938125"/>
            <a:ext cx="3826500" cy="4572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1000"/>
              </a:spcAft>
              <a:buSzPts val="1000"/>
              <a:buNone/>
            </a:pPr>
            <a:r>
              <a:rPr lang="en"/>
              <a:t>How much is compliance a factor in your role? Real-time collaboration? Creative ambiguity?</a:t>
            </a:r>
            <a:endParaRPr sz="1400"/>
          </a:p>
        </p:txBody>
      </p:sp>
      <p:sp>
        <p:nvSpPr>
          <p:cNvPr id="283" name="Google Shape;283;p20"/>
          <p:cNvSpPr/>
          <p:nvPr/>
        </p:nvSpPr>
        <p:spPr>
          <a:xfrm>
            <a:off x="1166838" y="3978475"/>
            <a:ext cx="376500" cy="376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Barlow Condensed"/>
                <a:ea typeface="Barlow Condensed"/>
                <a:cs typeface="Barlow Condensed"/>
                <a:sym typeface="Barlow Condensed"/>
              </a:rPr>
              <a:t>4</a:t>
            </a:r>
            <a:endParaRPr b="1" i="0" sz="1600" u="none" cap="none" strike="noStrike">
              <a:solidFill>
                <a:schemeClr val="lt1"/>
              </a:solidFill>
              <a:latin typeface="Barlow Condensed"/>
              <a:ea typeface="Barlow Condensed"/>
              <a:cs typeface="Barlow Condensed"/>
              <a:sym typeface="Barlow Condense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6" name="Shape 136"/>
        <p:cNvGrpSpPr/>
        <p:nvPr/>
      </p:nvGrpSpPr>
      <p:grpSpPr>
        <a:xfrm>
          <a:off x="0" y="0"/>
          <a:ext cx="0" cy="0"/>
          <a:chOff x="0" y="0"/>
          <a:chExt cx="0" cy="0"/>
        </a:xfrm>
      </p:grpSpPr>
      <p:sp>
        <p:nvSpPr>
          <p:cNvPr id="137" name="Google Shape;137;p3"/>
          <p:cNvSpPr txBox="1"/>
          <p:nvPr>
            <p:ph type="title"/>
          </p:nvPr>
        </p:nvSpPr>
        <p:spPr>
          <a:xfrm>
            <a:off x="1028700" y="76200"/>
            <a:ext cx="7417800" cy="457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000"/>
              <a:buNone/>
            </a:pPr>
            <a:r>
              <a:rPr lang="en" sz="2400"/>
              <a:t>Teaching Guide:</a:t>
            </a:r>
            <a:endParaRPr sz="2400"/>
          </a:p>
        </p:txBody>
      </p:sp>
      <p:sp>
        <p:nvSpPr>
          <p:cNvPr id="138" name="Google Shape;138;p3"/>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graphicFrame>
        <p:nvGraphicFramePr>
          <p:cNvPr id="139" name="Google Shape;139;p3"/>
          <p:cNvGraphicFramePr/>
          <p:nvPr/>
        </p:nvGraphicFramePr>
        <p:xfrm>
          <a:off x="1028688" y="533400"/>
          <a:ext cx="3000000" cy="3000000"/>
        </p:xfrm>
        <a:graphic>
          <a:graphicData uri="http://schemas.openxmlformats.org/drawingml/2006/table">
            <a:tbl>
              <a:tblPr>
                <a:noFill/>
                <a:tableStyleId>{983452C4-353F-49B7-A9CC-A2754AC9F260}</a:tableStyleId>
              </a:tblPr>
              <a:tblGrid>
                <a:gridCol w="2233550"/>
                <a:gridCol w="5551725"/>
              </a:tblGrid>
              <a:tr h="422925">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lt1"/>
                          </a:solidFill>
                          <a:latin typeface="Barlow Semi Condensed SemiBold"/>
                          <a:ea typeface="Barlow Semi Condensed SemiBold"/>
                          <a:cs typeface="Barlow Semi Condensed SemiBold"/>
                          <a:sym typeface="Barlow Semi Condensed SemiBold"/>
                        </a:rPr>
                        <a:t>Title</a:t>
                      </a:r>
                      <a:endParaRPr sz="1500" u="none" cap="none" strike="noStrike">
                        <a:solidFill>
                          <a:schemeClr val="lt1"/>
                        </a:solidFill>
                        <a:latin typeface="Barlow Semi Condensed SemiBold"/>
                        <a:ea typeface="Barlow Semi Condensed SemiBold"/>
                        <a:cs typeface="Barlow Semi Condensed SemiBold"/>
                        <a:sym typeface="Barlow Semi Condensed SemiBold"/>
                      </a:endParaRPr>
                    </a:p>
                  </a:txBody>
                  <a:tcPr marT="91425" marB="91425" marR="91425" marL="91425">
                    <a:solidFill>
                      <a:schemeClr val="dk1"/>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lt1"/>
                          </a:solidFill>
                          <a:latin typeface="Barlow Semi Condensed SemiBold"/>
                          <a:ea typeface="Barlow Semi Condensed SemiBold"/>
                          <a:cs typeface="Barlow Semi Condensed SemiBold"/>
                          <a:sym typeface="Barlow Semi Condensed SemiBold"/>
                        </a:rPr>
                        <a:t>What to Do</a:t>
                      </a:r>
                      <a:endParaRPr sz="1500" u="none" cap="none" strike="noStrike">
                        <a:solidFill>
                          <a:schemeClr val="lt1"/>
                        </a:solidFill>
                        <a:latin typeface="Barlow Semi Condensed SemiBold"/>
                        <a:ea typeface="Barlow Semi Condensed SemiBold"/>
                        <a:cs typeface="Barlow Semi Condensed SemiBold"/>
                        <a:sym typeface="Barlow Semi Condensed SemiBold"/>
                      </a:endParaRPr>
                    </a:p>
                  </a:txBody>
                  <a:tcPr marT="91425" marB="91425" marR="91425" marL="91425">
                    <a:solidFill>
                      <a:schemeClr val="dk1"/>
                    </a:solidFill>
                  </a:tcPr>
                </a:tc>
              </a:tr>
              <a:tr h="521825">
                <a:tc>
                  <a:txBody>
                    <a:bodyPr/>
                    <a:lstStyle/>
                    <a:p>
                      <a:pPr indent="0" lvl="0" marL="91440" marR="91440" rtl="0" algn="l">
                        <a:lnSpc>
                          <a:spcPct val="115000"/>
                        </a:lnSpc>
                        <a:spcBef>
                          <a:spcPts val="0"/>
                        </a:spcBef>
                        <a:spcAft>
                          <a:spcPts val="0"/>
                        </a:spcAft>
                        <a:buClr>
                          <a:srgbClr val="000000"/>
                        </a:buClr>
                        <a:buSzPts val="900"/>
                        <a:buFont typeface="Arial"/>
                        <a:buNone/>
                      </a:pPr>
                      <a:r>
                        <a:rPr lang="en" sz="900" u="none" cap="none" strike="noStrike">
                          <a:latin typeface="Nunito"/>
                          <a:ea typeface="Nunito"/>
                          <a:cs typeface="Nunito"/>
                          <a:sym typeface="Nunito"/>
                        </a:rPr>
                        <a:t>Learning Objective Slides</a:t>
                      </a:r>
                      <a:endParaRPr sz="900" u="none" cap="none" strike="noStrike">
                        <a:latin typeface="Nunito"/>
                        <a:ea typeface="Nunito"/>
                        <a:cs typeface="Nunito"/>
                        <a:sym typeface="Nunito"/>
                      </a:endParaRPr>
                    </a:p>
                  </a:txBody>
                  <a:tcPr marT="91425" marB="91425" marR="91425" marL="91425">
                    <a:lnB cap="flat" cmpd="sng" w="9525">
                      <a:solidFill>
                        <a:srgbClr val="9E9E9E"/>
                      </a:solidFill>
                      <a:prstDash val="solid"/>
                      <a:round/>
                      <a:headEnd len="sm" w="sm" type="none"/>
                      <a:tailEnd len="sm" w="sm" type="none"/>
                    </a:lnB>
                    <a:solidFill>
                      <a:srgbClr val="FFFFFF"/>
                    </a:solidFill>
                  </a:tcPr>
                </a:tc>
                <a:tc>
                  <a:txBody>
                    <a:bodyPr/>
                    <a:lstStyle/>
                    <a:p>
                      <a:pPr indent="0" lvl="0" marL="91440" marR="91440" rtl="0" algn="l">
                        <a:lnSpc>
                          <a:spcPct val="115000"/>
                        </a:lnSpc>
                        <a:spcBef>
                          <a:spcPts val="0"/>
                        </a:spcBef>
                        <a:spcAft>
                          <a:spcPts val="0"/>
                        </a:spcAft>
                        <a:buClr>
                          <a:srgbClr val="000000"/>
                        </a:buClr>
                        <a:buSzPts val="1100"/>
                        <a:buFont typeface="Arial"/>
                        <a:buNone/>
                      </a:pPr>
                      <a:r>
                        <a:rPr lang="en" sz="900" u="none" cap="none" strike="noStrike">
                          <a:latin typeface="Nunito"/>
                          <a:ea typeface="Nunito"/>
                          <a:cs typeface="Nunito"/>
                          <a:sym typeface="Nunito"/>
                        </a:rPr>
                        <a:t>Pause to unpack the learning objectives and prime students for the lesson. This is a crucial step in the learning process and gives participants time to build context and activate any prior knowledge.</a:t>
                      </a:r>
                      <a:endParaRPr b="1" sz="900" u="none" cap="none" strike="noStrike">
                        <a:solidFill>
                          <a:srgbClr val="000000"/>
                        </a:solidFill>
                        <a:latin typeface="Nunito"/>
                        <a:ea typeface="Nunito"/>
                        <a:cs typeface="Nunito"/>
                        <a:sym typeface="Nunito"/>
                      </a:endParaRPr>
                    </a:p>
                  </a:txBody>
                  <a:tcPr marT="91425" marB="91425" marR="91425" marL="91425">
                    <a:lnB cap="flat" cmpd="sng" w="9525">
                      <a:solidFill>
                        <a:srgbClr val="9E9E9E"/>
                      </a:solidFill>
                      <a:prstDash val="solid"/>
                      <a:round/>
                      <a:headEnd len="sm" w="sm" type="none"/>
                      <a:tailEnd len="sm" w="sm" type="none"/>
                    </a:lnB>
                    <a:solidFill>
                      <a:srgbClr val="FFFFFF"/>
                    </a:solidFill>
                  </a:tcPr>
                </a:tc>
              </a:tr>
              <a:tr h="687250">
                <a:tc>
                  <a:txBody>
                    <a:bodyPr/>
                    <a:lstStyle/>
                    <a:p>
                      <a:pPr indent="0" lvl="0" marL="91440" marR="91440" rtl="0" algn="l">
                        <a:lnSpc>
                          <a:spcPct val="100000"/>
                        </a:lnSpc>
                        <a:spcBef>
                          <a:spcPts val="0"/>
                        </a:spcBef>
                        <a:spcAft>
                          <a:spcPts val="0"/>
                        </a:spcAft>
                        <a:buClr>
                          <a:srgbClr val="000000"/>
                        </a:buClr>
                        <a:buSzPts val="900"/>
                        <a:buFont typeface="Arial"/>
                        <a:buNone/>
                      </a:pPr>
                      <a:r>
                        <a:rPr lang="en" sz="900" u="none" cap="none" strike="noStrike">
                          <a:latin typeface="Nunito"/>
                          <a:ea typeface="Nunito"/>
                          <a:cs typeface="Nunito"/>
                          <a:sym typeface="Nunito"/>
                        </a:rPr>
                        <a:t>Solo Activities</a:t>
                      </a:r>
                      <a:endParaRPr sz="900" u="none" cap="none" strike="noStrike">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148589" lvl="0" marL="365760" marR="91440" rtl="0" algn="l">
                        <a:lnSpc>
                          <a:spcPct val="115000"/>
                        </a:lnSpc>
                        <a:spcBef>
                          <a:spcPts val="0"/>
                        </a:spcBef>
                        <a:spcAft>
                          <a:spcPts val="0"/>
                        </a:spcAft>
                        <a:buClr>
                          <a:srgbClr val="000000"/>
                        </a:buClr>
                        <a:buSzPts val="900"/>
                        <a:buFont typeface="Nunito"/>
                        <a:buChar char="●"/>
                      </a:pPr>
                      <a:r>
                        <a:rPr lang="en" sz="900" u="none" cap="none" strike="noStrike">
                          <a:latin typeface="Nunito"/>
                          <a:ea typeface="Nunito"/>
                          <a:cs typeface="Nunito"/>
                          <a:sym typeface="Nunito"/>
                        </a:rPr>
                        <a:t>For solo activities, you can choose to put people in group breakout rooms (to create the “table” group that they would be in in a physical setting) or allow students to work independently in the main session.</a:t>
                      </a:r>
                      <a:endParaRPr b="1" sz="900" u="none" cap="none" strike="noStrike">
                        <a:solidFill>
                          <a:srgbClr val="000000"/>
                        </a:solidFill>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r h="1294275">
                <a:tc>
                  <a:txBody>
                    <a:bodyPr/>
                    <a:lstStyle/>
                    <a:p>
                      <a:pPr indent="0" lvl="0" marL="91440" marR="91440" rtl="0" algn="l">
                        <a:lnSpc>
                          <a:spcPct val="115000"/>
                        </a:lnSpc>
                        <a:spcBef>
                          <a:spcPts val="0"/>
                        </a:spcBef>
                        <a:spcAft>
                          <a:spcPts val="0"/>
                        </a:spcAft>
                        <a:buClr>
                          <a:srgbClr val="000000"/>
                        </a:buClr>
                        <a:buSzPts val="900"/>
                        <a:buFont typeface="Arial"/>
                        <a:buNone/>
                      </a:pPr>
                      <a:r>
                        <a:rPr lang="en" sz="900" u="none" cap="none" strike="noStrike">
                          <a:latin typeface="Nunito"/>
                          <a:ea typeface="Nunito"/>
                          <a:cs typeface="Nunito"/>
                          <a:sym typeface="Nunito"/>
                        </a:rPr>
                        <a:t>Group and Partner Discussions and Exercises (Remote)</a:t>
                      </a:r>
                      <a:endParaRPr sz="900" u="none" cap="none" strike="noStrike">
                        <a:latin typeface="Nunito"/>
                        <a:ea typeface="Nunito"/>
                        <a:cs typeface="Nunito"/>
                        <a:sym typeface="Nunito"/>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91440" marR="91440" rtl="0" algn="l">
                        <a:lnSpc>
                          <a:spcPct val="100000"/>
                        </a:lnSpc>
                        <a:spcBef>
                          <a:spcPts val="0"/>
                        </a:spcBef>
                        <a:spcAft>
                          <a:spcPts val="0"/>
                        </a:spcAft>
                        <a:buClr>
                          <a:srgbClr val="000000"/>
                        </a:buClr>
                        <a:buSzPts val="900"/>
                        <a:buFont typeface="Arial"/>
                        <a:buNone/>
                      </a:pPr>
                      <a:r>
                        <a:rPr b="1" lang="en" sz="900" u="none" cap="none" strike="noStrike">
                          <a:solidFill>
                            <a:srgbClr val="000000"/>
                          </a:solidFill>
                          <a:latin typeface="Nunito"/>
                          <a:ea typeface="Nunito"/>
                          <a:cs typeface="Nunito"/>
                          <a:sym typeface="Nunito"/>
                        </a:rPr>
                        <a:t>Creating Breakout Rooms — Group and Partner Exercises </a:t>
                      </a:r>
                      <a:endParaRPr b="1" sz="900" u="none" cap="none" strike="noStrike">
                        <a:solidFill>
                          <a:srgbClr val="000000"/>
                        </a:solidFill>
                        <a:latin typeface="Nunito"/>
                        <a:ea typeface="Nunito"/>
                        <a:cs typeface="Nunito"/>
                        <a:sym typeface="Nunito"/>
                      </a:endParaRPr>
                    </a:p>
                    <a:p>
                      <a:pPr indent="-146304" lvl="0" marL="374904" marR="182880" rtl="0" algn="l">
                        <a:lnSpc>
                          <a:spcPct val="115000"/>
                        </a:lnSpc>
                        <a:spcBef>
                          <a:spcPts val="1000"/>
                        </a:spcBef>
                        <a:spcAft>
                          <a:spcPts val="0"/>
                        </a:spcAft>
                        <a:buClr>
                          <a:srgbClr val="000000"/>
                        </a:buClr>
                        <a:buSzPts val="900"/>
                        <a:buFont typeface="Nunito"/>
                        <a:buChar char="●"/>
                      </a:pPr>
                      <a:r>
                        <a:rPr lang="en" sz="900" u="none" cap="none" strike="noStrike">
                          <a:solidFill>
                            <a:srgbClr val="000000"/>
                          </a:solidFill>
                          <a:latin typeface="Nunito"/>
                          <a:ea typeface="Nunito"/>
                          <a:cs typeface="Nunito"/>
                          <a:sym typeface="Nunito"/>
                        </a:rPr>
                        <a:t>Set up breakout rooms for pairs/groups. </a:t>
                      </a:r>
                      <a:endParaRPr sz="900" u="none" cap="none" strike="noStrike">
                        <a:latin typeface="Nunito"/>
                        <a:ea typeface="Nunito"/>
                        <a:cs typeface="Nunito"/>
                        <a:sym typeface="Nunito"/>
                      </a:endParaRPr>
                    </a:p>
                    <a:p>
                      <a:pPr indent="-146304" lvl="0" marL="374904" marR="182880" rtl="0" algn="l">
                        <a:lnSpc>
                          <a:spcPct val="115000"/>
                        </a:lnSpc>
                        <a:spcBef>
                          <a:spcPts val="0"/>
                        </a:spcBef>
                        <a:spcAft>
                          <a:spcPts val="0"/>
                        </a:spcAft>
                        <a:buClr>
                          <a:srgbClr val="000000"/>
                        </a:buClr>
                        <a:buSzPts val="900"/>
                        <a:buFont typeface="Nunito"/>
                        <a:buChar char="●"/>
                      </a:pPr>
                      <a:r>
                        <a:rPr lang="en" sz="900" u="sng" cap="none" strike="noStrike">
                          <a:solidFill>
                            <a:schemeClr val="hlink"/>
                          </a:solidFill>
                          <a:latin typeface="Nunito"/>
                          <a:ea typeface="Nunito"/>
                          <a:cs typeface="Nunito"/>
                          <a:sym typeface="Nunito"/>
                          <a:hlinkClick r:id="rId3"/>
                        </a:rPr>
                        <a:t>Broadcast</a:t>
                      </a:r>
                      <a:r>
                        <a:rPr lang="en" sz="900" u="none" cap="none" strike="noStrike">
                          <a:latin typeface="Nunito"/>
                          <a:ea typeface="Nunito"/>
                          <a:cs typeface="Nunito"/>
                          <a:sym typeface="Nunito"/>
                        </a:rPr>
                        <a:t> directions and discussion questions to all breakout rooms.</a:t>
                      </a:r>
                      <a:endParaRPr sz="900" u="none" cap="none" strike="noStrike">
                        <a:latin typeface="Nunito"/>
                        <a:ea typeface="Nunito"/>
                        <a:cs typeface="Nunito"/>
                        <a:sym typeface="Nunito"/>
                      </a:endParaRPr>
                    </a:p>
                    <a:p>
                      <a:pPr indent="-146304" lvl="0" marL="374904" marR="182880" rtl="0" algn="l">
                        <a:lnSpc>
                          <a:spcPct val="115000"/>
                        </a:lnSpc>
                        <a:spcBef>
                          <a:spcPts val="0"/>
                        </a:spcBef>
                        <a:spcAft>
                          <a:spcPts val="0"/>
                        </a:spcAft>
                        <a:buClr>
                          <a:srgbClr val="000000"/>
                        </a:buClr>
                        <a:buSzPts val="900"/>
                        <a:buFont typeface="Nunito"/>
                        <a:buChar char="●"/>
                      </a:pPr>
                      <a:r>
                        <a:rPr lang="en" sz="900" u="none" cap="none" strike="noStrike">
                          <a:solidFill>
                            <a:srgbClr val="000000"/>
                          </a:solidFill>
                          <a:latin typeface="Nunito"/>
                          <a:ea typeface="Nunito"/>
                          <a:cs typeface="Nunito"/>
                          <a:sym typeface="Nunito"/>
                        </a:rPr>
                        <a:t>At the 60-second</a:t>
                      </a:r>
                      <a:r>
                        <a:rPr lang="en" sz="900" u="none" cap="none" strike="noStrike">
                          <a:latin typeface="Nunito"/>
                          <a:ea typeface="Nunito"/>
                          <a:cs typeface="Nunito"/>
                          <a:sym typeface="Nunito"/>
                        </a:rPr>
                        <a:t>s-left </a:t>
                      </a:r>
                      <a:r>
                        <a:rPr lang="en" sz="900" u="none" cap="none" strike="noStrike">
                          <a:solidFill>
                            <a:srgbClr val="000000"/>
                          </a:solidFill>
                          <a:latin typeface="Nunito"/>
                          <a:ea typeface="Nunito"/>
                          <a:cs typeface="Nunito"/>
                          <a:sym typeface="Nunito"/>
                        </a:rPr>
                        <a:t>mark, </a:t>
                      </a:r>
                      <a:r>
                        <a:rPr lang="en" sz="900" u="none" cap="none" strike="noStrike">
                          <a:latin typeface="Nunito"/>
                          <a:ea typeface="Nunito"/>
                          <a:cs typeface="Nunito"/>
                          <a:sym typeface="Nunito"/>
                        </a:rPr>
                        <a:t>broadcast</a:t>
                      </a:r>
                      <a:r>
                        <a:rPr lang="en" sz="900" u="none" cap="none" strike="noStrike">
                          <a:solidFill>
                            <a:srgbClr val="000000"/>
                          </a:solidFill>
                          <a:latin typeface="Nunito"/>
                          <a:ea typeface="Nunito"/>
                          <a:cs typeface="Nunito"/>
                          <a:sym typeface="Nunito"/>
                        </a:rPr>
                        <a:t> a message to all rooms: “Start to wrap up your discussions. Rooms will close in one minute!”</a:t>
                      </a:r>
                      <a:endParaRPr sz="900" u="none" cap="none" strike="noStrike">
                        <a:solidFill>
                          <a:srgbClr val="000000"/>
                        </a:solidFill>
                        <a:latin typeface="Nunito"/>
                        <a:ea typeface="Nunito"/>
                        <a:cs typeface="Nunito"/>
                        <a:sym typeface="Nunito"/>
                      </a:endParaRPr>
                    </a:p>
                    <a:p>
                      <a:pPr indent="-146304" lvl="0" marL="374904" marR="182880" rtl="0" algn="l">
                        <a:lnSpc>
                          <a:spcPct val="115000"/>
                        </a:lnSpc>
                        <a:spcBef>
                          <a:spcPts val="0"/>
                        </a:spcBef>
                        <a:spcAft>
                          <a:spcPts val="0"/>
                        </a:spcAft>
                        <a:buClr>
                          <a:srgbClr val="000000"/>
                        </a:buClr>
                        <a:buSzPts val="900"/>
                        <a:buFont typeface="Nunito"/>
                        <a:buChar char="●"/>
                      </a:pPr>
                      <a:r>
                        <a:rPr lang="en" sz="900" u="none" cap="none" strike="noStrike">
                          <a:solidFill>
                            <a:srgbClr val="000000"/>
                          </a:solidFill>
                          <a:latin typeface="Nunito"/>
                          <a:ea typeface="Nunito"/>
                          <a:cs typeface="Nunito"/>
                          <a:sym typeface="Nunito"/>
                        </a:rPr>
                        <a:t>Move around from breakout room to breakout room to “walk around the classroom.”</a:t>
                      </a:r>
                      <a:endParaRPr b="1" sz="900" u="none" cap="none" strike="noStrike">
                        <a:solidFill>
                          <a:srgbClr val="000000"/>
                        </a:solidFill>
                        <a:latin typeface="Nunito"/>
                        <a:ea typeface="Nunito"/>
                        <a:cs typeface="Nunito"/>
                        <a:sym typeface="Nunito"/>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1519450">
                <a:tc>
                  <a:txBody>
                    <a:bodyPr/>
                    <a:lstStyle/>
                    <a:p>
                      <a:pPr indent="0" lvl="0" marL="91440" marR="91440" rtl="0" algn="l">
                        <a:lnSpc>
                          <a:spcPct val="115000"/>
                        </a:lnSpc>
                        <a:spcBef>
                          <a:spcPts val="0"/>
                        </a:spcBef>
                        <a:spcAft>
                          <a:spcPts val="0"/>
                        </a:spcAft>
                        <a:buClr>
                          <a:srgbClr val="000000"/>
                        </a:buClr>
                        <a:buSzPts val="900"/>
                        <a:buFont typeface="Arial"/>
                        <a:buNone/>
                      </a:pPr>
                      <a:r>
                        <a:rPr lang="en" sz="900" u="none" cap="none" strike="noStrike">
                          <a:latin typeface="Nunito"/>
                          <a:ea typeface="Nunito"/>
                          <a:cs typeface="Nunito"/>
                          <a:sym typeface="Nunito"/>
                        </a:rPr>
                        <a:t>Group and Partner Discussions and Exercises (In Person)</a:t>
                      </a:r>
                      <a:endParaRPr sz="1100" u="none" cap="none" strike="noStrike">
                        <a:latin typeface="Nunito"/>
                        <a:ea typeface="Nunito"/>
                        <a:cs typeface="Nunito"/>
                        <a:sym typeface="Nunito"/>
                      </a:endParaRPr>
                    </a:p>
                  </a:txBody>
                  <a:tcPr marT="91425" marB="91425" marR="91425" marL="91425">
                    <a:lnT cap="flat" cmpd="sng" w="9525">
                      <a:solidFill>
                        <a:srgbClr val="9E9E9E"/>
                      </a:solidFill>
                      <a:prstDash val="solid"/>
                      <a:round/>
                      <a:headEnd len="sm" w="sm" type="none"/>
                      <a:tailEnd len="sm" w="sm" type="none"/>
                    </a:lnT>
                    <a:solidFill>
                      <a:srgbClr val="FFFFFF"/>
                    </a:solidFill>
                  </a:tcPr>
                </a:tc>
                <a:tc>
                  <a:txBody>
                    <a:bodyPr/>
                    <a:lstStyle/>
                    <a:p>
                      <a:pPr indent="0" lvl="0" marL="0" marR="182880" rtl="0" algn="l">
                        <a:lnSpc>
                          <a:spcPct val="115000"/>
                        </a:lnSpc>
                        <a:spcBef>
                          <a:spcPts val="0"/>
                        </a:spcBef>
                        <a:spcAft>
                          <a:spcPts val="0"/>
                        </a:spcAft>
                        <a:buClr>
                          <a:srgbClr val="000000"/>
                        </a:buClr>
                        <a:buSzPts val="900"/>
                        <a:buFont typeface="Arial"/>
                        <a:buNone/>
                      </a:pPr>
                      <a:r>
                        <a:rPr b="1" lang="en" sz="900" u="none" cap="none" strike="noStrike">
                          <a:latin typeface="Nunito"/>
                          <a:ea typeface="Nunito"/>
                          <a:cs typeface="Nunito"/>
                          <a:sym typeface="Nunito"/>
                        </a:rPr>
                        <a:t>Facilitating Group and Partner Discussions and Exercises — Live Classroom</a:t>
                      </a:r>
                      <a:endParaRPr b="1" sz="900" u="none" cap="none" strike="noStrike">
                        <a:latin typeface="Nunito"/>
                        <a:ea typeface="Nunito"/>
                        <a:cs typeface="Nunito"/>
                        <a:sym typeface="Nunito"/>
                      </a:endParaRPr>
                    </a:p>
                    <a:p>
                      <a:pPr indent="-285750" lvl="0" marL="457200" marR="182880" rtl="0" algn="l">
                        <a:lnSpc>
                          <a:spcPct val="115000"/>
                        </a:lnSpc>
                        <a:spcBef>
                          <a:spcPts val="0"/>
                        </a:spcBef>
                        <a:spcAft>
                          <a:spcPts val="0"/>
                        </a:spcAft>
                        <a:buClr>
                          <a:srgbClr val="000000"/>
                        </a:buClr>
                        <a:buSzPts val="900"/>
                        <a:buFont typeface="Nunito"/>
                        <a:buChar char="●"/>
                      </a:pPr>
                      <a:r>
                        <a:rPr lang="en" sz="900" u="none" cap="none" strike="noStrike">
                          <a:latin typeface="Nunito"/>
                          <a:ea typeface="Nunito"/>
                          <a:cs typeface="Nunito"/>
                          <a:sym typeface="Nunito"/>
                        </a:rPr>
                        <a:t>Arrange the room prior to the session to create a conducive environment for group work. </a:t>
                      </a:r>
                      <a:endParaRPr sz="900" u="none" cap="none" strike="noStrike">
                        <a:latin typeface="Nunito"/>
                        <a:ea typeface="Nunito"/>
                        <a:cs typeface="Nunito"/>
                        <a:sym typeface="Nunito"/>
                      </a:endParaRPr>
                    </a:p>
                    <a:p>
                      <a:pPr indent="-285750" lvl="0" marL="457200" marR="182880" rtl="0" algn="l">
                        <a:lnSpc>
                          <a:spcPct val="115000"/>
                        </a:lnSpc>
                        <a:spcBef>
                          <a:spcPts val="0"/>
                        </a:spcBef>
                        <a:spcAft>
                          <a:spcPts val="0"/>
                        </a:spcAft>
                        <a:buClr>
                          <a:srgbClr val="000000"/>
                        </a:buClr>
                        <a:buSzPts val="900"/>
                        <a:buFont typeface="Nunito"/>
                        <a:buChar char="●"/>
                      </a:pPr>
                      <a:r>
                        <a:rPr lang="en" sz="900" u="none" cap="none" strike="noStrike">
                          <a:latin typeface="Nunito"/>
                          <a:ea typeface="Nunito"/>
                          <a:cs typeface="Nunito"/>
                          <a:sym typeface="Nunito"/>
                        </a:rPr>
                        <a:t>Provide clear, concise instructions verbally </a:t>
                      </a:r>
                      <a:r>
                        <a:rPr b="1" lang="en" sz="900" u="none" cap="none" strike="noStrike">
                          <a:latin typeface="Nunito"/>
                          <a:ea typeface="Nunito"/>
                          <a:cs typeface="Nunito"/>
                          <a:sym typeface="Nunito"/>
                        </a:rPr>
                        <a:t>and</a:t>
                      </a:r>
                      <a:r>
                        <a:rPr lang="en" sz="900" u="none" cap="none" strike="noStrike">
                          <a:latin typeface="Nunito"/>
                          <a:ea typeface="Nunito"/>
                          <a:cs typeface="Nunito"/>
                          <a:sym typeface="Nunito"/>
                        </a:rPr>
                        <a:t> on a handout or slide for the exercise, ensuring that all participants are aware of the goals and the time allocated.</a:t>
                      </a:r>
                      <a:endParaRPr sz="900" u="none" cap="none" strike="noStrike">
                        <a:latin typeface="Nunito"/>
                        <a:ea typeface="Nunito"/>
                        <a:cs typeface="Nunito"/>
                        <a:sym typeface="Nunito"/>
                      </a:endParaRPr>
                    </a:p>
                    <a:p>
                      <a:pPr indent="-285750" lvl="0" marL="457200" marR="182880" rtl="0" algn="l">
                        <a:lnSpc>
                          <a:spcPct val="115000"/>
                        </a:lnSpc>
                        <a:spcBef>
                          <a:spcPts val="0"/>
                        </a:spcBef>
                        <a:spcAft>
                          <a:spcPts val="0"/>
                        </a:spcAft>
                        <a:buClr>
                          <a:srgbClr val="000000"/>
                        </a:buClr>
                        <a:buSzPts val="900"/>
                        <a:buFont typeface="Nunito"/>
                        <a:buChar char="●"/>
                      </a:pPr>
                      <a:r>
                        <a:rPr lang="en" sz="900" u="none" cap="none" strike="noStrike">
                          <a:latin typeface="Nunito"/>
                          <a:ea typeface="Nunito"/>
                          <a:cs typeface="Nunito"/>
                          <a:sym typeface="Nunito"/>
                        </a:rPr>
                        <a:t>Circulate around the room to engage with groups</a:t>
                      </a:r>
                      <a:endParaRPr sz="900" u="none" cap="none" strike="noStrike">
                        <a:latin typeface="Nunito"/>
                        <a:ea typeface="Nunito"/>
                        <a:cs typeface="Nunito"/>
                        <a:sym typeface="Nunito"/>
                      </a:endParaRPr>
                    </a:p>
                    <a:p>
                      <a:pPr indent="-285750" lvl="0" marL="457200" marR="182880" rtl="0" algn="l">
                        <a:lnSpc>
                          <a:spcPct val="115000"/>
                        </a:lnSpc>
                        <a:spcBef>
                          <a:spcPts val="0"/>
                        </a:spcBef>
                        <a:spcAft>
                          <a:spcPts val="0"/>
                        </a:spcAft>
                        <a:buClr>
                          <a:srgbClr val="000000"/>
                        </a:buClr>
                        <a:buSzPts val="900"/>
                        <a:buFont typeface="Nunito"/>
                        <a:buChar char="●"/>
                      </a:pPr>
                      <a:r>
                        <a:rPr lang="en" sz="900" u="none" cap="none" strike="noStrike">
                          <a:latin typeface="Nunito"/>
                          <a:ea typeface="Nunito"/>
                          <a:cs typeface="Nunito"/>
                          <a:sym typeface="Nunito"/>
                        </a:rPr>
                        <a:t>Display a timer or announce when there is 1 min remaining</a:t>
                      </a:r>
                      <a:endParaRPr sz="900" u="none" cap="none" strike="noStrike">
                        <a:latin typeface="Nunito"/>
                        <a:ea typeface="Nunito"/>
                        <a:cs typeface="Nunito"/>
                        <a:sym typeface="Nunito"/>
                      </a:endParaRPr>
                    </a:p>
                    <a:p>
                      <a:pPr indent="-285750" lvl="0" marL="457200" marR="182880" rtl="0" algn="l">
                        <a:lnSpc>
                          <a:spcPct val="115000"/>
                        </a:lnSpc>
                        <a:spcBef>
                          <a:spcPts val="0"/>
                        </a:spcBef>
                        <a:spcAft>
                          <a:spcPts val="0"/>
                        </a:spcAft>
                        <a:buClr>
                          <a:srgbClr val="000000"/>
                        </a:buClr>
                        <a:buSzPts val="900"/>
                        <a:buFont typeface="Nunito"/>
                        <a:buChar char="●"/>
                      </a:pPr>
                      <a:r>
                        <a:rPr lang="en" sz="900" u="none" cap="none" strike="noStrike">
                          <a:latin typeface="Nunito"/>
                          <a:ea typeface="Nunito"/>
                          <a:cs typeface="Nunito"/>
                          <a:sym typeface="Nunito"/>
                        </a:rPr>
                        <a:t>Facilitate the sharing of group conclusions or discussion points with the whole class, ensuring that each group has a voice.</a:t>
                      </a:r>
                      <a:endParaRPr sz="900" u="none" cap="none" strike="noStrike">
                        <a:latin typeface="Nunito"/>
                        <a:ea typeface="Nunito"/>
                        <a:cs typeface="Nunito"/>
                        <a:sym typeface="Nunito"/>
                      </a:endParaRPr>
                    </a:p>
                  </a:txBody>
                  <a:tcPr marT="91425" marB="91425" marR="91425" marL="91425">
                    <a:lnT cap="flat" cmpd="sng" w="9525">
                      <a:solidFill>
                        <a:srgbClr val="9E9E9E"/>
                      </a:solidFill>
                      <a:prstDash val="solid"/>
                      <a:round/>
                      <a:headEnd len="sm" w="sm" type="none"/>
                      <a:tailEnd len="sm" w="sm" type="none"/>
                    </a:lnT>
                    <a:solidFill>
                      <a:srgbClr val="FFFFFF"/>
                    </a:solidFill>
                  </a:tcPr>
                </a:tc>
              </a:tr>
            </a:tbl>
          </a:graphicData>
        </a:graphic>
      </p:graphicFrame>
      <p:sp>
        <p:nvSpPr>
          <p:cNvPr id="140" name="Google Shape;140;p3"/>
          <p:cNvSpPr txBox="1"/>
          <p:nvPr/>
        </p:nvSpPr>
        <p:spPr>
          <a:xfrm>
            <a:off x="2849175" y="57000"/>
            <a:ext cx="6996300" cy="400200"/>
          </a:xfrm>
          <a:prstGeom prst="rect">
            <a:avLst/>
          </a:prstGeom>
          <a:noFill/>
          <a:ln>
            <a:noFill/>
          </a:ln>
        </p:spPr>
        <p:txBody>
          <a:bodyPr anchorCtr="0" anchor="b" bIns="91425" lIns="0"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Use the following quick tips for instructional guidance. </a:t>
            </a:r>
            <a:endParaRPr b="0" i="0" sz="1400" u="none" cap="none" strike="noStrike">
              <a:solidFill>
                <a:srgbClr val="000000"/>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4"/>
          <p:cNvSpPr txBox="1"/>
          <p:nvPr>
            <p:ph type="ctrTitle"/>
          </p:nvPr>
        </p:nvSpPr>
        <p:spPr>
          <a:xfrm>
            <a:off x="457200" y="3383050"/>
            <a:ext cx="6428700" cy="5541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4000"/>
              <a:buNone/>
            </a:pPr>
            <a:r>
              <a:rPr lang="en"/>
              <a:t>Start an Actionable Automation &amp; Augmentation Plan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5"/>
          <p:cNvSpPr txBox="1"/>
          <p:nvPr>
            <p:ph idx="4294967295" type="subTitle"/>
          </p:nvPr>
        </p:nvSpPr>
        <p:spPr>
          <a:xfrm>
            <a:off x="457200" y="1589075"/>
            <a:ext cx="4989000" cy="2824200"/>
          </a:xfrm>
          <a:prstGeom prst="rect">
            <a:avLst/>
          </a:prstGeom>
          <a:noFill/>
          <a:ln>
            <a:noFill/>
          </a:ln>
        </p:spPr>
        <p:txBody>
          <a:bodyPr anchorCtr="0" anchor="t" bIns="0" lIns="0" spcFirstLastPara="1" rIns="0" wrap="square" tIns="0">
            <a:noAutofit/>
          </a:bodyPr>
          <a:lstStyle/>
          <a:p>
            <a:pPr indent="-342900" lvl="0" marL="457200" marR="0" rtl="0" algn="l">
              <a:lnSpc>
                <a:spcPct val="115000"/>
              </a:lnSpc>
              <a:spcBef>
                <a:spcPts val="0"/>
              </a:spcBef>
              <a:spcAft>
                <a:spcPts val="0"/>
              </a:spcAft>
              <a:buClr>
                <a:schemeClr val="dk2"/>
              </a:buClr>
              <a:buSzPts val="1800"/>
              <a:buFont typeface="Nunito"/>
              <a:buChar char="⮕"/>
            </a:pPr>
            <a:r>
              <a:rPr b="0" i="0" lang="en" sz="1800" u="none" cap="none" strike="noStrike">
                <a:solidFill>
                  <a:schemeClr val="dk1"/>
                </a:solidFill>
                <a:latin typeface="Nunito"/>
                <a:ea typeface="Nunito"/>
                <a:cs typeface="Nunito"/>
                <a:sym typeface="Nunito"/>
              </a:rPr>
              <a:t>Identify which tasks are able to be automated or augmented, and which have lower potential.</a:t>
            </a:r>
            <a:endParaRPr b="0" i="0" sz="1800" u="none" cap="none" strike="noStrike">
              <a:solidFill>
                <a:schemeClr val="dk1"/>
              </a:solidFill>
              <a:latin typeface="Nunito"/>
              <a:ea typeface="Nunito"/>
              <a:cs typeface="Nunito"/>
              <a:sym typeface="Nunito"/>
            </a:endParaRPr>
          </a:p>
          <a:p>
            <a:pPr indent="-342900" lvl="0" marL="457200" marR="0" rtl="0" algn="l">
              <a:lnSpc>
                <a:spcPct val="115000"/>
              </a:lnSpc>
              <a:spcBef>
                <a:spcPts val="0"/>
              </a:spcBef>
              <a:spcAft>
                <a:spcPts val="0"/>
              </a:spcAft>
              <a:buClr>
                <a:schemeClr val="dk2"/>
              </a:buClr>
              <a:buSzPts val="1800"/>
              <a:buFont typeface="Nunito"/>
              <a:buChar char="⮕"/>
            </a:pPr>
            <a:r>
              <a:rPr b="0" i="0" lang="en" sz="1800" u="none" cap="none" strike="noStrike">
                <a:solidFill>
                  <a:schemeClr val="dk1"/>
                </a:solidFill>
                <a:latin typeface="Nunito"/>
                <a:ea typeface="Nunito"/>
                <a:cs typeface="Nunito"/>
                <a:sym typeface="Nunito"/>
              </a:rPr>
              <a:t>Apply this skill to your own role, to enable you to design an automation and augmentation plan.</a:t>
            </a:r>
            <a:endParaRPr b="0" i="0" sz="1800" u="none" cap="none" strike="noStrike">
              <a:solidFill>
                <a:schemeClr val="dk1"/>
              </a:solidFill>
              <a:latin typeface="Nunito"/>
              <a:ea typeface="Nunito"/>
              <a:cs typeface="Nunito"/>
              <a:sym typeface="Nunito"/>
            </a:endParaRPr>
          </a:p>
        </p:txBody>
      </p:sp>
      <p:sp>
        <p:nvSpPr>
          <p:cNvPr id="151" name="Google Shape;151;p5"/>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5" name="Shape 155"/>
        <p:cNvGrpSpPr/>
        <p:nvPr/>
      </p:nvGrpSpPr>
      <p:grpSpPr>
        <a:xfrm>
          <a:off x="0" y="0"/>
          <a:ext cx="0" cy="0"/>
          <a:chOff x="0" y="0"/>
          <a:chExt cx="0" cy="0"/>
        </a:xfrm>
      </p:grpSpPr>
      <p:sp>
        <p:nvSpPr>
          <p:cNvPr id="156" name="Google Shape;156;p6"/>
          <p:cNvSpPr txBox="1"/>
          <p:nvPr>
            <p:ph type="ctrTitle"/>
          </p:nvPr>
        </p:nvSpPr>
        <p:spPr>
          <a:xfrm>
            <a:off x="2051675" y="457200"/>
            <a:ext cx="6177900" cy="23001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3000"/>
              <a:buNone/>
            </a:pPr>
            <a:r>
              <a:rPr lang="en" sz="2400"/>
              <a:t>Generative AI and, in particular, large language models (LLMs), underpinned by advancements in machine learning and natural language processing, represent a paradigm shift in how we interact with information and, by extension, how we work.</a:t>
            </a:r>
            <a:endParaRPr sz="2400">
              <a:highlight>
                <a:schemeClr val="accent4"/>
              </a:highlight>
            </a:endParaRPr>
          </a:p>
        </p:txBody>
      </p:sp>
      <p:sp>
        <p:nvSpPr>
          <p:cNvPr id="157" name="Google Shape;157;p6"/>
          <p:cNvSpPr txBox="1"/>
          <p:nvPr>
            <p:ph idx="1" type="subTitle"/>
          </p:nvPr>
        </p:nvSpPr>
        <p:spPr>
          <a:xfrm>
            <a:off x="2051675" y="2985800"/>
            <a:ext cx="6177900" cy="246300"/>
          </a:xfrm>
          <a:prstGeom prst="rect">
            <a:avLst/>
          </a:prstGeom>
          <a:noFill/>
          <a:ln>
            <a:noFill/>
          </a:ln>
        </p:spPr>
        <p:txBody>
          <a:bodyPr anchorCtr="0" anchor="t" bIns="0" lIns="0" spcFirstLastPara="1" rIns="0" wrap="square" tIns="0">
            <a:noAutofit/>
          </a:bodyPr>
          <a:lstStyle/>
          <a:p>
            <a:pPr indent="-330200" lvl="0" marL="457200" rtl="0" algn="l">
              <a:lnSpc>
                <a:spcPct val="100000"/>
              </a:lnSpc>
              <a:spcBef>
                <a:spcPts val="0"/>
              </a:spcBef>
              <a:spcAft>
                <a:spcPts val="0"/>
              </a:spcAft>
              <a:buSzPts val="1600"/>
              <a:buChar char="-"/>
            </a:pPr>
            <a:r>
              <a:rPr lang="en"/>
              <a:t>Saadia Zahidi, Managing Director, World Economic Forum</a:t>
            </a:r>
            <a:endParaRPr/>
          </a:p>
          <a:p>
            <a:pPr indent="-330200" lvl="0" marL="457200" rtl="0" algn="l">
              <a:lnSpc>
                <a:spcPct val="100000"/>
              </a:lnSpc>
              <a:spcBef>
                <a:spcPts val="0"/>
              </a:spcBef>
              <a:spcAft>
                <a:spcPts val="0"/>
              </a:spcAft>
              <a:buSzPts val="1600"/>
              <a:buChar char="-"/>
            </a:pPr>
            <a:r>
              <a:rPr lang="en"/>
              <a:t>Kathleen O’Reilly, Tech Industry Practices Chair, Accenture</a:t>
            </a:r>
            <a:endParaRPr/>
          </a:p>
        </p:txBody>
      </p:sp>
      <p:sp>
        <p:nvSpPr>
          <p:cNvPr id="158" name="Google Shape;158;p6"/>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159" name="Google Shape;159;p6"/>
          <p:cNvSpPr txBox="1"/>
          <p:nvPr>
            <p:ph idx="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7"/>
          <p:cNvSpPr/>
          <p:nvPr/>
        </p:nvSpPr>
        <p:spPr>
          <a:xfrm>
            <a:off x="4978923" y="2980263"/>
            <a:ext cx="2340900" cy="100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4800" u="none" cap="none" strike="noStrike">
                <a:solidFill>
                  <a:srgbClr val="222222"/>
                </a:solidFill>
                <a:highlight>
                  <a:srgbClr val="FFDB00"/>
                </a:highlight>
                <a:latin typeface="Proxima Nova"/>
                <a:ea typeface="Proxima Nova"/>
                <a:cs typeface="Proxima Nova"/>
                <a:sym typeface="Proxima Nova"/>
              </a:rPr>
              <a:t>10</a:t>
            </a:r>
            <a:endParaRPr b="1" i="0" sz="4800" u="none" cap="none" strike="noStrike">
              <a:solidFill>
                <a:srgbClr val="222222"/>
              </a:solidFill>
              <a:highlight>
                <a:srgbClr val="FFDB00"/>
              </a:highlight>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100"/>
              <a:buFont typeface="Arial"/>
              <a:buNone/>
            </a:pPr>
            <a:r>
              <a:t/>
            </a:r>
            <a:endParaRPr b="0" i="0" sz="1400" u="none" cap="none" strike="noStrike">
              <a:solidFill>
                <a:srgbClr val="222222"/>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100"/>
              <a:buFont typeface="Arial"/>
              <a:buNone/>
            </a:pPr>
            <a:r>
              <a:rPr b="0" i="0" lang="en" sz="1400" u="none" cap="none" strike="noStrike">
                <a:solidFill>
                  <a:srgbClr val="222222"/>
                </a:solidFill>
                <a:latin typeface="Proxima Nova"/>
                <a:ea typeface="Proxima Nova"/>
                <a:cs typeface="Proxima Nova"/>
                <a:sym typeface="Proxima Nova"/>
              </a:rPr>
              <a:t>Number of hours US employees report being bored at work each week.</a:t>
            </a:r>
            <a:endParaRPr b="0" i="0" sz="1400" u="none" cap="none" strike="noStrike">
              <a:solidFill>
                <a:srgbClr val="222222"/>
              </a:solidFill>
              <a:latin typeface="Proxima Nova"/>
              <a:ea typeface="Proxima Nova"/>
              <a:cs typeface="Proxima Nova"/>
              <a:sym typeface="Proxima Nova"/>
            </a:endParaRPr>
          </a:p>
        </p:txBody>
      </p:sp>
      <p:sp>
        <p:nvSpPr>
          <p:cNvPr id="165" name="Google Shape;165;p7"/>
          <p:cNvSpPr/>
          <p:nvPr/>
        </p:nvSpPr>
        <p:spPr>
          <a:xfrm>
            <a:off x="6348049" y="1086838"/>
            <a:ext cx="2338800" cy="100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4800" u="none" cap="none" strike="noStrike">
                <a:solidFill>
                  <a:srgbClr val="222222"/>
                </a:solidFill>
                <a:highlight>
                  <a:srgbClr val="FFDB00"/>
                </a:highlight>
                <a:latin typeface="Proxima Nova"/>
                <a:ea typeface="Proxima Nova"/>
                <a:cs typeface="Proxima Nova"/>
                <a:sym typeface="Proxima Nova"/>
              </a:rPr>
              <a:t>62%</a:t>
            </a:r>
            <a:endParaRPr b="1" i="0" sz="4800" u="none" cap="none" strike="noStrike">
              <a:solidFill>
                <a:srgbClr val="222222"/>
              </a:solidFill>
              <a:highlight>
                <a:srgbClr val="FFDB00"/>
              </a:highlight>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100"/>
              <a:buFont typeface="Arial"/>
              <a:buNone/>
            </a:pPr>
            <a:r>
              <a:t/>
            </a:r>
            <a:endParaRPr b="0" i="0" sz="1400" u="none" cap="none" strike="noStrike">
              <a:solidFill>
                <a:srgbClr val="222222"/>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100"/>
              <a:buFont typeface="Arial"/>
              <a:buNone/>
            </a:pPr>
            <a:r>
              <a:rPr b="0" i="0" lang="en" sz="1400" u="none" cap="none" strike="noStrike">
                <a:solidFill>
                  <a:srgbClr val="222222"/>
                </a:solidFill>
                <a:latin typeface="Proxima Nova"/>
                <a:ea typeface="Proxima Nova"/>
                <a:cs typeface="Proxima Nova"/>
                <a:sym typeface="Proxima Nova"/>
              </a:rPr>
              <a:t>US working hours that involve language tasks, on average.</a:t>
            </a:r>
            <a:endParaRPr b="0" i="0" sz="1400" u="none" cap="none" strike="noStrike">
              <a:solidFill>
                <a:srgbClr val="222222"/>
              </a:solidFill>
              <a:latin typeface="Proxima Nova"/>
              <a:ea typeface="Proxima Nova"/>
              <a:cs typeface="Proxima Nova"/>
              <a:sym typeface="Proxima Nova"/>
            </a:endParaRPr>
          </a:p>
        </p:txBody>
      </p:sp>
      <p:sp>
        <p:nvSpPr>
          <p:cNvPr id="166" name="Google Shape;166;p7"/>
          <p:cNvSpPr txBox="1"/>
          <p:nvPr>
            <p:ph type="title"/>
          </p:nvPr>
        </p:nvSpPr>
        <p:spPr>
          <a:xfrm>
            <a:off x="1142150" y="457200"/>
            <a:ext cx="7544700" cy="410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000"/>
              <a:buNone/>
            </a:pPr>
            <a:r>
              <a:rPr lang="en"/>
              <a:t>Automation by the Numbers</a:t>
            </a:r>
            <a:endParaRPr/>
          </a:p>
        </p:txBody>
      </p:sp>
      <p:sp>
        <p:nvSpPr>
          <p:cNvPr id="167" name="Google Shape;167;p7"/>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168" name="Google Shape;168;p7"/>
          <p:cNvSpPr/>
          <p:nvPr/>
        </p:nvSpPr>
        <p:spPr>
          <a:xfrm>
            <a:off x="3746149" y="1086838"/>
            <a:ext cx="2338800" cy="100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i="0" lang="en" sz="4800" u="none" cap="none" strike="noStrike">
                <a:solidFill>
                  <a:srgbClr val="222222"/>
                </a:solidFill>
                <a:highlight>
                  <a:srgbClr val="FFDB00"/>
                </a:highlight>
                <a:latin typeface="Proxima Nova"/>
                <a:ea typeface="Proxima Nova"/>
                <a:cs typeface="Proxima Nova"/>
                <a:sym typeface="Proxima Nova"/>
              </a:rPr>
              <a:t>40%</a:t>
            </a:r>
            <a:endParaRPr b="1" i="0" sz="4800" u="none" cap="none" strike="noStrike">
              <a:solidFill>
                <a:srgbClr val="222222"/>
              </a:solidFill>
              <a:highlight>
                <a:srgbClr val="FFDB00"/>
              </a:highlight>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Working hours likely to be impacted by LLMs, across industries.</a:t>
            </a:r>
            <a:endParaRPr b="0" i="0" sz="1400" u="none" cap="none" strike="noStrike">
              <a:solidFill>
                <a:schemeClr val="dk1"/>
              </a:solidFill>
              <a:latin typeface="Proxima Nova"/>
              <a:ea typeface="Proxima Nova"/>
              <a:cs typeface="Proxima Nova"/>
              <a:sym typeface="Proxima Nova"/>
            </a:endParaRPr>
          </a:p>
        </p:txBody>
      </p:sp>
      <p:sp>
        <p:nvSpPr>
          <p:cNvPr id="169" name="Google Shape;169;p7"/>
          <p:cNvSpPr/>
          <p:nvPr/>
        </p:nvSpPr>
        <p:spPr>
          <a:xfrm>
            <a:off x="2509175" y="2945613"/>
            <a:ext cx="2340900" cy="107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4800" u="none" cap="none" strike="noStrike">
                <a:solidFill>
                  <a:srgbClr val="222222"/>
                </a:solidFill>
                <a:highlight>
                  <a:srgbClr val="FFDB00"/>
                </a:highlight>
                <a:latin typeface="Proxima Nova"/>
                <a:ea typeface="Proxima Nova"/>
                <a:cs typeface="Proxima Nova"/>
                <a:sym typeface="Proxima Nova"/>
              </a:rPr>
              <a:t>$50b</a:t>
            </a:r>
            <a:br>
              <a:rPr b="1" i="0" lang="en" sz="1800" u="none" cap="none" strike="noStrike">
                <a:solidFill>
                  <a:srgbClr val="222222"/>
                </a:solidFill>
                <a:latin typeface="Proxima Nova"/>
                <a:ea typeface="Proxima Nova"/>
                <a:cs typeface="Proxima Nova"/>
                <a:sym typeface="Proxima Nova"/>
              </a:rPr>
            </a:br>
            <a:endParaRPr b="1" i="0" sz="1400" u="none" cap="none" strike="noStrike">
              <a:solidFill>
                <a:srgbClr val="222222"/>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100"/>
              <a:buFont typeface="Arial"/>
              <a:buNone/>
            </a:pPr>
            <a:r>
              <a:rPr b="0" i="0" lang="en" sz="1400" u="none" cap="none" strike="noStrike">
                <a:solidFill>
                  <a:srgbClr val="222222"/>
                </a:solidFill>
                <a:latin typeface="Proxima Nova"/>
                <a:ea typeface="Proxima Nova"/>
                <a:cs typeface="Proxima Nova"/>
                <a:sym typeface="Proxima Nova"/>
              </a:rPr>
              <a:t>Estimated investment in Generative AI startups, globally, in 2023.</a:t>
            </a:r>
            <a:endParaRPr b="0" i="0" sz="1400" u="none" cap="none" strike="noStrike">
              <a:solidFill>
                <a:srgbClr val="222222"/>
              </a:solidFill>
              <a:latin typeface="Proxima Nova"/>
              <a:ea typeface="Proxima Nova"/>
              <a:cs typeface="Proxima Nova"/>
              <a:sym typeface="Proxima Nova"/>
            </a:endParaRPr>
          </a:p>
        </p:txBody>
      </p:sp>
      <p:sp>
        <p:nvSpPr>
          <p:cNvPr id="170" name="Google Shape;170;p7"/>
          <p:cNvSpPr/>
          <p:nvPr/>
        </p:nvSpPr>
        <p:spPr>
          <a:xfrm>
            <a:off x="1142150" y="1086838"/>
            <a:ext cx="2340900" cy="107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4800" u="none" cap="none" strike="noStrike">
                <a:solidFill>
                  <a:srgbClr val="222222"/>
                </a:solidFill>
                <a:highlight>
                  <a:srgbClr val="FFDB00"/>
                </a:highlight>
                <a:latin typeface="Proxima Nova"/>
                <a:ea typeface="Proxima Nova"/>
                <a:cs typeface="Proxima Nova"/>
                <a:sym typeface="Proxima Nova"/>
              </a:rPr>
              <a:t>1,435</a:t>
            </a:r>
            <a:endParaRPr b="1" i="0" sz="1800" u="none" cap="none" strike="noStrike">
              <a:solidFill>
                <a:schemeClr val="dk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100"/>
              <a:buFont typeface="Arial"/>
              <a:buNone/>
            </a:pPr>
            <a:r>
              <a:t/>
            </a:r>
            <a:endParaRPr b="1" i="0" sz="1400" u="none" cap="none" strike="noStrike">
              <a:solidFill>
                <a:schemeClr val="dk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100"/>
              <a:buFont typeface="Arial"/>
              <a:buNone/>
            </a:pPr>
            <a:r>
              <a:rPr b="0" i="0" lang="en" sz="1400" u="none" cap="none" strike="noStrike">
                <a:solidFill>
                  <a:schemeClr val="dk1"/>
                </a:solidFill>
                <a:latin typeface="Proxima Nova"/>
                <a:ea typeface="Proxima Nova"/>
                <a:cs typeface="Proxima Nova"/>
                <a:sym typeface="Proxima Nova"/>
              </a:rPr>
              <a:t>Estimated # of tasks that will be fully automated by 2028, for 900 job types.</a:t>
            </a:r>
            <a:br>
              <a:rPr b="1" i="0" lang="en" sz="1800" u="none" cap="none" strike="noStrike">
                <a:solidFill>
                  <a:srgbClr val="222222"/>
                </a:solidFill>
                <a:latin typeface="Proxima Nova"/>
                <a:ea typeface="Proxima Nova"/>
                <a:cs typeface="Proxima Nova"/>
                <a:sym typeface="Proxima Nova"/>
              </a:rPr>
            </a:br>
            <a:endParaRPr b="1" i="0" sz="1800" u="none" cap="none" strike="noStrike">
              <a:solidFill>
                <a:srgbClr val="222222"/>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100"/>
              <a:buFont typeface="Arial"/>
              <a:buNone/>
            </a:pPr>
            <a:r>
              <a:t/>
            </a:r>
            <a:endParaRPr b="0" i="0" sz="1400" u="none" cap="none" strike="noStrike">
              <a:solidFill>
                <a:srgbClr val="222222"/>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8"/>
          <p:cNvSpPr txBox="1"/>
          <p:nvPr>
            <p:ph type="ctrTitle"/>
          </p:nvPr>
        </p:nvSpPr>
        <p:spPr>
          <a:xfrm>
            <a:off x="1028700" y="3520150"/>
            <a:ext cx="6174600" cy="5541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4000"/>
              <a:buNone/>
            </a:pPr>
            <a:r>
              <a:rPr lang="en"/>
              <a:t>Identifying Tasks to Automate</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pic>
        <p:nvPicPr>
          <p:cNvPr id="180" name="Google Shape;180;p9">
            <a:hlinkClick r:id="rId3"/>
          </p:cNvPr>
          <p:cNvPicPr preferRelativeResize="0"/>
          <p:nvPr/>
        </p:nvPicPr>
        <p:blipFill rotWithShape="1">
          <a:blip r:embed="rId4">
            <a:alphaModFix/>
          </a:blip>
          <a:srcRect b="0" l="0" r="0" t="12342"/>
          <a:stretch/>
        </p:blipFill>
        <p:spPr>
          <a:xfrm>
            <a:off x="4386450" y="1143850"/>
            <a:ext cx="4097724" cy="3232801"/>
          </a:xfrm>
          <a:prstGeom prst="rect">
            <a:avLst/>
          </a:prstGeom>
          <a:noFill/>
          <a:ln>
            <a:noFill/>
          </a:ln>
          <a:effectLst>
            <a:outerShdw blurRad="57150" rotWithShape="0" algn="bl" dir="5400000" dist="19050">
              <a:srgbClr val="000000">
                <a:alpha val="49803"/>
              </a:srgbClr>
            </a:outerShdw>
          </a:effectLst>
        </p:spPr>
      </p:pic>
      <p:sp>
        <p:nvSpPr>
          <p:cNvPr id="181" name="Google Shape;181;p9"/>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182" name="Google Shape;182;p9"/>
          <p:cNvSpPr txBox="1"/>
          <p:nvPr>
            <p:ph type="title"/>
          </p:nvPr>
        </p:nvSpPr>
        <p:spPr>
          <a:xfrm>
            <a:off x="1142150" y="457200"/>
            <a:ext cx="7544700" cy="410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000"/>
              <a:buNone/>
            </a:pPr>
            <a:r>
              <a:rPr lang="en"/>
              <a:t>Reinventing Existing Roles</a:t>
            </a:r>
            <a:endParaRPr/>
          </a:p>
        </p:txBody>
      </p:sp>
      <p:sp>
        <p:nvSpPr>
          <p:cNvPr id="183" name="Google Shape;183;p9"/>
          <p:cNvSpPr txBox="1"/>
          <p:nvPr>
            <p:ph idx="1" type="body"/>
          </p:nvPr>
        </p:nvSpPr>
        <p:spPr>
          <a:xfrm>
            <a:off x="1142150" y="1143850"/>
            <a:ext cx="2856900" cy="35742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000"/>
              <a:buNone/>
            </a:pPr>
            <a:r>
              <a:rPr lang="en"/>
              <a:t>Accenture, a consulting firm, highlights a process of translating existing jobs into underlying </a:t>
            </a:r>
            <a:r>
              <a:rPr b="1" lang="en"/>
              <a:t>bundles of tasks</a:t>
            </a:r>
            <a:r>
              <a:rPr lang="en"/>
              <a:t>.</a:t>
            </a:r>
            <a:endParaRPr/>
          </a:p>
          <a:p>
            <a:pPr indent="0" lvl="0" marL="0" rtl="0" algn="l">
              <a:lnSpc>
                <a:spcPct val="115000"/>
              </a:lnSpc>
              <a:spcBef>
                <a:spcPts val="1000"/>
              </a:spcBef>
              <a:spcAft>
                <a:spcPts val="0"/>
              </a:spcAft>
              <a:buSzPts val="1000"/>
              <a:buNone/>
            </a:pPr>
            <a:r>
              <a:rPr lang="en"/>
              <a:t>Then, they assess the extent to which generative AI might affect each task — </a:t>
            </a:r>
            <a:r>
              <a:rPr b="1" lang="en"/>
              <a:t>automated</a:t>
            </a:r>
            <a:r>
              <a:rPr lang="en"/>
              <a:t>, </a:t>
            </a:r>
            <a:r>
              <a:rPr b="1" lang="en"/>
              <a:t>augmented</a:t>
            </a:r>
            <a:r>
              <a:rPr lang="en"/>
              <a:t>, or </a:t>
            </a:r>
            <a:r>
              <a:rPr b="1" lang="en"/>
              <a:t>unaffected</a:t>
            </a:r>
            <a:r>
              <a:rPr lang="en"/>
              <a:t>.</a:t>
            </a:r>
            <a:endParaRPr/>
          </a:p>
          <a:p>
            <a:pPr indent="0" lvl="0" marL="0" rtl="0" algn="l">
              <a:lnSpc>
                <a:spcPct val="115000"/>
              </a:lnSpc>
              <a:spcBef>
                <a:spcPts val="1000"/>
              </a:spcBef>
              <a:spcAft>
                <a:spcPts val="1000"/>
              </a:spcAft>
              <a:buSzPts val="1000"/>
              <a:buNone/>
            </a:pPr>
            <a:r>
              <a:rPr lang="en"/>
              <a:t>Finally, they add </a:t>
            </a:r>
            <a:r>
              <a:rPr b="1" lang="en"/>
              <a:t>new tasks</a:t>
            </a:r>
            <a:r>
              <a:rPr lang="en"/>
              <a:t> related to human oversight of machines.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lended UXDI Micro-Lesson Theme">
  <a:themeElements>
    <a:clrScheme name="Simple Light">
      <a:dk1>
        <a:srgbClr val="222222"/>
      </a:dk1>
      <a:lt1>
        <a:srgbClr val="FFFFFF"/>
      </a:lt1>
      <a:dk2>
        <a:srgbClr val="E41F26"/>
      </a:dk2>
      <a:lt2>
        <a:srgbClr val="EFEFEF"/>
      </a:lt2>
      <a:accent1>
        <a:srgbClr val="3740B5"/>
      </a:accent1>
      <a:accent2>
        <a:srgbClr val="3DBED4"/>
      </a:accent2>
      <a:accent3>
        <a:srgbClr val="01D068"/>
      </a:accent3>
      <a:accent4>
        <a:srgbClr val="FFCD34"/>
      </a:accent4>
      <a:accent5>
        <a:srgbClr val="F8B6C6"/>
      </a:accent5>
      <a:accent6>
        <a:srgbClr val="FE6C3B"/>
      </a:accent6>
      <a:hlink>
        <a:srgbClr val="0F6AD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