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4e65a05f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4e65a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7" y="9646171"/>
            <a:ext cx="215645" cy="19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1043000"/>
            <a:ext cx="7772400" cy="118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Campaign 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0" y="3854500"/>
            <a:ext cx="7772400" cy="144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Search Key Terms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0" y="2229901"/>
            <a:ext cx="3886200" cy="1602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Campaign KPI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886350" y="2229901"/>
            <a:ext cx="3886200" cy="1602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Performance Indicators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6200" y="0"/>
            <a:ext cx="4557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17991"/>
                </a:solidFill>
                <a:latin typeface="Proxima Nova"/>
                <a:ea typeface="Proxima Nova"/>
                <a:cs typeface="Proxima Nova"/>
                <a:sym typeface="Proxima Nova"/>
              </a:rPr>
              <a:t>Campaign Plan Worksheet</a:t>
            </a:r>
            <a:endParaRPr b="1" sz="2200">
              <a:solidFill>
                <a:srgbClr val="01799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350" y="222075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0" y="8393025"/>
            <a:ext cx="7772400" cy="118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Test Hypothesis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5301600"/>
            <a:ext cx="7772400" cy="144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Email Drafting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6748850"/>
            <a:ext cx="7772400" cy="164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Social Media Post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- Teal">
  <p:cSld name="TITLE_AND_TWO_COLUMNS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5712080"/>
            <a:ext cx="7772400" cy="43461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88620" y="548289"/>
            <a:ext cx="69951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79549" y="2253729"/>
            <a:ext cx="6768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6050" y="8943098"/>
            <a:ext cx="486816" cy="4867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87005" y="9095044"/>
            <a:ext cx="24429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2019 General Assembly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88620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015740" y="9118218"/>
            <a:ext cx="31380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794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794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794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794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794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794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794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794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9AD4C"/>
          </p15:clr>
        </p15:guide>
        <p15:guide id="2" orient="horz" pos="1126">
          <p15:clr>
            <a:srgbClr val="F9AD4C"/>
          </p15:clr>
        </p15:guide>
        <p15:guide id="3" orient="horz" pos="5744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 1">
  <p:cSld name="CUSTOM_6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4945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/>
        </p:nvSpPr>
        <p:spPr>
          <a:xfrm>
            <a:off x="376104" y="2164458"/>
            <a:ext cx="4645500" cy="5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19722" y="9118218"/>
            <a:ext cx="17184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5865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">
  <p:cSld name="TITLE_AND_BODY_1_2_2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06" y="98"/>
            <a:ext cx="7772400" cy="15669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-43661" y="9288695"/>
            <a:ext cx="466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8620" y="2235200"/>
            <a:ext cx="6995100" cy="5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/>
              <a:t> General Assembly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07457" y="76645"/>
            <a:ext cx="1887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772522" y="463540"/>
            <a:ext cx="4257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58" y="328338"/>
            <a:ext cx="773524" cy="5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5953234" y="414064"/>
            <a:ext cx="11358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000" y="389351"/>
            <a:ext cx="334560" cy="3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3886200" y="9216387"/>
            <a:ext cx="3138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28250" y="1059175"/>
            <a:ext cx="7515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02925" y="2146550"/>
            <a:ext cx="3528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96300" y="8549925"/>
            <a:ext cx="7579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708550" y="3846300"/>
            <a:ext cx="23553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88400" y="3846300"/>
            <a:ext cx="23553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115279" y="2196838"/>
            <a:ext cx="3528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