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5"/>
  </p:sldMasterIdLst>
  <p:notesMasterIdLst>
    <p:notesMasterId r:id="rId6"/>
  </p:notesMasterIdLst>
  <p:sldIdLst>
    <p:sldId id="256" r:id="rId7"/>
  </p:sldIdLst>
  <p:sldSz cy="10058400" cx="7772400"/>
  <p:notesSz cx="6858000" cy="9144000"/>
  <p:embeddedFontLst>
    <p:embeddedFont>
      <p:font typeface="Proxima Nova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715660B-C23A-4AF8-8CA1-8373452CB5AB}">
  <a:tblStyle styleId="{A715660B-C23A-4AF8-8CA1-8373452CB5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ProximaNov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94e65a05f_0_0:notes"/>
          <p:cNvSpPr/>
          <p:nvPr>
            <p:ph idx="2" type="sldImg"/>
          </p:nvPr>
        </p:nvSpPr>
        <p:spPr>
          <a:xfrm>
            <a:off x="2104459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94e65a0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4027" y="9646171"/>
            <a:ext cx="215645" cy="19795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/>
        </p:nvSpPr>
        <p:spPr>
          <a:xfrm>
            <a:off x="76200" y="0"/>
            <a:ext cx="45576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17991"/>
                </a:solidFill>
                <a:latin typeface="Proxima Nova"/>
                <a:ea typeface="Proxima Nova"/>
                <a:cs typeface="Proxima Nova"/>
                <a:sym typeface="Proxima Nova"/>
              </a:rPr>
              <a:t>Google Analytics Bootcamp </a:t>
            </a:r>
            <a:endParaRPr b="1" sz="2200">
              <a:solidFill>
                <a:srgbClr val="01799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GA-Cog-900.png"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7350" y="222075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rizontal Color Block - Teal">
  <p:cSld name="TITLE_AND_TWO_COLUMNS_1_1_1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5712080"/>
            <a:ext cx="7772400" cy="4346100"/>
          </a:xfrm>
          <a:prstGeom prst="rect">
            <a:avLst/>
          </a:prstGeom>
          <a:solidFill>
            <a:srgbClr val="0179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388620" y="548289"/>
            <a:ext cx="69951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79549" y="2253729"/>
            <a:ext cx="6768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4" name="Google Shape;54;p13"/>
          <p:cNvSpPr/>
          <p:nvPr/>
        </p:nvSpPr>
        <p:spPr>
          <a:xfrm>
            <a:off x="479540" y="437432"/>
            <a:ext cx="257400" cy="1110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06050" y="8943098"/>
            <a:ext cx="486816" cy="48679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87005" y="9095044"/>
            <a:ext cx="24429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| © 2019 General Assembly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 Title Only">
  <p:cSld name="CUSTOM_6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388620" y="9118218"/>
            <a:ext cx="20163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388620" y="548289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60" name="Google Shape;60;p14"/>
          <p:cNvSpPr/>
          <p:nvPr/>
        </p:nvSpPr>
        <p:spPr>
          <a:xfrm>
            <a:off x="479540" y="437432"/>
            <a:ext cx="257400" cy="1110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015740" y="9118218"/>
            <a:ext cx="31380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Proxima Nova"/>
              <a:buChar char="●"/>
              <a:defRPr sz="8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7940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Proxima Nova"/>
              <a:buChar char="○"/>
              <a:defRPr sz="8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7940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Proxima Nova"/>
              <a:buChar char="■"/>
              <a:defRPr sz="8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7940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Proxima Nova"/>
              <a:buChar char="●"/>
              <a:defRPr sz="8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7940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Proxima Nova"/>
              <a:buChar char="○"/>
              <a:defRPr sz="8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7940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Proxima Nova"/>
              <a:buChar char="■"/>
              <a:defRPr sz="8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7940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Proxima Nova"/>
              <a:buChar char="●"/>
              <a:defRPr sz="8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7940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Proxima Nova"/>
              <a:buChar char="○"/>
              <a:defRPr sz="8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7940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Proxima Nova"/>
              <a:buChar char="■"/>
              <a:defRPr sz="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986">
          <p15:clr>
            <a:srgbClr val="F9AD4C"/>
          </p15:clr>
        </p15:guide>
        <p15:guide id="2" orient="horz" pos="1126">
          <p15:clr>
            <a:srgbClr val="F9AD4C"/>
          </p15:clr>
        </p15:guide>
        <p15:guide id="3" orient="horz" pos="5744">
          <p15:clr>
            <a:srgbClr val="F9AD4C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 Title Only 1">
  <p:cSld name="CUSTOM_6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264945" y="548289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64" name="Google Shape;64;p15"/>
          <p:cNvSpPr txBox="1"/>
          <p:nvPr/>
        </p:nvSpPr>
        <p:spPr>
          <a:xfrm>
            <a:off x="376104" y="2164458"/>
            <a:ext cx="4645500" cy="56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119722" y="9118218"/>
            <a:ext cx="17184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355865" y="437432"/>
            <a:ext cx="257400" cy="1110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Solo Activity">
  <p:cSld name="TITLE_AND_BODY_1_2_2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/>
        </p:nvSpPr>
        <p:spPr>
          <a:xfrm>
            <a:off x="106" y="98"/>
            <a:ext cx="7772400" cy="15669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-43661" y="9288695"/>
            <a:ext cx="466500" cy="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88620" y="2235200"/>
            <a:ext cx="6995100" cy="57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2" type="sldNum"/>
          </p:nvPr>
        </p:nvSpPr>
        <p:spPr>
          <a:xfrm>
            <a:off x="388620" y="9118218"/>
            <a:ext cx="20163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"/>
              <a:t> General Assembly</a:t>
            </a:r>
            <a:endParaRPr/>
          </a:p>
        </p:txBody>
      </p:sp>
      <p:sp>
        <p:nvSpPr>
          <p:cNvPr id="72" name="Google Shape;72;p16"/>
          <p:cNvSpPr txBox="1"/>
          <p:nvPr/>
        </p:nvSpPr>
        <p:spPr>
          <a:xfrm>
            <a:off x="807457" y="76645"/>
            <a:ext cx="18870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772522" y="463540"/>
            <a:ext cx="4257900" cy="8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74" name="Google Shape;7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7758" y="328338"/>
            <a:ext cx="773524" cy="5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idx="3" type="subTitle"/>
          </p:nvPr>
        </p:nvSpPr>
        <p:spPr>
          <a:xfrm>
            <a:off x="5953234" y="414064"/>
            <a:ext cx="11358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9000" y="389351"/>
            <a:ext cx="334560" cy="33456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idx="4" type="body"/>
          </p:nvPr>
        </p:nvSpPr>
        <p:spPr>
          <a:xfrm>
            <a:off x="3886200" y="9216387"/>
            <a:ext cx="3138000" cy="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1600"/>
              </a:spcBef>
              <a:spcAft>
                <a:spcPts val="160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198575" y="1415969"/>
            <a:ext cx="3261300" cy="7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63950" y="8549925"/>
            <a:ext cx="75798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83" name="Google Shape;83;p17"/>
          <p:cNvGraphicFramePr/>
          <p:nvPr/>
        </p:nvGraphicFramePr>
        <p:xfrm>
          <a:off x="558251" y="9196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{A715660B-C23A-4AF8-8CA1-8373452CB5AB}</a:tableStyleId>
              </a:tblPr>
              <a:tblGrid>
                <a:gridCol w="1191550"/>
                <a:gridCol w="1832025"/>
                <a:gridCol w="1832025"/>
                <a:gridCol w="1832025"/>
              </a:tblGrid>
              <a:tr h="81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Metrics and Dimensions</a:t>
                      </a:r>
                      <a:endParaRPr b="1" i="1" sz="16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01799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Relevant Insights</a:t>
                      </a:r>
                      <a:endParaRPr b="1" sz="16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solidFill>
                      <a:srgbClr val="01799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Decisions</a:t>
                      </a:r>
                      <a:endParaRPr b="1" sz="16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solidFill>
                      <a:srgbClr val="017991"/>
                    </a:solidFill>
                  </a:tcPr>
                </a:tc>
              </a:tr>
              <a:tr h="190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Audience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0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Acquisition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0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Behavior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0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Conversions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