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</p:sldIdLst>
  <p:sldSz cy="10058400" cx="7772400"/>
  <p:notesSz cx="6858000" cy="9144000"/>
  <p:embeddedFontLst>
    <p:embeddedFont>
      <p:font typeface="Proxima Nova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roximaNova-regular.fntdata"/><Relationship Id="rId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94e65a05f_0_0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94e65a0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027" y="9646171"/>
            <a:ext cx="215645" cy="1979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760050"/>
            <a:ext cx="7772400" cy="399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Company Name: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76200" y="0"/>
            <a:ext cx="45576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17991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 Management</a:t>
            </a:r>
            <a:r>
              <a:rPr b="1" lang="en" sz="2200">
                <a:solidFill>
                  <a:srgbClr val="017991"/>
                </a:solidFill>
                <a:latin typeface="Proxima Nova"/>
                <a:ea typeface="Proxima Nova"/>
                <a:cs typeface="Proxima Nova"/>
                <a:sym typeface="Proxima Nova"/>
              </a:rPr>
              <a:t> Worksheet</a:t>
            </a:r>
            <a:endParaRPr b="1" sz="2200">
              <a:solidFill>
                <a:srgbClr val="01799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7350" y="222075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-4250" y="6559875"/>
            <a:ext cx="7772400" cy="141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Themes from Affinity Mapping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-4250" y="1126872"/>
            <a:ext cx="7772400" cy="1094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Problem Statement: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What customer problem are you solving?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4250" y="2220972"/>
            <a:ext cx="7772400" cy="1094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Hypothesis: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How might you solve the problem?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-4250" y="3315075"/>
            <a:ext cx="3856200" cy="3244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Assumptions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3851950" y="3315075"/>
            <a:ext cx="3920400" cy="3244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Questions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0" y="7975275"/>
            <a:ext cx="7772400" cy="1415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Proposed MVP and Metric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Color Block - Teal">
  <p:cSld name="TITLE_AND_TWO_COLUMNS_1_1_1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0" y="5712080"/>
            <a:ext cx="7772400" cy="4346100"/>
          </a:xfrm>
          <a:prstGeom prst="rect">
            <a:avLst/>
          </a:prstGeom>
          <a:solidFill>
            <a:srgbClr val="0179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388620" y="548289"/>
            <a:ext cx="69951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479549" y="2253729"/>
            <a:ext cx="6768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13"/>
          <p:cNvSpPr/>
          <p:nvPr/>
        </p:nvSpPr>
        <p:spPr>
          <a:xfrm>
            <a:off x="479540" y="437432"/>
            <a:ext cx="257400" cy="1110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06050" y="8943098"/>
            <a:ext cx="486816" cy="48679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387005" y="9095044"/>
            <a:ext cx="24429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2019 General Assembly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6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388620" y="9118218"/>
            <a:ext cx="20163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88620" y="548289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67" name="Google Shape;67;p14"/>
          <p:cNvSpPr/>
          <p:nvPr/>
        </p:nvSpPr>
        <p:spPr>
          <a:xfrm>
            <a:off x="479540" y="437432"/>
            <a:ext cx="257400" cy="1110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4015740" y="9118218"/>
            <a:ext cx="31380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Proxima Nova"/>
              <a:buChar char="●"/>
              <a:defRPr sz="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7940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Proxima Nova"/>
              <a:buChar char="○"/>
              <a:defRPr sz="8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7940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Proxima Nova"/>
              <a:buChar char="■"/>
              <a:defRPr sz="8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7940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Proxima Nova"/>
              <a:buChar char="●"/>
              <a:defRPr sz="8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7940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Proxima Nova"/>
              <a:buChar char="○"/>
              <a:defRPr sz="8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7940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Proxima Nova"/>
              <a:buChar char="■"/>
              <a:defRPr sz="8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7940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Proxima Nova"/>
              <a:buChar char="●"/>
              <a:defRPr sz="8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7940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Proxima Nova"/>
              <a:buChar char="○"/>
              <a:defRPr sz="8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7940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Proxima Nova"/>
              <a:buChar char="■"/>
              <a:defRPr sz="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86">
          <p15:clr>
            <a:srgbClr val="F9AD4C"/>
          </p15:clr>
        </p15:guide>
        <p15:guide id="2" orient="horz" pos="1126">
          <p15:clr>
            <a:srgbClr val="F9AD4C"/>
          </p15:clr>
        </p15:guide>
        <p15:guide id="3" orient="horz" pos="5744">
          <p15:clr>
            <a:srgbClr val="F9AD4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 1">
  <p:cSld name="CUSTOM_6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4945" y="548289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1" name="Google Shape;71;p15"/>
          <p:cNvSpPr txBox="1"/>
          <p:nvPr/>
        </p:nvSpPr>
        <p:spPr>
          <a:xfrm>
            <a:off x="376104" y="2164458"/>
            <a:ext cx="4645500" cy="56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119722" y="9118218"/>
            <a:ext cx="17184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55865" y="437432"/>
            <a:ext cx="257400" cy="1110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Solo Activity">
  <p:cSld name="TITLE_AND_BODY_1_2_2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106" y="98"/>
            <a:ext cx="7772400" cy="15669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-43661" y="9288695"/>
            <a:ext cx="4665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88620" y="2235200"/>
            <a:ext cx="6995100" cy="57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2" type="sldNum"/>
          </p:nvPr>
        </p:nvSpPr>
        <p:spPr>
          <a:xfrm>
            <a:off x="388620" y="9118218"/>
            <a:ext cx="20163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"/>
              <a:t> General Assembly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807457" y="76645"/>
            <a:ext cx="18870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772522" y="463540"/>
            <a:ext cx="4257900" cy="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81" name="Google Shape;8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758" y="328338"/>
            <a:ext cx="773524" cy="5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3" type="subTitle"/>
          </p:nvPr>
        </p:nvSpPr>
        <p:spPr>
          <a:xfrm>
            <a:off x="5953234" y="414064"/>
            <a:ext cx="11358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9000" y="389351"/>
            <a:ext cx="334560" cy="33456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4" type="body"/>
          </p:nvPr>
        </p:nvSpPr>
        <p:spPr>
          <a:xfrm>
            <a:off x="3886200" y="9216387"/>
            <a:ext cx="31380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1600"/>
              </a:spcBef>
              <a:spcAft>
                <a:spcPts val="160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 2">
  <p:cSld name="CUSTOM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88620" y="548289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7" name="Google Shape;87;p17"/>
          <p:cNvSpPr/>
          <p:nvPr/>
        </p:nvSpPr>
        <p:spPr>
          <a:xfrm>
            <a:off x="479540" y="437432"/>
            <a:ext cx="257400" cy="1110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86200" y="9216387"/>
            <a:ext cx="31380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160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1600"/>
              </a:spcBef>
              <a:spcAft>
                <a:spcPts val="160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388620" y="9118218"/>
            <a:ext cx="20163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168">
          <p15:clr>
            <a:srgbClr val="F9AD4C"/>
          </p15:clr>
        </p15:guide>
        <p15:guide id="2" pos="2448">
          <p15:clr>
            <a:srgbClr val="F9AD4C"/>
          </p15:clr>
        </p15:guide>
        <p15:guide id="3" pos="245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95900" y="1380400"/>
            <a:ext cx="75159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202925" y="2568500"/>
            <a:ext cx="73074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63950" y="8397525"/>
            <a:ext cx="75798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63950" y="3846300"/>
            <a:ext cx="3528300" cy="25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982050" y="3846300"/>
            <a:ext cx="3528300" cy="25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1487000" y="822600"/>
            <a:ext cx="61569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232500" y="6925000"/>
            <a:ext cx="73074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