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DC8C-8144-47CC-ABDC-9F76A634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7A125-FED8-444D-B326-F022C172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A99-E995-485E-9FAD-6CA9D6F4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C8EA-3B8B-4FED-B4B8-9D8B0A0D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B7A0-E8C3-4C0C-808A-4EA7172C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4D5C-6E22-4F37-A3B7-11FE0107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7E4B-6072-451B-90EA-64F9EC08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9C18-8889-47F1-9752-755A7B6D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FE86-8AE1-462C-BB83-1E2602A8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14E0-EB7B-4340-944D-A427666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47238-3423-4B2B-9F58-EE992F99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03914-C110-4160-8647-B55D05AF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63FC4-0969-4856-8CD7-9428D110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C150-EBE5-436D-B1FD-4C30531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6C87-436B-4454-AE17-1EA6055D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DFD4-71D7-4DAA-BE61-6030BBCF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71A2-1DC2-4216-B8B7-3B337468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B40F-BF79-4080-B2A6-AC4FA50F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9B30-3CCC-40B1-ABB5-5F3E1FD1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08D4-81DF-41A0-A602-F85D2AC2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D3CE-3888-484F-9723-AC37D33C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BDB12-9B08-4E69-A1B4-EB93B77D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C3C0-879E-4B31-9DDF-C1958EB8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EAE2-4B53-4B08-9DC8-6FE010BF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F0C6-9C01-4A2B-AD0A-464137A0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E17E-D13D-4FA0-912D-4DCE80B9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3AB5-3ABA-4E3D-820F-E804264D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9422-6E2E-4878-B9DB-07E5574FB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E00B5-C152-446C-B64B-5FFDEC6C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FD275-246A-475D-8D15-7E8E963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8FA3B-390B-4860-A2FC-1BB89792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BD21-2570-4B12-AF87-601E9E51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861AD-EBCD-48E2-968B-AC64EBED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C0D8-BB3C-42EE-BC3D-A6D5235AC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B70BC-25C9-4174-AB13-7F3EAED1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173E8-2C8A-4095-B0E0-856B13979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116CA-08D9-49E5-A741-DD033C4A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ECB6B-C7AE-4470-8D73-68A2C4D5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BF4D8-B29A-40FA-9527-00FB31EF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6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1CA2-FB2C-43D8-89C5-E7E07B1F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4C4EC-18BF-47C1-BB76-F7165E59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6D8-0924-4A97-88FE-DC24B1A3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8DE51-DEC1-423B-AF5E-E0B14C7D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6C98A-4B78-45F2-BD0E-248F4E41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645ED-69D7-4672-9B17-1F54D00C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CEAC-7915-4F40-AC4C-68D6E3DB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F837-2142-424A-B650-EC4C3A43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F1DE-AD6A-40BC-AE5D-16B75871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5B340-2D14-4F0C-AE52-730CE0A6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7529-59F7-44EC-8E00-91300093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942A7-1A1F-43F7-AC4A-48F8ADF9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A06C2-9408-4A34-BB07-133C4A1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623E-3297-49F0-B337-61BEB6D7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C02DF-4AB1-4F3B-95A9-6B65240D1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E904E-B50E-427D-A3D6-1A2B2ECE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2C623-8BA5-4294-8C60-27A70400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0107-862E-45F3-A86F-FA276A18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EF7D-76E1-49DF-A1C2-250C90E3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B7B72-59CD-4069-BD40-4BB5024F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2338-9681-44BF-8297-F0526383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E3DD-400A-4733-AF94-FCBBA80B1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F454-61A9-4324-80BC-CAAA02BB969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B533-6234-4758-B974-BFE19032D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3DAC-1F8E-47FE-B879-4367132A9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3298-F93C-4E25-91C5-6B5A7707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CA1A-8F47-4846-B203-56EFF7D1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D98A7-5438-4CBB-81F4-2B09A72C1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076155" cy="6991290"/>
          </a:xfrm>
        </p:spPr>
      </p:pic>
    </p:spTree>
    <p:extLst>
      <p:ext uri="{BB962C8B-B14F-4D97-AF65-F5344CB8AC3E}">
        <p14:creationId xmlns:p14="http://schemas.microsoft.com/office/powerpoint/2010/main" val="186402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812-E8A2-456E-9468-7E3850C4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FEE02-D27E-46A4-BF02-D208BE43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/>
          <a:stretch/>
        </p:blipFill>
        <p:spPr>
          <a:xfrm>
            <a:off x="0" y="116564"/>
            <a:ext cx="6533966" cy="67414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6A2C8-21EE-4004-9E81-84A34FEB09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5298"/>
          <a:stretch/>
        </p:blipFill>
        <p:spPr>
          <a:xfrm>
            <a:off x="5941814" y="119847"/>
            <a:ext cx="6250185" cy="67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7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E98E-06E0-478F-8F13-CAEA75F4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A6E80-818E-4663-BE1B-BF165C00B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"/>
          <a:stretch/>
        </p:blipFill>
        <p:spPr>
          <a:xfrm>
            <a:off x="0" y="77679"/>
            <a:ext cx="6515300" cy="67026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7DAA6-8A7A-4AC0-B9DB-0EC67B2A5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8963"/>
          <a:stretch/>
        </p:blipFill>
        <p:spPr>
          <a:xfrm>
            <a:off x="5885895" y="77679"/>
            <a:ext cx="6234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1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Isaac</dc:creator>
  <cp:lastModifiedBy>Matthew Isaac</cp:lastModifiedBy>
  <cp:revision>1</cp:revision>
  <dcterms:created xsi:type="dcterms:W3CDTF">2019-02-15T01:52:23Z</dcterms:created>
  <dcterms:modified xsi:type="dcterms:W3CDTF">2019-02-15T02:00:02Z</dcterms:modified>
</cp:coreProperties>
</file>