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72" r:id="rId7"/>
    <p:sldId id="275" r:id="rId8"/>
    <p:sldId id="284" r:id="rId9"/>
    <p:sldId id="279" r:id="rId10"/>
    <p:sldId id="282" r:id="rId11"/>
    <p:sldId id="280" r:id="rId12"/>
    <p:sldId id="273" r:id="rId13"/>
    <p:sldId id="271" r:id="rId14"/>
    <p:sldId id="277" r:id="rId15"/>
    <p:sldId id="270" r:id="rId16"/>
    <p:sldId id="28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218" d="100"/>
          <a:sy n="218" d="100"/>
        </p:scale>
        <p:origin x="180" y="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it?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Favourite</a:t>
          </a:r>
          <a:r>
            <a:rPr lang="en-US" dirty="0"/>
            <a:t> Parts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Favourite</a:t>
          </a:r>
          <a:r>
            <a:rPr lang="en-US" dirty="0"/>
            <a:t> Parts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it’s used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Updating Info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Updating Info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Playing the game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Process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Ethical Issues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1"/>
      <dgm:spPr/>
    </dgm:pt>
    <dgm:pt modelId="{55596134-9829-4D70-890A-C69BBF81D77E}" type="pres">
      <dgm:prSet presAssocID="{6FA86730-1CE5-4EBE-A9BA-FC19829C945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it?</a:t>
          </a:r>
        </a:p>
      </dsp:txBody>
      <dsp:txXfrm>
        <a:off x="1320164" y="1333499"/>
        <a:ext cx="3481866" cy="11429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Favourite</a:t>
          </a:r>
          <a:r>
            <a:rPr lang="en-US" sz="2500" kern="1200" dirty="0"/>
            <a:t> Parts</a:t>
          </a:r>
        </a:p>
      </dsp:txBody>
      <dsp:txXfrm>
        <a:off x="1320164" y="1333499"/>
        <a:ext cx="3481866" cy="11429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Favourite</a:t>
          </a:r>
          <a:r>
            <a:rPr lang="en-US" sz="2500" kern="1200" dirty="0"/>
            <a:t> Parts</a:t>
          </a:r>
        </a:p>
      </dsp:txBody>
      <dsp:txXfrm>
        <a:off x="1320164" y="1333499"/>
        <a:ext cx="3481866" cy="1142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Features</a:t>
          </a:r>
        </a:p>
      </dsp:txBody>
      <dsp:txXfrm>
        <a:off x="1320164" y="1333499"/>
        <a:ext cx="3481866" cy="1142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it’s used</a:t>
          </a:r>
        </a:p>
      </dsp:txBody>
      <dsp:txXfrm>
        <a:off x="1320164" y="1333499"/>
        <a:ext cx="3481866" cy="114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Updating Info</a:t>
          </a:r>
        </a:p>
      </dsp:txBody>
      <dsp:txXfrm>
        <a:off x="1320164" y="1333499"/>
        <a:ext cx="3481866" cy="1142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Updating Info</a:t>
          </a:r>
        </a:p>
      </dsp:txBody>
      <dsp:txXfrm>
        <a:off x="1320164" y="1333499"/>
        <a:ext cx="3481866" cy="1142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Playing the game</a:t>
          </a:r>
        </a:p>
      </dsp:txBody>
      <dsp:txXfrm>
        <a:off x="1320164" y="1333499"/>
        <a:ext cx="3481866" cy="11429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 Process</a:t>
          </a:r>
        </a:p>
      </dsp:txBody>
      <dsp:txXfrm>
        <a:off x="1320164" y="1333499"/>
        <a:ext cx="3481866" cy="11429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</a:t>
          </a:r>
        </a:p>
      </dsp:txBody>
      <dsp:txXfrm>
        <a:off x="1320164" y="1333499"/>
        <a:ext cx="3481866" cy="11429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333499"/>
          <a:ext cx="4802031" cy="1142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45757" y="1590674"/>
          <a:ext cx="628649" cy="62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320164" y="1333499"/>
          <a:ext cx="3481866" cy="114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7" tIns="120967" rIns="120967" bIns="1209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Ethical Issues</a:t>
          </a:r>
        </a:p>
      </dsp:txBody>
      <dsp:txXfrm>
        <a:off x="1320164" y="1333499"/>
        <a:ext cx="3481866" cy="114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1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9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5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3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5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2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4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8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5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hyperlink" Target="http://static.nathanjwilson.com.s3-ap-southeast-2.amazonaws.com/video_game_addiction.pdf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11.png"/><Relationship Id="rId4" Type="http://schemas.openxmlformats.org/officeDocument/2006/relationships/diagramData" Target="../diagrams/data4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2.png"/><Relationship Id="rId4" Type="http://schemas.openxmlformats.org/officeDocument/2006/relationships/diagramData" Target="../diagrams/data5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5.png"/><Relationship Id="rId4" Type="http://schemas.openxmlformats.org/officeDocument/2006/relationships/diagramData" Target="../diagrams/data6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AU" dirty="0"/>
              <a:t>Terminal Guessing Game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Matthew Kennedy T1A3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98650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38CD56-C8A3-47C7-941A-3E5912F71C26}"/>
              </a:ext>
            </a:extLst>
          </p:cNvPr>
          <p:cNvSpPr txBox="1"/>
          <p:nvPr/>
        </p:nvSpPr>
        <p:spPr>
          <a:xfrm>
            <a:off x="5620215" y="1219426"/>
            <a:ext cx="6255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Linking data between files/classes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Menu creation and utilising gems effectively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Determining the best logic for the game</a:t>
            </a:r>
          </a:p>
        </p:txBody>
      </p:sp>
    </p:spTree>
    <p:extLst>
      <p:ext uri="{BB962C8B-B14F-4D97-AF65-F5344CB8AC3E}">
        <p14:creationId xmlns:p14="http://schemas.microsoft.com/office/powerpoint/2010/main" val="218400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63706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E4A6CA-9CE2-4216-B206-D1A8E3E74402}"/>
              </a:ext>
            </a:extLst>
          </p:cNvPr>
          <p:cNvSpPr txBox="1"/>
          <p:nvPr/>
        </p:nvSpPr>
        <p:spPr>
          <a:xfrm>
            <a:off x="5452699" y="1143000"/>
            <a:ext cx="65904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Make sure game is fun and rewarding but not too addictive which is a rising concern in the gaming industry as seen here </a:t>
            </a:r>
            <a:r>
              <a:rPr lang="en-AU" sz="2400" dirty="0">
                <a:hlinkClick r:id="rId9"/>
              </a:rPr>
              <a:t>http://static.nathanjwilson.com.s3-ap-southeast-2.amazonaws.com/video_game_addiction.pdf</a:t>
            </a:r>
            <a:r>
              <a:rPr lang="en-AU" sz="24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Prevent users from cheating by averaging their scores for the leader board. (no penalty for playing less)</a:t>
            </a:r>
          </a:p>
        </p:txBody>
      </p:sp>
    </p:spTree>
    <p:extLst>
      <p:ext uri="{BB962C8B-B14F-4D97-AF65-F5344CB8AC3E}">
        <p14:creationId xmlns:p14="http://schemas.microsoft.com/office/powerpoint/2010/main" val="38670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140355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2B059-85ED-445B-A47A-F2E11E10C891}"/>
              </a:ext>
            </a:extLst>
          </p:cNvPr>
          <p:cNvSpPr txBox="1"/>
          <p:nvPr/>
        </p:nvSpPr>
        <p:spPr>
          <a:xfrm>
            <a:off x="5452699" y="1143000"/>
            <a:ext cx="6590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Overcoming difficult aspects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Learning new concepts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Seeing it all piece together</a:t>
            </a:r>
          </a:p>
        </p:txBody>
      </p:sp>
    </p:spTree>
    <p:extLst>
      <p:ext uri="{BB962C8B-B14F-4D97-AF65-F5344CB8AC3E}">
        <p14:creationId xmlns:p14="http://schemas.microsoft.com/office/powerpoint/2010/main" val="208722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2B059-85ED-445B-A47A-F2E11E10C891}"/>
              </a:ext>
            </a:extLst>
          </p:cNvPr>
          <p:cNvSpPr txBox="1"/>
          <p:nvPr/>
        </p:nvSpPr>
        <p:spPr>
          <a:xfrm>
            <a:off x="5850674" y="1800922"/>
            <a:ext cx="60886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Overcoming difficult aspects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Learning new concepts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Problem Solving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Seeing it all come together</a:t>
            </a:r>
          </a:p>
        </p:txBody>
      </p:sp>
    </p:spTree>
    <p:extLst>
      <p:ext uri="{BB962C8B-B14F-4D97-AF65-F5344CB8AC3E}">
        <p14:creationId xmlns:p14="http://schemas.microsoft.com/office/powerpoint/2010/main" val="260352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Matthew Kennedy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00194"/>
              </p:ext>
            </p:extLst>
          </p:nvPr>
        </p:nvGraphicFramePr>
        <p:xfrm>
          <a:off x="650667" y="15240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55E122-117E-4872-841F-8751D6AAACDB}"/>
              </a:ext>
            </a:extLst>
          </p:cNvPr>
          <p:cNvSpPr txBox="1"/>
          <p:nvPr/>
        </p:nvSpPr>
        <p:spPr>
          <a:xfrm>
            <a:off x="6096000" y="1828801"/>
            <a:ext cx="5746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The application is a game designed to reduce stress and test algorithmic and critical thinking skills, pitting one player against another.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881796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E757A6-2214-445B-9E11-92BAAA4C2746}"/>
              </a:ext>
            </a:extLst>
          </p:cNvPr>
          <p:cNvSpPr txBox="1"/>
          <p:nvPr/>
        </p:nvSpPr>
        <p:spPr>
          <a:xfrm>
            <a:off x="6096000" y="1828801"/>
            <a:ext cx="5746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Menu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Update code (names)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2 Games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Leader board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3600" dirty="0"/>
              <a:t>Keeping records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/>
              <a:t>Generating Numbers</a:t>
            </a:r>
          </a:p>
        </p:txBody>
      </p:sp>
    </p:spTree>
    <p:extLst>
      <p:ext uri="{BB962C8B-B14F-4D97-AF65-F5344CB8AC3E}">
        <p14:creationId xmlns:p14="http://schemas.microsoft.com/office/powerpoint/2010/main" val="41923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70961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22425F-7982-43A1-A9FC-810C83F8ED0C}"/>
              </a:ext>
            </a:extLst>
          </p:cNvPr>
          <p:cNvSpPr txBox="1"/>
          <p:nvPr/>
        </p:nvSpPr>
        <p:spPr>
          <a:xfrm>
            <a:off x="5709424" y="1008813"/>
            <a:ext cx="60439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Up to 2 players fill in their names which gets stored by the app.</a:t>
            </a:r>
          </a:p>
          <a:p>
            <a:r>
              <a:rPr lang="en-AU" sz="3600" dirty="0"/>
              <a:t>They compete by guessing a random number generated by the app and compare their scores on the leader board.</a:t>
            </a:r>
          </a:p>
        </p:txBody>
      </p:sp>
    </p:spTree>
    <p:extLst>
      <p:ext uri="{BB962C8B-B14F-4D97-AF65-F5344CB8AC3E}">
        <p14:creationId xmlns:p14="http://schemas.microsoft.com/office/powerpoint/2010/main" val="4977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40F3947-FF99-4E29-B61D-541C58D4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0" y="193509"/>
            <a:ext cx="11584846" cy="6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35" y="183097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Logic of App and Code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15770"/>
              </p:ext>
            </p:extLst>
          </p:nvPr>
        </p:nvGraphicFramePr>
        <p:xfrm>
          <a:off x="211516" y="455223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561759-846A-4E61-9CC2-B02876A70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764" y="3325402"/>
            <a:ext cx="7863232" cy="2147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9E282-941A-430C-B5C1-2F66B6EFC2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2806" y="471950"/>
            <a:ext cx="4149194" cy="5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8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Logic of App and Code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306262"/>
              </p:ext>
            </p:extLst>
          </p:nvPr>
        </p:nvGraphicFramePr>
        <p:xfrm>
          <a:off x="450153" y="91437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561759-846A-4E61-9CC2-B02876A70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213" y="3938307"/>
            <a:ext cx="7863232" cy="2147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E1D2B-5A8D-427F-A98C-EEA56F3B0E1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657"/>
          <a:stretch/>
        </p:blipFill>
        <p:spPr>
          <a:xfrm>
            <a:off x="7409740" y="1278103"/>
            <a:ext cx="4442421" cy="1184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340BB-4BE0-4B06-AB1C-ABEFAC2464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7605" y="4779812"/>
            <a:ext cx="5025531" cy="16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" y="7410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Logic of App and Code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2672"/>
              </p:ext>
            </p:extLst>
          </p:nvPr>
        </p:nvGraphicFramePr>
        <p:xfrm>
          <a:off x="565501" y="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3E19380-DC21-4CCE-84DA-5C118098B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2953102"/>
            <a:ext cx="7203688" cy="3897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79C2A-4DD9-4812-8336-817A0CFADA0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067"/>
          <a:stretch/>
        </p:blipFill>
        <p:spPr>
          <a:xfrm>
            <a:off x="6341264" y="394744"/>
            <a:ext cx="5819429" cy="4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Terminal 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555275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5EDEA5-BA0D-49F0-84E1-4D10C6F51668}"/>
              </a:ext>
            </a:extLst>
          </p:cNvPr>
          <p:cNvSpPr txBox="1"/>
          <p:nvPr/>
        </p:nvSpPr>
        <p:spPr>
          <a:xfrm>
            <a:off x="5553307" y="428178"/>
            <a:ext cx="625583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Estimate and update required time for each step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Plan game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Create classes for: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400" dirty="0"/>
              <a:t>Menu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400" dirty="0"/>
              <a:t>Leader board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400" dirty="0"/>
              <a:t>Users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400" dirty="0"/>
              <a:t>Games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Utilise array combined with ‘</a:t>
            </a:r>
            <a:r>
              <a:rPr lang="en-AU" sz="2400" dirty="0" err="1"/>
              <a:t>tty</a:t>
            </a:r>
            <a:r>
              <a:rPr lang="en-AU" sz="2400" dirty="0"/>
              <a:t>-prompt’ for menu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Set values for gameplay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Utilise ‘while if’ loop to compare user input to set number and decide 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Save scores and update leader board</a:t>
            </a:r>
          </a:p>
        </p:txBody>
      </p:sp>
    </p:spTree>
    <p:extLst>
      <p:ext uri="{BB962C8B-B14F-4D97-AF65-F5344CB8AC3E}">
        <p14:creationId xmlns:p14="http://schemas.microsoft.com/office/powerpoint/2010/main" val="2813210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2143</TotalTime>
  <Words>321</Words>
  <Application>Microsoft Office PowerPoint</Application>
  <PresentationFormat>Widescreen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Terminal Guessing Game</vt:lpstr>
      <vt:lpstr>Terminal App</vt:lpstr>
      <vt:lpstr>Terminal App</vt:lpstr>
      <vt:lpstr>Terminal App</vt:lpstr>
      <vt:lpstr>PowerPoint Presentation</vt:lpstr>
      <vt:lpstr>Logic of App and Code</vt:lpstr>
      <vt:lpstr>Logic of App and Code</vt:lpstr>
      <vt:lpstr>Logic of App and Code</vt:lpstr>
      <vt:lpstr>Terminal App</vt:lpstr>
      <vt:lpstr>Terminal App</vt:lpstr>
      <vt:lpstr>Terminal App</vt:lpstr>
      <vt:lpstr>Terminal App</vt:lpstr>
      <vt:lpstr>Terminal App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Guessing Game</dc:title>
  <dc:creator>Matthew Kennedy</dc:creator>
  <cp:lastModifiedBy>Matthew Kennedy</cp:lastModifiedBy>
  <cp:revision>14</cp:revision>
  <dcterms:created xsi:type="dcterms:W3CDTF">2020-12-17T23:14:23Z</dcterms:created>
  <dcterms:modified xsi:type="dcterms:W3CDTF">2020-12-19T10:57:51Z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