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86" r:id="rId2"/>
  </p:sldMasterIdLst>
  <p:notesMasterIdLst>
    <p:notesMasterId r:id="rId39"/>
  </p:notesMasterIdLst>
  <p:sldIdLst>
    <p:sldId id="256" r:id="rId3"/>
    <p:sldId id="276" r:id="rId4"/>
    <p:sldId id="301" r:id="rId5"/>
    <p:sldId id="320" r:id="rId6"/>
    <p:sldId id="323" r:id="rId7"/>
    <p:sldId id="318" r:id="rId8"/>
    <p:sldId id="298" r:id="rId9"/>
    <p:sldId id="258" r:id="rId10"/>
    <p:sldId id="303" r:id="rId11"/>
    <p:sldId id="316" r:id="rId12"/>
    <p:sldId id="304" r:id="rId13"/>
    <p:sldId id="305" r:id="rId14"/>
    <p:sldId id="306" r:id="rId15"/>
    <p:sldId id="311" r:id="rId16"/>
    <p:sldId id="312" r:id="rId17"/>
    <p:sldId id="313" r:id="rId18"/>
    <p:sldId id="314" r:id="rId19"/>
    <p:sldId id="317" r:id="rId20"/>
    <p:sldId id="315" r:id="rId21"/>
    <p:sldId id="267" r:id="rId22"/>
    <p:sldId id="268" r:id="rId23"/>
    <p:sldId id="272" r:id="rId24"/>
    <p:sldId id="273" r:id="rId25"/>
    <p:sldId id="266" r:id="rId26"/>
    <p:sldId id="274" r:id="rId27"/>
    <p:sldId id="275" r:id="rId28"/>
    <p:sldId id="270" r:id="rId29"/>
    <p:sldId id="271" r:id="rId30"/>
    <p:sldId id="277" r:id="rId31"/>
    <p:sldId id="280" r:id="rId32"/>
    <p:sldId id="278" r:id="rId33"/>
    <p:sldId id="300" r:id="rId34"/>
    <p:sldId id="322" r:id="rId35"/>
    <p:sldId id="279" r:id="rId36"/>
    <p:sldId id="297" r:id="rId37"/>
    <p:sldId id="28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is, Cecile (Data61, Marsfield)" initials="PC(M" lastIdx="3" clrIdx="0">
    <p:extLst>
      <p:ext uri="{19B8F6BF-5375-455C-9EA6-DF929625EA0E}">
        <p15:presenceInfo xmlns:p15="http://schemas.microsoft.com/office/powerpoint/2012/main" userId="S-1-5-21-61289985-2027487937-1858953157-79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11" autoAdjust="0"/>
    <p:restoredTop sz="79525" autoAdjust="0"/>
  </p:normalViewPr>
  <p:slideViewPr>
    <p:cSldViewPr snapToGrid="0">
      <p:cViewPr>
        <p:scale>
          <a:sx n="100" d="100"/>
          <a:sy n="100" d="100"/>
        </p:scale>
        <p:origin x="1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70176E-FD14-4BA2-8220-51080F3B49FA}" type="datetimeFigureOut">
              <a:rPr lang="en-AU" smtClean="0"/>
              <a:t>2/07/2019</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6FC7C-9417-4E7E-9DE1-4C39505A2EAB}" type="slidenum">
              <a:rPr lang="en-AU" smtClean="0"/>
              <a:t>‹#›</a:t>
            </a:fld>
            <a:endParaRPr lang="en-AU"/>
          </a:p>
        </p:txBody>
      </p:sp>
    </p:spTree>
    <p:extLst>
      <p:ext uri="{BB962C8B-B14F-4D97-AF65-F5344CB8AC3E}">
        <p14:creationId xmlns:p14="http://schemas.microsoft.com/office/powerpoint/2010/main" val="364714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1</a:t>
            </a:fld>
            <a:endParaRPr lang="en-AU"/>
          </a:p>
        </p:txBody>
      </p:sp>
    </p:spTree>
    <p:extLst>
      <p:ext uri="{BB962C8B-B14F-4D97-AF65-F5344CB8AC3E}">
        <p14:creationId xmlns:p14="http://schemas.microsoft.com/office/powerpoint/2010/main" val="2171051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CLA is a useful framework for breaking down</a:t>
            </a:r>
            <a:r>
              <a:rPr lang="en-AU" baseline="0" dirty="0" smtClean="0"/>
              <a:t> the inherent complexity and meaning of language.</a:t>
            </a:r>
          </a:p>
          <a:p>
            <a:r>
              <a:rPr lang="en-AU" baseline="0" dirty="0" smtClean="0"/>
              <a:t>It’s certainly not the only framework.</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12</a:t>
            </a:fld>
            <a:endParaRPr lang="en-AU"/>
          </a:p>
        </p:txBody>
      </p:sp>
    </p:spTree>
    <p:extLst>
      <p:ext uri="{BB962C8B-B14F-4D97-AF65-F5344CB8AC3E}">
        <p14:creationId xmlns:p14="http://schemas.microsoft.com/office/powerpoint/2010/main" val="127202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Tweets belonging to the same topic may have different psychological underpinnings (layers)</a:t>
            </a:r>
          </a:p>
          <a:p>
            <a:r>
              <a:rPr lang="en-AU" dirty="0" smtClean="0"/>
              <a:t>Through</a:t>
            </a:r>
            <a:r>
              <a:rPr lang="en-AU" baseline="0" dirty="0" smtClean="0"/>
              <a:t> inspecting the output of a topic model, we may not gather insight into social causal or worldview/discourse layers</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17</a:t>
            </a:fld>
            <a:endParaRPr lang="en-AU"/>
          </a:p>
        </p:txBody>
      </p:sp>
    </p:spTree>
    <p:extLst>
      <p:ext uri="{BB962C8B-B14F-4D97-AF65-F5344CB8AC3E}">
        <p14:creationId xmlns:p14="http://schemas.microsoft.com/office/powerpoint/2010/main" val="1865156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Transition</a:t>
            </a:r>
            <a:r>
              <a:rPr lang="en-AU" baseline="0" dirty="0" smtClean="0"/>
              <a:t> into the 4PF. Need to combine Quant. and Qual., but how?</a:t>
            </a:r>
            <a:endParaRPr lang="en-AU" dirty="0" smtClean="0"/>
          </a:p>
        </p:txBody>
      </p:sp>
      <p:sp>
        <p:nvSpPr>
          <p:cNvPr id="4" name="Slide Number Placeholder 3"/>
          <p:cNvSpPr>
            <a:spLocks noGrp="1"/>
          </p:cNvSpPr>
          <p:nvPr>
            <p:ph type="sldNum" sz="quarter" idx="10"/>
          </p:nvPr>
        </p:nvSpPr>
        <p:spPr/>
        <p:txBody>
          <a:bodyPr/>
          <a:lstStyle/>
          <a:p>
            <a:fld id="{6EB6FC7C-9417-4E7E-9DE1-4C39505A2EAB}" type="slidenum">
              <a:rPr lang="en-AU" smtClean="0"/>
              <a:t>19</a:t>
            </a:fld>
            <a:endParaRPr lang="en-AU"/>
          </a:p>
        </p:txBody>
      </p:sp>
    </p:spTree>
    <p:extLst>
      <p:ext uri="{BB962C8B-B14F-4D97-AF65-F5344CB8AC3E}">
        <p14:creationId xmlns:p14="http://schemas.microsoft.com/office/powerpoint/2010/main" val="2554300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20</a:t>
            </a:fld>
            <a:endParaRPr lang="en-AU"/>
          </a:p>
        </p:txBody>
      </p:sp>
    </p:spTree>
    <p:extLst>
      <p:ext uri="{BB962C8B-B14F-4D97-AF65-F5344CB8AC3E}">
        <p14:creationId xmlns:p14="http://schemas.microsoft.com/office/powerpoint/2010/main" val="1508016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CSIRO’s Emergency Situation Awareness (ESA) platform.</a:t>
            </a:r>
          </a:p>
          <a:p>
            <a:r>
              <a:rPr lang="en-AU" dirty="0" smtClean="0"/>
              <a:t>Thanks</a:t>
            </a:r>
            <a:r>
              <a:rPr lang="en-AU" baseline="0" dirty="0" smtClean="0"/>
              <a:t> to: Bella Robinson &amp; David </a:t>
            </a:r>
            <a:r>
              <a:rPr lang="en-AU" baseline="0" dirty="0" err="1" smtClean="0"/>
              <a:t>Ratcliffe</a:t>
            </a:r>
            <a:endParaRPr lang="en-AU" dirty="0" smtClean="0"/>
          </a:p>
          <a:p>
            <a:endParaRPr lang="en-AU" dirty="0" smtClean="0"/>
          </a:p>
          <a:p>
            <a:r>
              <a:rPr lang="en-AU" dirty="0" smtClean="0"/>
              <a:t>The platform was originally built to detect, track, and report on unexpected incidences related to crisis situations (e.g., fires, floods; see Cameron, Power, Robinson, &amp; Yin, 2012). To do so, the ESA platform harvests tweets based on a location search that covers most of Australia and New Zealand. The platform archives Australian/NZ</a:t>
            </a:r>
            <a:r>
              <a:rPr lang="en-AU" baseline="0" dirty="0" smtClean="0"/>
              <a:t> tweets for internal projects.</a:t>
            </a:r>
          </a:p>
          <a:p>
            <a:r>
              <a:rPr lang="en-AU" baseline="0" dirty="0" smtClean="0"/>
              <a:t>If time, briefly mention the addition of removing stop words related to </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21</a:t>
            </a:fld>
            <a:endParaRPr lang="en-AU"/>
          </a:p>
        </p:txBody>
      </p:sp>
    </p:spTree>
    <p:extLst>
      <p:ext uri="{BB962C8B-B14F-4D97-AF65-F5344CB8AC3E}">
        <p14:creationId xmlns:p14="http://schemas.microsoft.com/office/powerpoint/2010/main" val="4142245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22</a:t>
            </a:fld>
            <a:endParaRPr lang="en-AU"/>
          </a:p>
        </p:txBody>
      </p:sp>
    </p:spTree>
    <p:extLst>
      <p:ext uri="{BB962C8B-B14F-4D97-AF65-F5344CB8AC3E}">
        <p14:creationId xmlns:p14="http://schemas.microsoft.com/office/powerpoint/2010/main" val="4094971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1. Removed </a:t>
            </a:r>
            <a:r>
              <a:rPr lang="en-AU" dirty="0" err="1" smtClean="0"/>
              <a:t>stopwords</a:t>
            </a:r>
            <a:r>
              <a:rPr lang="en-AU" dirty="0" smtClean="0"/>
              <a:t>, stemmed</a:t>
            </a:r>
            <a:r>
              <a:rPr lang="en-AU" baseline="0" dirty="0" smtClean="0"/>
              <a:t> , and tokenised words</a:t>
            </a:r>
            <a:endParaRPr lang="en-AU" dirty="0" smtClean="0"/>
          </a:p>
          <a:p>
            <a:endParaRPr lang="en-AU" dirty="0" smtClean="0"/>
          </a:p>
          <a:p>
            <a:r>
              <a:rPr lang="en-AU" dirty="0" smtClean="0"/>
              <a:t>3.</a:t>
            </a:r>
            <a:r>
              <a:rPr lang="en-AU" baseline="0" dirty="0" smtClean="0"/>
              <a:t> I couldn’t identify meaningful differences in the </a:t>
            </a:r>
            <a:r>
              <a:rPr lang="en-AU" i="1" baseline="0" dirty="0" smtClean="0"/>
              <a:t>k</a:t>
            </a:r>
            <a:r>
              <a:rPr lang="en-AU" i="0" baseline="0" dirty="0" smtClean="0"/>
              <a:t> = 5 and </a:t>
            </a:r>
            <a:r>
              <a:rPr lang="en-AU" i="1" baseline="0" dirty="0" smtClean="0"/>
              <a:t>k</a:t>
            </a:r>
            <a:r>
              <a:rPr lang="en-AU" i="0" baseline="0" dirty="0" smtClean="0"/>
              <a:t> = 10 solution.</a:t>
            </a:r>
          </a:p>
          <a:p>
            <a:r>
              <a:rPr lang="en-AU" i="0" baseline="0" dirty="0" err="1" smtClean="0"/>
              <a:t>Qualtrics</a:t>
            </a:r>
            <a:r>
              <a:rPr lang="en-AU" i="0" baseline="0" dirty="0" smtClean="0"/>
              <a:t> task details (if anyone asks)</a:t>
            </a:r>
          </a:p>
          <a:p>
            <a:r>
              <a:rPr lang="en-AU" i="1" baseline="0" dirty="0" smtClean="0"/>
              <a:t>M</a:t>
            </a:r>
            <a:r>
              <a:rPr lang="en-AU" i="0" baseline="0" dirty="0" smtClean="0"/>
              <a:t> = 6.45/12 judgements</a:t>
            </a:r>
          </a:p>
          <a:p>
            <a:r>
              <a:rPr lang="en-AU" i="0" baseline="0" dirty="0" smtClean="0"/>
              <a:t>154 participants (35 indifferent, 45 prefer k = 5, 74 prefer k = 10)</a:t>
            </a:r>
          </a:p>
          <a:p>
            <a:r>
              <a:rPr lang="en-AU" i="0" baseline="0" dirty="0" smtClean="0"/>
              <a:t>-------------</a:t>
            </a:r>
          </a:p>
          <a:p>
            <a:r>
              <a:rPr lang="en-AU" i="0" baseline="0" dirty="0" smtClean="0"/>
              <a:t>Summary:</a:t>
            </a:r>
          </a:p>
          <a:p>
            <a:r>
              <a:rPr lang="en-AU" i="0" baseline="0" dirty="0" smtClean="0"/>
              <a:t>Both the 5 and 10 topic/batch solution are </a:t>
            </a:r>
            <a:r>
              <a:rPr lang="en-AU" i="0" baseline="0" dirty="0" err="1" smtClean="0"/>
              <a:t>sensical</a:t>
            </a:r>
            <a:r>
              <a:rPr lang="en-AU" i="0" baseline="0" dirty="0" smtClean="0"/>
              <a:t>, though the latter may have better ‘topics’</a:t>
            </a:r>
          </a:p>
          <a:p>
            <a:endParaRPr lang="en-AU" i="0" baseline="0" dirty="0" smtClean="0"/>
          </a:p>
          <a:p>
            <a:endParaRPr lang="en-AU" i="1" dirty="0"/>
          </a:p>
        </p:txBody>
      </p:sp>
      <p:sp>
        <p:nvSpPr>
          <p:cNvPr id="4" name="Slide Number Placeholder 3"/>
          <p:cNvSpPr>
            <a:spLocks noGrp="1"/>
          </p:cNvSpPr>
          <p:nvPr>
            <p:ph type="sldNum" sz="quarter" idx="10"/>
          </p:nvPr>
        </p:nvSpPr>
        <p:spPr/>
        <p:txBody>
          <a:bodyPr/>
          <a:lstStyle/>
          <a:p>
            <a:fld id="{6EB6FC7C-9417-4E7E-9DE1-4C39505A2EAB}" type="slidenum">
              <a:rPr lang="en-AU" smtClean="0"/>
              <a:t>23</a:t>
            </a:fld>
            <a:endParaRPr lang="en-AU"/>
          </a:p>
        </p:txBody>
      </p:sp>
    </p:spTree>
    <p:extLst>
      <p:ext uri="{BB962C8B-B14F-4D97-AF65-F5344CB8AC3E}">
        <p14:creationId xmlns:p14="http://schemas.microsoft.com/office/powerpoint/2010/main" val="2807033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 figure</a:t>
            </a:r>
          </a:p>
          <a:p>
            <a:r>
              <a:rPr lang="en-AU" dirty="0" smtClean="0"/>
              <a:t>(Most popular topic spans 13 batches)</a:t>
            </a:r>
          </a:p>
          <a:p>
            <a:endParaRPr lang="en-AU" dirty="0" smtClean="0"/>
          </a:p>
          <a:p>
            <a:r>
              <a:rPr lang="en-AU" dirty="0" smtClean="0"/>
              <a:t>Mention app</a:t>
            </a:r>
          </a:p>
          <a:p>
            <a:endParaRPr lang="en-AU" dirty="0" smtClean="0"/>
          </a:p>
          <a:p>
            <a:r>
              <a:rPr lang="en-AU" dirty="0" smtClean="0"/>
              <a:t>k =</a:t>
            </a:r>
            <a:r>
              <a:rPr lang="en-AU" baseline="0" dirty="0" smtClean="0"/>
              <a:t> 5, popular topics cover 57.5% of the corpus</a:t>
            </a:r>
          </a:p>
          <a:p>
            <a:r>
              <a:rPr lang="en-AU" baseline="0" dirty="0" smtClean="0"/>
              <a:t>k = 10, popular topics cover 35.14% of the corpus</a:t>
            </a:r>
            <a:endParaRPr lang="en-AU" dirty="0" smtClean="0"/>
          </a:p>
          <a:p>
            <a:endParaRPr lang="en-AU" dirty="0" smtClean="0"/>
          </a:p>
          <a:p>
            <a:endParaRPr lang="en-AU" dirty="0" smtClean="0"/>
          </a:p>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25</a:t>
            </a:fld>
            <a:endParaRPr lang="en-AU"/>
          </a:p>
        </p:txBody>
      </p:sp>
    </p:spTree>
    <p:extLst>
      <p:ext uri="{BB962C8B-B14F-4D97-AF65-F5344CB8AC3E}">
        <p14:creationId xmlns:p14="http://schemas.microsoft.com/office/powerpoint/2010/main" val="256169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Explain</a:t>
            </a:r>
            <a:r>
              <a:rPr lang="en-AU" baseline="0" dirty="0" smtClean="0"/>
              <a:t> table.</a:t>
            </a:r>
          </a:p>
          <a:p>
            <a:r>
              <a:rPr lang="en-AU" baseline="0" dirty="0" smtClean="0"/>
              <a:t>Re: Common keywords.</a:t>
            </a:r>
          </a:p>
          <a:p>
            <a:r>
              <a:rPr lang="en-AU" baseline="0" dirty="0" smtClean="0"/>
              <a:t>All keywords are presented in stemmed form</a:t>
            </a:r>
          </a:p>
          <a:p>
            <a:r>
              <a:rPr lang="en-AU" baseline="0" dirty="0" smtClean="0"/>
              <a:t>Keywords are present in at least half the topics grouped together</a:t>
            </a:r>
          </a:p>
          <a:p>
            <a:r>
              <a:rPr lang="en-AU" baseline="0" dirty="0" smtClean="0"/>
              <a:t>Bolded keywords are presented within all topics</a:t>
            </a:r>
          </a:p>
        </p:txBody>
      </p:sp>
      <p:sp>
        <p:nvSpPr>
          <p:cNvPr id="4" name="Slide Number Placeholder 3"/>
          <p:cNvSpPr>
            <a:spLocks noGrp="1"/>
          </p:cNvSpPr>
          <p:nvPr>
            <p:ph type="sldNum" sz="quarter" idx="10"/>
          </p:nvPr>
        </p:nvSpPr>
        <p:spPr/>
        <p:txBody>
          <a:bodyPr/>
          <a:lstStyle/>
          <a:p>
            <a:fld id="{6EB6FC7C-9417-4E7E-9DE1-4C39505A2EAB}" type="slidenum">
              <a:rPr lang="en-AU" smtClean="0"/>
              <a:t>26</a:t>
            </a:fld>
            <a:endParaRPr lang="en-AU"/>
          </a:p>
        </p:txBody>
      </p:sp>
    </p:spTree>
    <p:extLst>
      <p:ext uri="{BB962C8B-B14F-4D97-AF65-F5344CB8AC3E}">
        <p14:creationId xmlns:p14="http://schemas.microsoft.com/office/powerpoint/2010/main" val="4642057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i.e.,</a:t>
            </a:r>
            <a:r>
              <a:rPr lang="en-AU" baseline="0" dirty="0" smtClean="0"/>
              <a:t> rather than superficial topics isolated to rare/unique environmental conditions</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27</a:t>
            </a:fld>
            <a:endParaRPr lang="en-AU"/>
          </a:p>
        </p:txBody>
      </p:sp>
    </p:spTree>
    <p:extLst>
      <p:ext uri="{BB962C8B-B14F-4D97-AF65-F5344CB8AC3E}">
        <p14:creationId xmlns:p14="http://schemas.microsoft.com/office/powerpoint/2010/main" val="288395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fontAlgn="t"/>
                <a:r>
                  <a:rPr lang="en-AU" dirty="0" smtClean="0"/>
                  <a:t>The</a:t>
                </a:r>
                <a:r>
                  <a:rPr lang="en-AU" baseline="0" dirty="0" smtClean="0"/>
                  <a:t> empirical work done today was made possible by </a:t>
                </a:r>
                <a:r>
                  <a:rPr lang="en-AU" baseline="0" dirty="0" err="1" smtClean="0"/>
                  <a:t>Robertus</a:t>
                </a:r>
                <a:r>
                  <a:rPr lang="en-AU" baseline="0" dirty="0" smtClean="0"/>
                  <a:t> </a:t>
                </a:r>
                <a:r>
                  <a:rPr lang="en-AU" baseline="0" dirty="0" err="1" smtClean="0"/>
                  <a:t>Nugroho</a:t>
                </a:r>
                <a:r>
                  <a:rPr lang="en-AU" baseline="0" dirty="0" smtClean="0"/>
                  <a:t> (</a:t>
                </a:r>
                <a:r>
                  <a:rPr lang="en-AU" sz="1200" b="0" i="0" kern="1200" dirty="0" smtClean="0">
                    <a:solidFill>
                      <a:schemeClr val="tx1"/>
                    </a:solidFill>
                    <a:effectLst/>
                    <a:latin typeface="+mn-lt"/>
                    <a:ea typeface="+mn-ea"/>
                    <a:cs typeface="+mn-cs"/>
                  </a:rPr>
                  <a:t>Faculty of Computer Science, </a:t>
                </a:r>
                <a:r>
                  <a:rPr lang="en-AU" sz="1200" b="0" i="0" kern="1200" dirty="0" err="1" smtClean="0">
                    <a:solidFill>
                      <a:schemeClr val="tx1"/>
                    </a:solidFill>
                    <a:effectLst/>
                    <a:latin typeface="+mn-lt"/>
                    <a:ea typeface="+mn-ea"/>
                    <a:cs typeface="+mn-cs"/>
                  </a:rPr>
                  <a:t>Soegijapranata</a:t>
                </a:r>
                <a:r>
                  <a:rPr lang="en-AU" sz="1200" b="0" i="0" kern="1200" dirty="0" smtClean="0">
                    <a:solidFill>
                      <a:schemeClr val="tx1"/>
                    </a:solidFill>
                    <a:effectLst/>
                    <a:latin typeface="+mn-lt"/>
                    <a:ea typeface="+mn-ea"/>
                    <a:cs typeface="+mn-cs"/>
                  </a:rPr>
                  <a:t> Catholic University, Semarang,</a:t>
                </a:r>
                <a:r>
                  <a:rPr lang="en-AU" sz="1200" b="0" i="0" kern="1200" baseline="0" dirty="0" smtClean="0">
                    <a:solidFill>
                      <a:schemeClr val="tx1"/>
                    </a:solidFill>
                    <a:effectLst/>
                    <a:latin typeface="+mn-lt"/>
                    <a:ea typeface="+mn-ea"/>
                    <a:cs typeface="+mn-cs"/>
                  </a:rPr>
                  <a:t> </a:t>
                </a:r>
                <a:r>
                  <a:rPr lang="en-AU" sz="1200" b="0" i="0" kern="1200" dirty="0" smtClean="0">
                    <a:solidFill>
                      <a:schemeClr val="tx1"/>
                    </a:solidFill>
                    <a:effectLst/>
                    <a:latin typeface="+mn-lt"/>
                    <a:ea typeface="+mn-ea"/>
                    <a:cs typeface="+mn-cs"/>
                  </a:rPr>
                  <a:t>Indonesia</a:t>
                </a:r>
                <a:r>
                  <a:rPr lang="en-AU" baseline="0" dirty="0" smtClean="0"/>
                  <a:t>) who assisted with the topic modelling.</a:t>
                </a:r>
                <a:endParaRPr lang="en-AU" dirty="0" smtClean="0"/>
              </a:p>
            </p:txBody>
          </p:sp>
        </mc:Choice>
        <mc:Fallback xmlns="">
          <p:sp>
            <p:nvSpPr>
              <p:cNvPr id="3" name="Notes Placeholder 2"/>
              <p:cNvSpPr>
                <a:spLocks noGrp="1"/>
              </p:cNvSpPr>
              <p:nvPr>
                <p:ph type="body" idx="1"/>
              </p:nvPr>
            </p:nvSpPr>
            <p:spPr/>
            <p:txBody>
              <a:bodyPr/>
              <a:lstStyle/>
              <a:p>
                <a:r>
                  <a:rPr lang="en-AU" dirty="0" smtClean="0"/>
                  <a:t>Humans are heavily influenced by their immediate environment</a:t>
                </a:r>
              </a:p>
              <a:p>
                <a:r>
                  <a:rPr lang="en-AU" b="1" dirty="0" smtClean="0"/>
                  <a:t>Lewin’s Field Theory</a:t>
                </a:r>
                <a:r>
                  <a:rPr lang="en-AU" dirty="0" smtClean="0"/>
                  <a:t>:</a:t>
                </a:r>
              </a:p>
              <a:p>
                <a:pPr/>
                <a:r>
                  <a:rPr lang="en-AU" b="1" i="0" smtClean="0">
                    <a:latin typeface="Cambria Math" panose="02040503050406030204" pitchFamily="18" charset="0"/>
                  </a:rPr>
                  <a:t>𝑩= </a:t>
                </a:r>
                <a:r>
                  <a:rPr lang="en-AU" b="1" i="0" dirty="0" smtClean="0">
                    <a:latin typeface="Cambria Math" panose="02040503050406030204" pitchFamily="18" charset="0"/>
                  </a:rPr>
                  <a:t>𝑓</a:t>
                </a:r>
                <a:r>
                  <a:rPr lang="en-AU" b="1" i="0" dirty="0">
                    <a:latin typeface="Cambria Math" panose="02040503050406030204" pitchFamily="18" charset="0"/>
                  </a:rPr>
                  <a:t>(𝒑,</a:t>
                </a:r>
                <a:r>
                  <a:rPr lang="en-AU" b="1" i="0" dirty="0" smtClean="0">
                    <a:latin typeface="Cambria Math" panose="02040503050406030204" pitchFamily="18" charset="0"/>
                  </a:rPr>
                  <a:t>𝒆)</a:t>
                </a:r>
                <a:endParaRPr lang="en-AU" dirty="0"/>
              </a:p>
              <a:p>
                <a:endParaRPr lang="en-AU" dirty="0"/>
              </a:p>
            </p:txBody>
          </p:sp>
        </mc:Fallback>
      </mc:AlternateContent>
      <p:sp>
        <p:nvSpPr>
          <p:cNvPr id="4" name="Slide Number Placeholder 3"/>
          <p:cNvSpPr>
            <a:spLocks noGrp="1"/>
          </p:cNvSpPr>
          <p:nvPr>
            <p:ph type="sldNum" sz="quarter" idx="10"/>
          </p:nvPr>
        </p:nvSpPr>
        <p:spPr/>
        <p:txBody>
          <a:bodyPr/>
          <a:lstStyle/>
          <a:p>
            <a:fld id="{6EB6FC7C-9417-4E7E-9DE1-4C39505A2EAB}" type="slidenum">
              <a:rPr lang="en-AU" smtClean="0"/>
              <a:t>2</a:t>
            </a:fld>
            <a:endParaRPr lang="en-AU"/>
          </a:p>
        </p:txBody>
      </p:sp>
    </p:spTree>
    <p:extLst>
      <p:ext uri="{BB962C8B-B14F-4D97-AF65-F5344CB8AC3E}">
        <p14:creationId xmlns:p14="http://schemas.microsoft.com/office/powerpoint/2010/main" val="41981458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Thus, not all themes are topics</a:t>
            </a:r>
            <a:r>
              <a:rPr lang="en-AU" baseline="0" dirty="0" smtClean="0"/>
              <a:t> from the topic modelling procedure.</a:t>
            </a:r>
          </a:p>
          <a:p>
            <a:r>
              <a:rPr lang="en-AU" baseline="0" dirty="0" smtClean="0"/>
              <a:t>We can code for themes which are more latent/theory-specific/ideologically-based/</a:t>
            </a:r>
            <a:r>
              <a:rPr lang="en-AU" baseline="0" dirty="0" err="1" smtClean="0"/>
              <a:t>etc</a:t>
            </a:r>
            <a:endParaRPr lang="en-AU" baseline="0" dirty="0" smtClean="0"/>
          </a:p>
          <a:p>
            <a:r>
              <a:rPr lang="en-AU" baseline="0" dirty="0" smtClean="0"/>
              <a:t>Thank you Blake </a:t>
            </a:r>
            <a:r>
              <a:rPr lang="en-AU" baseline="0" dirty="0" err="1" smtClean="0"/>
              <a:t>Cavve</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28</a:t>
            </a:fld>
            <a:endParaRPr lang="en-AU"/>
          </a:p>
        </p:txBody>
      </p:sp>
    </p:spTree>
    <p:extLst>
      <p:ext uri="{BB962C8B-B14F-4D97-AF65-F5344CB8AC3E}">
        <p14:creationId xmlns:p14="http://schemas.microsoft.com/office/powerpoint/2010/main" val="33818666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After all of this, we finally have the answers to what users talk about throughout the year.</a:t>
            </a:r>
          </a:p>
          <a:p>
            <a:r>
              <a:rPr lang="en-AU" dirty="0" smtClean="0"/>
              <a:t>Keep</a:t>
            </a:r>
            <a:r>
              <a:rPr lang="en-AU" baseline="0" dirty="0" smtClean="0"/>
              <a:t> in mind, this concerns the most ‘robust’ or ‘common’ points of conversation.</a:t>
            </a:r>
          </a:p>
          <a:p>
            <a:endParaRPr lang="en-AU" baseline="0" dirty="0" smtClean="0"/>
          </a:p>
          <a:p>
            <a:r>
              <a:rPr lang="en-AU" baseline="0" dirty="0" smtClean="0"/>
              <a:t>First two themes tended to have clear links to topics. CC deniers had some links.</a:t>
            </a:r>
            <a:endParaRPr lang="en-AU" dirty="0" smtClean="0"/>
          </a:p>
          <a:p>
            <a:endParaRPr lang="en-AU" dirty="0" smtClean="0"/>
          </a:p>
          <a:p>
            <a:r>
              <a:rPr lang="en-AU" dirty="0" smtClean="0"/>
              <a:t>3.2% were N/A</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29</a:t>
            </a:fld>
            <a:endParaRPr lang="en-AU"/>
          </a:p>
        </p:txBody>
      </p:sp>
    </p:spTree>
    <p:extLst>
      <p:ext uri="{BB962C8B-B14F-4D97-AF65-F5344CB8AC3E}">
        <p14:creationId xmlns:p14="http://schemas.microsoft.com/office/powerpoint/2010/main" val="2001710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Topics do not map perfectly to the themes we described. For</a:t>
            </a:r>
            <a:r>
              <a:rPr lang="en-AU" baseline="0" dirty="0" smtClean="0"/>
              <a:t> example, the 22</a:t>
            </a:r>
            <a:r>
              <a:rPr lang="en-AU" baseline="30000" dirty="0" smtClean="0"/>
              <a:t>nd</a:t>
            </a:r>
            <a:r>
              <a:rPr lang="en-AU" baseline="0" dirty="0" smtClean="0"/>
              <a:t> grouping of topics all pertain to rises in sea level.</a:t>
            </a:r>
          </a:p>
          <a:p>
            <a:r>
              <a:rPr lang="en-AU" baseline="0" dirty="0" smtClean="0"/>
              <a:t>If we had stopped at the ‘topic modelling’ stage of the framework, we would have concluded this topic was about rises in sea levels.</a:t>
            </a:r>
          </a:p>
          <a:p>
            <a:r>
              <a:rPr lang="en-AU" baseline="0" dirty="0" smtClean="0"/>
              <a:t>However, a closer look indicates many things are being discussed. In topics related to natural disasters and current changes underpinned by climate change, we see some of the strongest calls for action. Alongside that, we see tweets, such as that shown on screen, which talk of the nature of our discussions around climate change. </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30</a:t>
            </a:fld>
            <a:endParaRPr lang="en-AU"/>
          </a:p>
        </p:txBody>
      </p:sp>
    </p:spTree>
    <p:extLst>
      <p:ext uri="{BB962C8B-B14F-4D97-AF65-F5344CB8AC3E}">
        <p14:creationId xmlns:p14="http://schemas.microsoft.com/office/powerpoint/2010/main" val="32976814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Although this mixed-methods is more work, it allows researchers to</a:t>
            </a:r>
            <a:r>
              <a:rPr lang="en-AU" baseline="0" dirty="0" smtClean="0"/>
              <a:t> be more flexible in their analysis, and create a strategy which best suits their needs</a:t>
            </a:r>
          </a:p>
          <a:p>
            <a:r>
              <a:rPr lang="en-AU" baseline="0" dirty="0" smtClean="0"/>
              <a:t>Of note, this is only one way of combining quant. and qualitative techniques.</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31</a:t>
            </a:fld>
            <a:endParaRPr lang="en-AU"/>
          </a:p>
        </p:txBody>
      </p:sp>
    </p:spTree>
    <p:extLst>
      <p:ext uri="{BB962C8B-B14F-4D97-AF65-F5344CB8AC3E}">
        <p14:creationId xmlns:p14="http://schemas.microsoft.com/office/powerpoint/2010/main" val="1480785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32</a:t>
            </a:fld>
            <a:endParaRPr lang="en-AU"/>
          </a:p>
        </p:txBody>
      </p:sp>
    </p:spTree>
    <p:extLst>
      <p:ext uri="{BB962C8B-B14F-4D97-AF65-F5344CB8AC3E}">
        <p14:creationId xmlns:p14="http://schemas.microsoft.com/office/powerpoint/2010/main" val="2993722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Are our explanations for the world purely a proxy for worldviews or ideology?</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34</a:t>
            </a:fld>
            <a:endParaRPr lang="en-AU"/>
          </a:p>
        </p:txBody>
      </p:sp>
    </p:spTree>
    <p:extLst>
      <p:ext uri="{BB962C8B-B14F-4D97-AF65-F5344CB8AC3E}">
        <p14:creationId xmlns:p14="http://schemas.microsoft.com/office/powerpoint/2010/main" val="1854692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Could add more</a:t>
            </a:r>
            <a:r>
              <a:rPr lang="en-AU" baseline="0" dirty="0" smtClean="0"/>
              <a:t> general readings here on psych. theories, discourse analyses, </a:t>
            </a:r>
            <a:r>
              <a:rPr lang="en-AU" baseline="0" dirty="0" err="1" smtClean="0"/>
              <a:t>etc</a:t>
            </a:r>
            <a:r>
              <a:rPr lang="en-AU" baseline="0" dirty="0" smtClean="0"/>
              <a:t>?</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35</a:t>
            </a:fld>
            <a:endParaRPr lang="en-AU"/>
          </a:p>
        </p:txBody>
      </p:sp>
    </p:spTree>
    <p:extLst>
      <p:ext uri="{BB962C8B-B14F-4D97-AF65-F5344CB8AC3E}">
        <p14:creationId xmlns:p14="http://schemas.microsoft.com/office/powerpoint/2010/main" val="246246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36</a:t>
            </a:fld>
            <a:endParaRPr lang="en-AU"/>
          </a:p>
        </p:txBody>
      </p:sp>
    </p:spTree>
    <p:extLst>
      <p:ext uri="{BB962C8B-B14F-4D97-AF65-F5344CB8AC3E}">
        <p14:creationId xmlns:p14="http://schemas.microsoft.com/office/powerpoint/2010/main" val="291645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AU" dirty="0" smtClean="0"/>
              <a:t>Effective mitigative</a:t>
            </a:r>
            <a:r>
              <a:rPr lang="en-AU" baseline="0" dirty="0" smtClean="0"/>
              <a:t> action for climate change requires international collaborations. In democratic societies, the perceptions of voters can be critical to adopting costly policies.</a:t>
            </a:r>
            <a:endParaRPr lang="en-AU" dirty="0" smtClean="0"/>
          </a:p>
          <a:p>
            <a:pPr marL="171450" indent="-171450">
              <a:buFont typeface="Arial" panose="020B0604020202020204" pitchFamily="34" charset="0"/>
              <a:buChar char="•"/>
            </a:pPr>
            <a:endParaRPr lang="en-AU" dirty="0" smtClean="0"/>
          </a:p>
          <a:p>
            <a:pPr marL="171450" indent="-171450">
              <a:buFont typeface="Arial" panose="020B0604020202020204" pitchFamily="34" charset="0"/>
              <a:buChar char="•"/>
            </a:pPr>
            <a:endParaRPr lang="en-AU" dirty="0" smtClean="0"/>
          </a:p>
          <a:p>
            <a:pPr marL="171450" indent="-171450">
              <a:buFont typeface="Arial" panose="020B0604020202020204" pitchFamily="34" charset="0"/>
              <a:buChar char="•"/>
            </a:pPr>
            <a:r>
              <a:rPr lang="en-AU" dirty="0" smtClean="0"/>
              <a:t>Examine how society constructs climate change as an issue (or not)</a:t>
            </a:r>
          </a:p>
          <a:p>
            <a:pPr marL="171450" indent="-171450">
              <a:buFont typeface="Arial" panose="020B0604020202020204" pitchFamily="34" charset="0"/>
              <a:buChar char="•"/>
            </a:pPr>
            <a:r>
              <a:rPr lang="en-AU" dirty="0" smtClean="0"/>
              <a:t>Public perceptions can be influential in a democracy</a:t>
            </a:r>
          </a:p>
          <a:p>
            <a:pPr marL="171450" indent="-171450">
              <a:buFont typeface="Arial" panose="020B0604020202020204" pitchFamily="34" charset="0"/>
              <a:buChar char="•"/>
            </a:pPr>
            <a:r>
              <a:rPr lang="en-AU" dirty="0" smtClean="0"/>
              <a:t>Monitor changes</a:t>
            </a:r>
          </a:p>
          <a:p>
            <a:pPr marL="171450" indent="-171450">
              <a:buFont typeface="Arial" panose="020B0604020202020204" pitchFamily="34" charset="0"/>
              <a:buChar char="•"/>
            </a:pPr>
            <a:r>
              <a:rPr lang="en-AU" dirty="0" smtClean="0"/>
              <a:t>Comparison with other countries</a:t>
            </a:r>
          </a:p>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3</a:t>
            </a:fld>
            <a:endParaRPr lang="en-AU"/>
          </a:p>
        </p:txBody>
      </p:sp>
    </p:spTree>
    <p:extLst>
      <p:ext uri="{BB962C8B-B14F-4D97-AF65-F5344CB8AC3E}">
        <p14:creationId xmlns:p14="http://schemas.microsoft.com/office/powerpoint/2010/main" val="3435902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MM(CC)</a:t>
            </a:r>
            <a:r>
              <a:rPr lang="en-AU" baseline="0" dirty="0" smtClean="0"/>
              <a:t> can be</a:t>
            </a:r>
            <a:r>
              <a:rPr lang="en-AU" dirty="0" smtClean="0"/>
              <a:t> </a:t>
            </a:r>
            <a:r>
              <a:rPr lang="en-AU" dirty="0" smtClean="0"/>
              <a:t>non-specific</a:t>
            </a:r>
          </a:p>
          <a:p>
            <a:r>
              <a:rPr lang="en-AU" dirty="0" smtClean="0"/>
              <a:t>*’Wider social</a:t>
            </a:r>
            <a:r>
              <a:rPr lang="en-AU" baseline="0" dirty="0" smtClean="0"/>
              <a:t> context’</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4</a:t>
            </a:fld>
            <a:endParaRPr lang="en-AU"/>
          </a:p>
        </p:txBody>
      </p:sp>
    </p:spTree>
    <p:extLst>
      <p:ext uri="{BB962C8B-B14F-4D97-AF65-F5344CB8AC3E}">
        <p14:creationId xmlns:p14="http://schemas.microsoft.com/office/powerpoint/2010/main" val="1510482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Non-specific</a:t>
            </a:r>
            <a:r>
              <a:rPr lang="en-AU" baseline="0" dirty="0" smtClean="0"/>
              <a:t> version of GGM</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5</a:t>
            </a:fld>
            <a:endParaRPr lang="en-AU"/>
          </a:p>
        </p:txBody>
      </p:sp>
    </p:spTree>
    <p:extLst>
      <p:ext uri="{BB962C8B-B14F-4D97-AF65-F5344CB8AC3E}">
        <p14:creationId xmlns:p14="http://schemas.microsoft.com/office/powerpoint/2010/main" val="33024382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With greater environmental control, we can test theories</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6</a:t>
            </a:fld>
            <a:endParaRPr lang="en-AU"/>
          </a:p>
        </p:txBody>
      </p:sp>
    </p:spTree>
    <p:extLst>
      <p:ext uri="{BB962C8B-B14F-4D97-AF65-F5344CB8AC3E}">
        <p14:creationId xmlns:p14="http://schemas.microsoft.com/office/powerpoint/2010/main" val="267735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 quick detour into the nature of modelling topics...</a:t>
            </a:r>
          </a:p>
          <a:p>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7</a:t>
            </a:fld>
            <a:endParaRPr lang="en-AU"/>
          </a:p>
        </p:txBody>
      </p:sp>
    </p:spTree>
    <p:extLst>
      <p:ext uri="{BB962C8B-B14F-4D97-AF65-F5344CB8AC3E}">
        <p14:creationId xmlns:p14="http://schemas.microsoft.com/office/powerpoint/2010/main" val="56455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Latent </a:t>
            </a:r>
            <a:r>
              <a:rPr lang="en-AU" dirty="0" err="1" smtClean="0"/>
              <a:t>Dirichlet</a:t>
            </a:r>
            <a:r>
              <a:rPr lang="en-AU" dirty="0" smtClean="0"/>
              <a:t> Allocation</a:t>
            </a:r>
          </a:p>
          <a:p>
            <a:r>
              <a:rPr lang="en-AU" dirty="0" smtClean="0"/>
              <a:t>Probabilistic Latent Semantic Analysis</a:t>
            </a:r>
          </a:p>
          <a:p>
            <a:r>
              <a:rPr lang="en-AU" dirty="0" smtClean="0"/>
              <a:t>Non-negative Matrix Factorization</a:t>
            </a:r>
          </a:p>
          <a:p>
            <a:r>
              <a:rPr lang="en-AU" dirty="0" smtClean="0"/>
              <a:t>Example</a:t>
            </a:r>
            <a:r>
              <a:rPr lang="en-AU" baseline="0" dirty="0" smtClean="0"/>
              <a:t> of topic (animal), ea. tweet assigned to one (and only one) topic</a:t>
            </a:r>
            <a:endParaRPr lang="en-AU" dirty="0" smtClean="0"/>
          </a:p>
        </p:txBody>
      </p:sp>
      <p:sp>
        <p:nvSpPr>
          <p:cNvPr id="4" name="Slide Number Placeholder 3"/>
          <p:cNvSpPr>
            <a:spLocks noGrp="1"/>
          </p:cNvSpPr>
          <p:nvPr>
            <p:ph type="sldNum" sz="quarter" idx="10"/>
          </p:nvPr>
        </p:nvSpPr>
        <p:spPr/>
        <p:txBody>
          <a:bodyPr/>
          <a:lstStyle/>
          <a:p>
            <a:fld id="{6EB6FC7C-9417-4E7E-9DE1-4C39505A2EAB}" type="slidenum">
              <a:rPr lang="en-AU" smtClean="0"/>
              <a:t>8</a:t>
            </a:fld>
            <a:endParaRPr lang="en-AU"/>
          </a:p>
        </p:txBody>
      </p:sp>
    </p:spTree>
    <p:extLst>
      <p:ext uri="{BB962C8B-B14F-4D97-AF65-F5344CB8AC3E}">
        <p14:creationId xmlns:p14="http://schemas.microsoft.com/office/powerpoint/2010/main" val="199332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Homogeneity in topic, heterogeneity in psychological antecedents</a:t>
            </a:r>
            <a:endParaRPr lang="en-AU" dirty="0"/>
          </a:p>
        </p:txBody>
      </p:sp>
      <p:sp>
        <p:nvSpPr>
          <p:cNvPr id="4" name="Slide Number Placeholder 3"/>
          <p:cNvSpPr>
            <a:spLocks noGrp="1"/>
          </p:cNvSpPr>
          <p:nvPr>
            <p:ph type="sldNum" sz="quarter" idx="10"/>
          </p:nvPr>
        </p:nvSpPr>
        <p:spPr/>
        <p:txBody>
          <a:bodyPr/>
          <a:lstStyle/>
          <a:p>
            <a:fld id="{6EB6FC7C-9417-4E7E-9DE1-4C39505A2EAB}" type="slidenum">
              <a:rPr lang="en-AU" smtClean="0"/>
              <a:t>11</a:t>
            </a:fld>
            <a:endParaRPr lang="en-AU"/>
          </a:p>
        </p:txBody>
      </p:sp>
    </p:spTree>
    <p:extLst>
      <p:ext uri="{BB962C8B-B14F-4D97-AF65-F5344CB8AC3E}">
        <p14:creationId xmlns:p14="http://schemas.microsoft.com/office/powerpoint/2010/main" val="1199497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233126"/>
            <a:ext cx="3903133" cy="1518442"/>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6" name="Straight Connector 5"/>
          <p:cNvCxnSpPr/>
          <p:nvPr/>
        </p:nvCxnSpPr>
        <p:spPr>
          <a:xfrm flipV="1">
            <a:off x="5359400" y="1"/>
            <a:ext cx="0" cy="361582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p:cNvSpPr>
            <a:spLocks noGrp="1"/>
          </p:cNvSpPr>
          <p:nvPr>
            <p:ph type="body" sz="quarter" idx="12" hasCustomPrompt="1"/>
          </p:nvPr>
        </p:nvSpPr>
        <p:spPr>
          <a:xfrm>
            <a:off x="5520268" y="3151145"/>
            <a:ext cx="4656666" cy="2438776"/>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959921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Wide image and text 4">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6417733" y="3793652"/>
            <a:ext cx="3759200" cy="1796268"/>
          </a:xfrm>
        </p:spPr>
        <p:txBody>
          <a:bodyPr anchor="b"/>
          <a:lstStyle>
            <a:lvl1pPr marL="0" indent="0" algn="l">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2015067" y="2239779"/>
            <a:ext cx="4080933" cy="3409417"/>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81620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5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40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Search">
    <p:bg>
      <p:bgPr>
        <a:solidFill>
          <a:schemeClr val="tx1"/>
        </a:solidFill>
        <a:effectLst/>
      </p:bgPr>
    </p:bg>
    <p:spTree>
      <p:nvGrpSpPr>
        <p:cNvPr id="1" name=""/>
        <p:cNvGrpSpPr/>
        <p:nvPr/>
      </p:nvGrpSpPr>
      <p:grpSpPr>
        <a:xfrm>
          <a:off x="0" y="0"/>
          <a:ext cx="0" cy="0"/>
          <a:chOff x="0" y="0"/>
          <a:chExt cx="0" cy="0"/>
        </a:xfrm>
      </p:grpSpPr>
      <p:sp>
        <p:nvSpPr>
          <p:cNvPr id="11" name="Rectangle 10"/>
          <p:cNvSpPr/>
          <p:nvPr/>
        </p:nvSpPr>
        <p:spPr>
          <a:xfrm>
            <a:off x="3514341" y="3147248"/>
            <a:ext cx="3657696" cy="5635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grpSp>
        <p:nvGrpSpPr>
          <p:cNvPr id="7" name="Group 6"/>
          <p:cNvGrpSpPr/>
          <p:nvPr/>
        </p:nvGrpSpPr>
        <p:grpSpPr>
          <a:xfrm rot="2700000">
            <a:off x="3713510" y="3307451"/>
            <a:ext cx="380049" cy="243097"/>
            <a:chOff x="4700814" y="3860800"/>
            <a:chExt cx="907506" cy="580572"/>
          </a:xfrm>
        </p:grpSpPr>
        <p:sp>
          <p:nvSpPr>
            <p:cNvPr id="5" name="Circle: Hollow 4"/>
            <p:cNvSpPr/>
            <p:nvPr userDrawn="1"/>
          </p:nvSpPr>
          <p:spPr>
            <a:xfrm>
              <a:off x="4700814" y="3860800"/>
              <a:ext cx="580572" cy="580572"/>
            </a:xfrm>
            <a:prstGeom prst="donut">
              <a:avLst>
                <a:gd name="adj" fmla="val 10648"/>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solidFill>
                  <a:schemeClr val="tx1"/>
                </a:solidFill>
              </a:endParaRPr>
            </a:p>
          </p:txBody>
        </p:sp>
        <p:sp>
          <p:nvSpPr>
            <p:cNvPr id="6" name="Rectangle: Rounded Corners 5"/>
            <p:cNvSpPr/>
            <p:nvPr userDrawn="1"/>
          </p:nvSpPr>
          <p:spPr>
            <a:xfrm>
              <a:off x="5225143" y="4107542"/>
              <a:ext cx="383177" cy="91077"/>
            </a:xfrm>
            <a:prstGeom prst="roundRect">
              <a:avLst>
                <a:gd name="adj" fmla="val 5000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
        <p:nvSpPr>
          <p:cNvPr id="12" name="Text Placeholder 5"/>
          <p:cNvSpPr>
            <a:spLocks noGrp="1"/>
          </p:cNvSpPr>
          <p:nvPr>
            <p:ph type="body" sz="quarter" idx="12" hasCustomPrompt="1"/>
          </p:nvPr>
        </p:nvSpPr>
        <p:spPr>
          <a:xfrm>
            <a:off x="4287128" y="3171718"/>
            <a:ext cx="2770434" cy="502082"/>
          </a:xfrm>
        </p:spPr>
        <p:txBody>
          <a:bodyPr anchor="ctr">
            <a:normAutofit/>
          </a:bodyPr>
          <a:lstStyle>
            <a:lvl1pPr marL="0" indent="0" algn="just">
              <a:lnSpc>
                <a:spcPct val="100000"/>
              </a:lnSpc>
              <a:spcBef>
                <a:spcPts val="0"/>
              </a:spcBef>
              <a:buFontTx/>
              <a:buNone/>
              <a:defRPr sz="1600">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Rectangle 12"/>
          <p:cNvSpPr/>
          <p:nvPr/>
        </p:nvSpPr>
        <p:spPr>
          <a:xfrm>
            <a:off x="7293915" y="3147248"/>
            <a:ext cx="1485249" cy="56350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Text Placeholder 5"/>
          <p:cNvSpPr>
            <a:spLocks noGrp="1"/>
          </p:cNvSpPr>
          <p:nvPr>
            <p:ph type="body" sz="quarter" idx="22" hasCustomPrompt="1"/>
          </p:nvPr>
        </p:nvSpPr>
        <p:spPr>
          <a:xfrm>
            <a:off x="7399154" y="3239164"/>
            <a:ext cx="1269173"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grpSp>
        <p:nvGrpSpPr>
          <p:cNvPr id="17" name="Group 16"/>
          <p:cNvGrpSpPr/>
          <p:nvPr/>
        </p:nvGrpSpPr>
        <p:grpSpPr>
          <a:xfrm rot="20515710">
            <a:off x="10285876" y="7215083"/>
            <a:ext cx="319314" cy="671390"/>
            <a:chOff x="3991428" y="1654628"/>
            <a:chExt cx="478971" cy="1006929"/>
          </a:xfrm>
          <a:solidFill>
            <a:schemeClr val="bg1"/>
          </a:solidFill>
        </p:grpSpPr>
        <p:sp>
          <p:nvSpPr>
            <p:cNvPr id="15" name="Isosceles Triangle 14"/>
            <p:cNvSpPr/>
            <p:nvPr userDrawn="1"/>
          </p:nvSpPr>
          <p:spPr>
            <a:xfrm>
              <a:off x="3991428" y="1654628"/>
              <a:ext cx="478971" cy="725714"/>
            </a:xfrm>
            <a:custGeom>
              <a:avLst/>
              <a:gdLst>
                <a:gd name="connsiteX0" fmla="*/ 0 w 478971"/>
                <a:gd name="connsiteY0" fmla="*/ 725714 h 725714"/>
                <a:gd name="connsiteX1" fmla="*/ 239486 w 478971"/>
                <a:gd name="connsiteY1" fmla="*/ 0 h 725714"/>
                <a:gd name="connsiteX2" fmla="*/ 478971 w 478971"/>
                <a:gd name="connsiteY2" fmla="*/ 725714 h 725714"/>
                <a:gd name="connsiteX3" fmla="*/ 0 w 478971"/>
                <a:gd name="connsiteY3" fmla="*/ 725714 h 725714"/>
                <a:gd name="connsiteX0" fmla="*/ 0 w 478971"/>
                <a:gd name="connsiteY0" fmla="*/ 725714 h 726622"/>
                <a:gd name="connsiteX1" fmla="*/ 239486 w 478971"/>
                <a:gd name="connsiteY1" fmla="*/ 0 h 726622"/>
                <a:gd name="connsiteX2" fmla="*/ 478971 w 478971"/>
                <a:gd name="connsiteY2" fmla="*/ 725714 h 726622"/>
                <a:gd name="connsiteX3" fmla="*/ 237672 w 478971"/>
                <a:gd name="connsiteY3" fmla="*/ 726622 h 726622"/>
                <a:gd name="connsiteX4" fmla="*/ 0 w 478971"/>
                <a:gd name="connsiteY4" fmla="*/ 725714 h 726622"/>
                <a:gd name="connsiteX0" fmla="*/ 0 w 478971"/>
                <a:gd name="connsiteY0" fmla="*/ 725714 h 725714"/>
                <a:gd name="connsiteX1" fmla="*/ 239486 w 478971"/>
                <a:gd name="connsiteY1" fmla="*/ 0 h 725714"/>
                <a:gd name="connsiteX2" fmla="*/ 478971 w 478971"/>
                <a:gd name="connsiteY2" fmla="*/ 725714 h 725714"/>
                <a:gd name="connsiteX3" fmla="*/ 231322 w 478971"/>
                <a:gd name="connsiteY3" fmla="*/ 637722 h 725714"/>
                <a:gd name="connsiteX4" fmla="*/ 0 w 478971"/>
                <a:gd name="connsiteY4" fmla="*/ 725714 h 725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971" h="725714">
                  <a:moveTo>
                    <a:pt x="0" y="725714"/>
                  </a:moveTo>
                  <a:lnTo>
                    <a:pt x="239486" y="0"/>
                  </a:lnTo>
                  <a:lnTo>
                    <a:pt x="478971" y="725714"/>
                  </a:lnTo>
                  <a:lnTo>
                    <a:pt x="231322" y="637722"/>
                  </a:lnTo>
                  <a:lnTo>
                    <a:pt x="0" y="725714"/>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userDrawn="1"/>
          </p:nvSpPr>
          <p:spPr>
            <a:xfrm>
              <a:off x="4175757" y="2255156"/>
              <a:ext cx="110312" cy="40640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1200"/>
            </a:p>
          </p:txBody>
        </p:sp>
      </p:grpSp>
    </p:spTree>
    <p:extLst>
      <p:ext uri="{BB962C8B-B14F-4D97-AF65-F5344CB8AC3E}">
        <p14:creationId xmlns:p14="http://schemas.microsoft.com/office/powerpoint/2010/main" val="27709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xEl>
                                              <p:pRg st="0" end="0"/>
                                            </p:txEl>
                                          </p:spTgt>
                                        </p:tgtEl>
                                        <p:attrNameLst>
                                          <p:attrName>style.visibility</p:attrName>
                                        </p:attrNameLst>
                                      </p:cBhvr>
                                      <p:to>
                                        <p:strVal val="visible"/>
                                      </p:to>
                                    </p:set>
                                    <p:animEffect transition="in" filter="fade">
                                      <p:cBhvr>
                                        <p:cTn id="16" dur="500"/>
                                        <p:tgtEl>
                                          <p:spTgt spid="14">
                                            <p:txEl>
                                              <p:pRg st="0" end="0"/>
                                            </p:txEl>
                                          </p:spTgt>
                                        </p:tgtEl>
                                      </p:cBhvr>
                                    </p:animEffect>
                                  </p:childTnLst>
                                </p:cTn>
                              </p:par>
                            </p:childTnLst>
                          </p:cTn>
                        </p:par>
                        <p:par>
                          <p:cTn id="17" fill="hold">
                            <p:stCondLst>
                              <p:cond delay="500"/>
                            </p:stCondLst>
                            <p:childTnLst>
                              <p:par>
                                <p:cTn id="18" presetID="1" presetClass="entr" presetSubtype="0" fill="hold" grpId="0" nodeType="afterEffect">
                                  <p:stCondLst>
                                    <p:cond delay="1000"/>
                                  </p:stCondLst>
                                  <p:iterate type="lt">
                                    <p:tmAbs val="100"/>
                                  </p:iterate>
                                  <p:childTnLst>
                                    <p:set>
                                      <p:cBhvr>
                                        <p:cTn id="19" dur="1" fill="hold">
                                          <p:stCondLst>
                                            <p:cond delay="0"/>
                                          </p:stCondLst>
                                        </p:cTn>
                                        <p:tgtEl>
                                          <p:spTgt spid="12">
                                            <p:txEl>
                                              <p:pRg st="0" end="0"/>
                                            </p:txEl>
                                          </p:spTgt>
                                        </p:tgtEl>
                                        <p:attrNameLst>
                                          <p:attrName>style.visibility</p:attrName>
                                        </p:attrNameLst>
                                      </p:cBhvr>
                                      <p:to>
                                        <p:strVal val="visible"/>
                                      </p:to>
                                    </p:set>
                                  </p:childTnLst>
                                </p:cTn>
                              </p:par>
                            </p:childTnLst>
                          </p:cTn>
                        </p:par>
                        <p:par>
                          <p:cTn id="20" fill="hold">
                            <p:stCondLst>
                              <p:cond delay="2601"/>
                            </p:stCondLst>
                            <p:childTnLst>
                              <p:par>
                                <p:cTn id="21" presetID="42" presetClass="path" presetSubtype="0" decel="100000" fill="hold" nodeType="afterEffect">
                                  <p:stCondLst>
                                    <p:cond delay="500"/>
                                  </p:stCondLst>
                                  <p:childTnLst>
                                    <p:animMotion origin="layout" path="M 4.44444E-6 -2.19478E-6 L -0.14575 -0.54638 " pathEditMode="relative" rAng="0" ptsTypes="AA">
                                      <p:cBhvr>
                                        <p:cTn id="22" dur="1000" fill="hold"/>
                                        <p:tgtEl>
                                          <p:spTgt spid="17"/>
                                        </p:tgtEl>
                                        <p:attrNameLst>
                                          <p:attrName>ppt_x</p:attrName>
                                          <p:attrName>ppt_y</p:attrName>
                                        </p:attrNameLst>
                                      </p:cBhvr>
                                      <p:rCtr x="-7231" y="-26671"/>
                                    </p:animMotion>
                                  </p:childTnLst>
                                </p:cTn>
                              </p:par>
                            </p:childTnLst>
                          </p:cTn>
                        </p:par>
                        <p:par>
                          <p:cTn id="23" fill="hold">
                            <p:stCondLst>
                              <p:cond delay="4101"/>
                            </p:stCondLst>
                            <p:childTnLst>
                              <p:par>
                                <p:cTn id="24" presetID="1" presetClass="emph" presetSubtype="2" fill="hold" nodeType="afterEffect">
                                  <p:stCondLst>
                                    <p:cond delay="0"/>
                                  </p:stCondLst>
                                  <p:childTnLst>
                                    <p:animClr clrSpc="rgb" dir="cw">
                                      <p:cBhvr>
                                        <p:cTn id="25" dur="250" fill="hold"/>
                                        <p:tgtEl>
                                          <p:spTgt spid="13"/>
                                        </p:tgtEl>
                                        <p:attrNameLst>
                                          <p:attrName>fillcolor</p:attrName>
                                        </p:attrNameLst>
                                      </p:cBhvr>
                                      <p:to>
                                        <a:schemeClr val="bg2"/>
                                      </p:to>
                                    </p:animClr>
                                    <p:set>
                                      <p:cBhvr>
                                        <p:cTn id="26" dur="250" fill="hold"/>
                                        <p:tgtEl>
                                          <p:spTgt spid="13"/>
                                        </p:tgtEl>
                                        <p:attrNameLst>
                                          <p:attrName>fill.type</p:attrName>
                                        </p:attrNameLst>
                                      </p:cBhvr>
                                      <p:to>
                                        <p:strVal val="solid"/>
                                      </p:to>
                                    </p:set>
                                    <p:set>
                                      <p:cBhvr>
                                        <p:cTn id="27" dur="250" fill="hold"/>
                                        <p:tgtEl>
                                          <p:spTgt spid="13"/>
                                        </p:tgtEl>
                                        <p:attrNameLst>
                                          <p:attrName>fill.on</p:attrName>
                                        </p:attrNameLst>
                                      </p:cBhvr>
                                      <p:to>
                                        <p:strVal val="true"/>
                                      </p:to>
                                    </p:set>
                                  </p:childTnLst>
                                </p:cTn>
                              </p:par>
                            </p:childTnLst>
                          </p:cTn>
                        </p:par>
                        <p:par>
                          <p:cTn id="28" fill="hold">
                            <p:stCondLst>
                              <p:cond delay="4351"/>
                            </p:stCondLst>
                            <p:childTnLst>
                              <p:par>
                                <p:cTn id="29" presetID="1" presetClass="emph" presetSubtype="2" fill="hold" nodeType="afterEffect">
                                  <p:stCondLst>
                                    <p:cond delay="0"/>
                                  </p:stCondLst>
                                  <p:childTnLst>
                                    <p:animClr clrSpc="rgb" dir="cw">
                                      <p:cBhvr>
                                        <p:cTn id="30" dur="250" fill="hold"/>
                                        <p:tgtEl>
                                          <p:spTgt spid="13"/>
                                        </p:tgtEl>
                                        <p:attrNameLst>
                                          <p:attrName>fillcolor</p:attrName>
                                        </p:attrNameLst>
                                      </p:cBhvr>
                                      <p:to>
                                        <a:schemeClr val="accent2"/>
                                      </p:to>
                                    </p:animClr>
                                    <p:set>
                                      <p:cBhvr>
                                        <p:cTn id="31" dur="250" fill="hold"/>
                                        <p:tgtEl>
                                          <p:spTgt spid="13"/>
                                        </p:tgtEl>
                                        <p:attrNameLst>
                                          <p:attrName>fill.type</p:attrName>
                                        </p:attrNameLst>
                                      </p:cBhvr>
                                      <p:to>
                                        <p:strVal val="solid"/>
                                      </p:to>
                                    </p:set>
                                    <p:set>
                                      <p:cBhvr>
                                        <p:cTn id="32" dur="250" fill="hold"/>
                                        <p:tgtEl>
                                          <p:spTgt spid="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build="p">
        <p:tmplLst>
          <p:tmpl lvl="1">
            <p:tnLst>
              <p:par>
                <p:cTn presetID="1" presetClass="entr" presetSubtype="0" fill="hold" nodeType="afterEffect">
                  <p:stCondLst>
                    <p:cond delay="1000"/>
                  </p:stCondLst>
                  <p:iterate type="lt">
                    <p:tmAbs val="100"/>
                  </p:iterate>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animBg="1"/>
      <p:bldP spid="14" grpId="0" build="p">
        <p:tmplLst>
          <p:tmpl lvl="1">
            <p:tnLst>
              <p:par>
                <p:cTn presetID="10" presetClass="entr" presetSubtype="0" fill="hold" nodeType="with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Footer 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Tree>
    <p:extLst>
      <p:ext uri="{BB962C8B-B14F-4D97-AF65-F5344CB8AC3E}">
        <p14:creationId xmlns:p14="http://schemas.microsoft.com/office/powerpoint/2010/main" val="258421401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4" name="Title 1"/>
          <p:cNvSpPr>
            <a:spLocks noGrp="1"/>
          </p:cNvSpPr>
          <p:nvPr>
            <p:ph type="title" hasCustomPrompt="1"/>
          </p:nvPr>
        </p:nvSpPr>
        <p:spPr>
          <a:xfrm>
            <a:off x="935567" y="2925657"/>
            <a:ext cx="10320867" cy="905070"/>
          </a:xfrm>
        </p:spPr>
        <p:txBody>
          <a:bodyPr anchor="b">
            <a:normAutofit/>
          </a:bodyPr>
          <a:lstStyle>
            <a:lvl1pPr algn="ctr">
              <a:defRPr sz="5334"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2015068" y="3801490"/>
            <a:ext cx="8161866" cy="297009"/>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2015068" y="5510696"/>
            <a:ext cx="8161866" cy="1043515"/>
          </a:xfrm>
        </p:spPr>
        <p:txBody>
          <a:bodyPr anchor="b">
            <a:normAutofit/>
          </a:bodyPr>
          <a:lstStyle>
            <a:lvl1pPr marL="0" indent="0" algn="ctr">
              <a:lnSpc>
                <a:spcPct val="130000"/>
              </a:lnSpc>
              <a:spcBef>
                <a:spcPts val="0"/>
              </a:spcBef>
              <a:buFontTx/>
              <a:buNone/>
              <a:defRPr sz="1067">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68389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3.xml><?xml version="1.0" encoding="utf-8"?>
<p:sldLayout xmlns:a="http://schemas.openxmlformats.org/drawingml/2006/main" xmlns:r="http://schemas.openxmlformats.org/officeDocument/2006/relationships" xmlns:p="http://schemas.openxmlformats.org/presentationml/2006/main">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4347468" y="1680199"/>
            <a:ext cx="3497062" cy="3497602"/>
          </a:xfrm>
          <a:solidFill>
            <a:schemeClr val="accent5">
              <a:lumMod val="40000"/>
              <a:lumOff val="6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4619619" y="1952309"/>
            <a:ext cx="2952763" cy="2953219"/>
          </a:xfrm>
          <a:solidFill>
            <a:schemeClr val="tx1"/>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4623056" y="2337160"/>
            <a:ext cx="2945889" cy="1091310"/>
          </a:xfrm>
        </p:spPr>
        <p:txBody>
          <a:bodyPr anchor="b">
            <a:normAutofit/>
          </a:bodyPr>
          <a:lstStyle>
            <a:lvl1pPr algn="ctr">
              <a:defRPr sz="32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4623056" y="3472475"/>
            <a:ext cx="2945889" cy="642960"/>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70153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p>
            <a:fld id="{A1FAFEE8-42A7-4DC7-AC46-6CAB33B0A81B}" type="datetimeFigureOut">
              <a:rPr lang="en-AU" smtClean="0"/>
              <a:t>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70A227C-0A71-460A-A8DD-747BD7DD2185}" type="slidenum">
              <a:rPr lang="en-AU" smtClean="0"/>
              <a:t>‹#›</a:t>
            </a:fld>
            <a:endParaRPr lang="en-AU"/>
          </a:p>
        </p:txBody>
      </p:sp>
    </p:spTree>
    <p:extLst>
      <p:ext uri="{BB962C8B-B14F-4D97-AF65-F5344CB8AC3E}">
        <p14:creationId xmlns:p14="http://schemas.microsoft.com/office/powerpoint/2010/main" val="144613302"/>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4" name="Title 1"/>
          <p:cNvSpPr>
            <a:spLocks noGrp="1"/>
          </p:cNvSpPr>
          <p:nvPr>
            <p:ph type="title" hasCustomPrompt="1"/>
          </p:nvPr>
        </p:nvSpPr>
        <p:spPr>
          <a:xfrm>
            <a:off x="935567" y="2925657"/>
            <a:ext cx="10320867" cy="905070"/>
          </a:xfrm>
        </p:spPr>
        <p:txBody>
          <a:bodyPr anchor="b">
            <a:normAutofit/>
          </a:bodyPr>
          <a:lstStyle>
            <a:lvl1pPr algn="ctr">
              <a:defRPr sz="5334" spc="0">
                <a:solidFill>
                  <a:schemeClr val="bg1"/>
                </a:solidFill>
              </a:defRPr>
            </a:lvl1pPr>
          </a:lstStyle>
          <a:p>
            <a:r>
              <a:rPr kumimoji="1" lang="en-US" altLang="ja-JP" dirty="0"/>
              <a:t>Presentation title</a:t>
            </a:r>
            <a:endParaRPr kumimoji="1" lang="ja-JP" altLang="en-US" dirty="0"/>
          </a:p>
        </p:txBody>
      </p:sp>
      <p:sp>
        <p:nvSpPr>
          <p:cNvPr id="5" name="Text Placeholder 5"/>
          <p:cNvSpPr>
            <a:spLocks noGrp="1"/>
          </p:cNvSpPr>
          <p:nvPr>
            <p:ph type="body" sz="quarter" idx="15" hasCustomPrompt="1"/>
          </p:nvPr>
        </p:nvSpPr>
        <p:spPr>
          <a:xfrm>
            <a:off x="2015068" y="3801490"/>
            <a:ext cx="8161866" cy="297009"/>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 name="Text Placeholder 5"/>
          <p:cNvSpPr>
            <a:spLocks noGrp="1"/>
          </p:cNvSpPr>
          <p:nvPr>
            <p:ph type="body" sz="quarter" idx="16" hasCustomPrompt="1"/>
          </p:nvPr>
        </p:nvSpPr>
        <p:spPr>
          <a:xfrm>
            <a:off x="2015068" y="5510696"/>
            <a:ext cx="8161866" cy="1043515"/>
          </a:xfrm>
        </p:spPr>
        <p:txBody>
          <a:bodyPr anchor="b">
            <a:normAutofit/>
          </a:bodyPr>
          <a:lstStyle>
            <a:lvl1pPr marL="0" indent="0" algn="ctr">
              <a:lnSpc>
                <a:spcPct val="130000"/>
              </a:lnSpc>
              <a:spcBef>
                <a:spcPts val="0"/>
              </a:spcBef>
              <a:buFontTx/>
              <a:buNone/>
              <a:defRPr sz="1067">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202410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17" presetClass="entr" presetSubtype="10" fill="hold" grpId="0" nodeType="afterEffect">
                                  <p:stCondLst>
                                    <p:cond delay="50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strVal val="#ppt_h"/>
                                          </p:val>
                                        </p:tav>
                                        <p:tav tm="100000">
                                          <p:val>
                                            <p:strVal val="#ppt_h"/>
                                          </p:val>
                                        </p:tav>
                                      </p:tavLst>
                                    </p:anim>
                                  </p:childTnLst>
                                </p:cTn>
                              </p:par>
                            </p:childTnLst>
                          </p:cTn>
                        </p:par>
                        <p:par>
                          <p:cTn id="13" fill="hold">
                            <p:stCondLst>
                              <p:cond delay="2550"/>
                            </p:stCondLst>
                            <p:childTnLst>
                              <p:par>
                                <p:cTn id="14" presetID="10" presetClass="entr" presetSubtype="0" fill="hold" grpId="0" nodeType="afterEffect">
                                  <p:stCondLst>
                                    <p:cond delay="2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3300"/>
                            </p:stCondLst>
                            <p:childTnLst>
                              <p:par>
                                <p:cTn id="18" presetID="10" presetClass="entr" presetSubtype="0"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p:tmplLst>
          <p:tmpl>
            <p:tnLst>
              <p:par>
                <p:cTn presetID="10" presetClass="entr" presetSubtype="0" fill="hold" nodeType="afterEffect">
                  <p:stCondLst>
                    <p:cond delay="250"/>
                  </p:stCondLst>
                  <p:childTnLst>
                    <p:set>
                      <p:cBhvr>
                        <p:cTn dur="1" fill="hold">
                          <p:stCondLst>
                            <p:cond delay="0"/>
                          </p:stCondLst>
                        </p:cTn>
                        <p:tgtEl>
                          <p:spTgt spid="5"/>
                        </p:tgtEl>
                        <p:attrNameLst>
                          <p:attrName>style.visibility</p:attrName>
                        </p:attrNameLst>
                      </p:cBhvr>
                      <p:to>
                        <p:strVal val="visible"/>
                      </p:to>
                    </p:set>
                    <p:animEffect transition="in" filter="fade">
                      <p:cBhvr>
                        <p:cTn dur="500"/>
                        <p:tgtEl>
                          <p:spTgt spid="5"/>
                        </p:tgtEl>
                      </p:cBhvr>
                    </p:animEffect>
                  </p:childTnLst>
                </p:cTn>
              </p:par>
            </p:tnLst>
          </p:tmpl>
        </p:tmplLst>
      </p:bldP>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3" name="Text Placeholder 5"/>
          <p:cNvSpPr>
            <a:spLocks noGrp="1"/>
          </p:cNvSpPr>
          <p:nvPr>
            <p:ph type="body" sz="quarter" idx="18" hasCustomPrompt="1"/>
          </p:nvPr>
        </p:nvSpPr>
        <p:spPr>
          <a:xfrm rot="18900000">
            <a:off x="4347468" y="1680199"/>
            <a:ext cx="3497062" cy="3497602"/>
          </a:xfrm>
          <a:solidFill>
            <a:schemeClr val="accent5">
              <a:lumMod val="40000"/>
              <a:lumOff val="6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4" name="Text Placeholder 5"/>
          <p:cNvSpPr>
            <a:spLocks noGrp="1"/>
          </p:cNvSpPr>
          <p:nvPr>
            <p:ph type="body" sz="quarter" idx="19" hasCustomPrompt="1"/>
          </p:nvPr>
        </p:nvSpPr>
        <p:spPr>
          <a:xfrm rot="18900000">
            <a:off x="4619619" y="1952309"/>
            <a:ext cx="2952763" cy="2953219"/>
          </a:xfrm>
          <a:solidFill>
            <a:schemeClr val="tx1"/>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6" name="Title 1"/>
          <p:cNvSpPr>
            <a:spLocks noGrp="1"/>
          </p:cNvSpPr>
          <p:nvPr>
            <p:ph type="title" hasCustomPrompt="1"/>
          </p:nvPr>
        </p:nvSpPr>
        <p:spPr>
          <a:xfrm>
            <a:off x="4623056" y="2337160"/>
            <a:ext cx="2945889" cy="1091310"/>
          </a:xfrm>
        </p:spPr>
        <p:txBody>
          <a:bodyPr anchor="b">
            <a:normAutofit/>
          </a:bodyPr>
          <a:lstStyle>
            <a:lvl1pPr algn="ctr">
              <a:defRPr sz="3200" spc="0">
                <a:solidFill>
                  <a:schemeClr val="bg1"/>
                </a:solidFill>
              </a:defRPr>
            </a:lvl1pPr>
          </a:lstStyle>
          <a:p>
            <a:r>
              <a:rPr kumimoji="1" lang="en-US" altLang="ja-JP" dirty="0"/>
              <a:t>Title</a:t>
            </a:r>
            <a:endParaRPr kumimoji="1" lang="ja-JP" altLang="en-US" dirty="0"/>
          </a:p>
        </p:txBody>
      </p:sp>
      <p:sp>
        <p:nvSpPr>
          <p:cNvPr id="7" name="Text Placeholder 5"/>
          <p:cNvSpPr>
            <a:spLocks noGrp="1"/>
          </p:cNvSpPr>
          <p:nvPr>
            <p:ph type="body" sz="quarter" idx="15" hasCustomPrompt="1"/>
          </p:nvPr>
        </p:nvSpPr>
        <p:spPr>
          <a:xfrm>
            <a:off x="4623056" y="3472475"/>
            <a:ext cx="2945889" cy="642960"/>
          </a:xfrm>
        </p:spPr>
        <p:txBody>
          <a:bodyPr anchor="t">
            <a:normAutofit/>
          </a:bodyPr>
          <a:lstStyle>
            <a:lvl1pPr marL="0" indent="0" algn="ctr">
              <a:lnSpc>
                <a:spcPct val="100000"/>
              </a:lnSpc>
              <a:spcBef>
                <a:spcPts val="0"/>
              </a:spcBef>
              <a:buFontTx/>
              <a:buNone/>
              <a:defRPr sz="1333">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8809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0-#ppt_h/2"/>
                                          </p:val>
                                        </p:tav>
                                        <p:tav tm="100000">
                                          <p:val>
                                            <p:strVal val="#ppt_y"/>
                                          </p:val>
                                        </p:tav>
                                      </p:tavLst>
                                    </p:anim>
                                  </p:childTnLst>
                                </p:cTn>
                              </p:par>
                              <p:par>
                                <p:cTn id="9" presetID="10" presetClass="entr" presetSubtype="0" fill="hold" grpId="1"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childTnLst>
                                </p:cTn>
                              </p:par>
                              <p:par>
                                <p:cTn id="12" presetID="2" presetClass="entr" presetSubtype="1" decel="100000" fill="hold" grpId="0" nodeType="withEffect">
                                  <p:stCondLst>
                                    <p:cond delay="25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10" presetClass="entr" presetSubtype="0" fill="hold" grpId="1" nodeType="withEffect">
                                  <p:stCondLst>
                                    <p:cond delay="25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childTnLst>
                                </p:cTn>
                              </p:par>
                            </p:childTnLst>
                          </p:cTn>
                        </p:par>
                        <p:par>
                          <p:cTn id="19" fill="hold">
                            <p:stCondLst>
                              <p:cond delay="1250"/>
                            </p:stCondLst>
                            <p:childTnLst>
                              <p:par>
                                <p:cTn id="20" presetID="17" presetClass="entr" presetSubtype="10" fill="hold" grpId="0" nodeType="afterEffect">
                                  <p:stCondLst>
                                    <p:cond delay="0"/>
                                  </p:stCondLst>
                                  <p:iterate type="lt">
                                    <p:tmPct val="10000"/>
                                  </p:iterate>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1950"/>
                            </p:stCondLst>
                            <p:childTnLst>
                              <p:par>
                                <p:cTn id="25" presetID="10" presetClass="entr" presetSubtype="0" fill="hold" grpId="0" nodeType="afterEffect">
                                  <p:stCondLst>
                                    <p:cond delay="25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tmplLst>
          <p:tmpl>
            <p:tnLst>
              <p:par>
                <p:cTn presetID="2" presetClass="entr" presetSubtype="1" decel="100000" fill="hold" nodeType="after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1000" fill="hold"/>
                        <p:tgtEl>
                          <p:spTgt spid="3"/>
                        </p:tgtEl>
                        <p:attrNameLst>
                          <p:attrName>ppt_x</p:attrName>
                        </p:attrNameLst>
                      </p:cBhvr>
                      <p:tavLst>
                        <p:tav tm="0">
                          <p:val>
                            <p:strVal val="#ppt_x"/>
                          </p:val>
                        </p:tav>
                        <p:tav tm="100000">
                          <p:val>
                            <p:strVal val="#ppt_x"/>
                          </p:val>
                        </p:tav>
                      </p:tavLst>
                    </p:anim>
                    <p:anim calcmode="lin" valueType="num">
                      <p:cBhvr additive="base">
                        <p:cTn dur="1000" fill="hold"/>
                        <p:tgtEl>
                          <p:spTgt spid="3"/>
                        </p:tgtEl>
                        <p:attrNameLst>
                          <p:attrName>ppt_y</p:attrName>
                        </p:attrNameLst>
                      </p:cBhvr>
                      <p:tavLst>
                        <p:tav tm="0">
                          <p:val>
                            <p:strVal val="0-#ppt_h/2"/>
                          </p:val>
                        </p:tav>
                        <p:tav tm="100000">
                          <p:val>
                            <p:strVal val="#ppt_y"/>
                          </p:val>
                        </p:tav>
                      </p:tavLst>
                    </p:anim>
                  </p:childTnLst>
                </p:cTn>
              </p:par>
            </p:tnLst>
          </p:tmpl>
        </p:tmplLst>
      </p:bldP>
      <p:bldP spid="3" grpId="1" animBg="1">
        <p:tmplLst>
          <p:tmpl>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1000"/>
                        <p:tgtEl>
                          <p:spTgt spid="3"/>
                        </p:tgtEl>
                      </p:cBhvr>
                    </p:animEffect>
                  </p:childTnLst>
                </p:cTn>
              </p:par>
            </p:tnLst>
          </p:tmpl>
        </p:tmplLst>
      </p:bldP>
      <p:bldP spid="4" grpId="0" animBg="1">
        <p:tmplLst>
          <p:tmpl>
            <p:tnLst>
              <p:par>
                <p:cTn presetID="2" presetClass="entr" presetSubtype="1" decel="10000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 calcmode="lin" valueType="num">
                      <p:cBhvr additive="base">
                        <p:cTn dur="1000" fill="hold"/>
                        <p:tgtEl>
                          <p:spTgt spid="4"/>
                        </p:tgtEl>
                        <p:attrNameLst>
                          <p:attrName>ppt_x</p:attrName>
                        </p:attrNameLst>
                      </p:cBhvr>
                      <p:tavLst>
                        <p:tav tm="0">
                          <p:val>
                            <p:strVal val="#ppt_x"/>
                          </p:val>
                        </p:tav>
                        <p:tav tm="100000">
                          <p:val>
                            <p:strVal val="#ppt_x"/>
                          </p:val>
                        </p:tav>
                      </p:tavLst>
                    </p:anim>
                    <p:anim calcmode="lin" valueType="num">
                      <p:cBhvr additive="base">
                        <p:cTn dur="1000" fill="hold"/>
                        <p:tgtEl>
                          <p:spTgt spid="4"/>
                        </p:tgtEl>
                        <p:attrNameLst>
                          <p:attrName>ppt_y</p:attrName>
                        </p:attrNameLst>
                      </p:cBhvr>
                      <p:tavLst>
                        <p:tav tm="0">
                          <p:val>
                            <p:strVal val="0-#ppt_h/2"/>
                          </p:val>
                        </p:tav>
                        <p:tav tm="100000">
                          <p:val>
                            <p:strVal val="#ppt_y"/>
                          </p:val>
                        </p:tav>
                      </p:tavLst>
                    </p:anim>
                  </p:childTnLst>
                </p:cTn>
              </p:par>
            </p:tnLst>
          </p:tmpl>
        </p:tmplLst>
      </p:bldP>
      <p:bldP spid="4" grpId="1" animBg="1">
        <p:tmplLst>
          <p:tmpl>
            <p:tnLst>
              <p:par>
                <p:cTn presetID="10" presetClass="entr" presetSubtype="0" fill="hold" nodeType="withEffect">
                  <p:stCondLst>
                    <p:cond delay="250"/>
                  </p:stCondLst>
                  <p:childTnLst>
                    <p:set>
                      <p:cBhvr>
                        <p:cTn dur="1" fill="hold">
                          <p:stCondLst>
                            <p:cond delay="0"/>
                          </p:stCondLst>
                        </p:cTn>
                        <p:tgtEl>
                          <p:spTgt spid="4"/>
                        </p:tgtEl>
                        <p:attrNameLst>
                          <p:attrName>style.visibility</p:attrName>
                        </p:attrNameLst>
                      </p:cBhvr>
                      <p:to>
                        <p:strVal val="visible"/>
                      </p:to>
                    </p:set>
                    <p:animEffect transition="in" filter="fade">
                      <p:cBhvr>
                        <p:cTn dur="1000"/>
                        <p:tgtEl>
                          <p:spTgt spid="4"/>
                        </p:tgtEl>
                      </p:cBhvr>
                    </p:animEffect>
                  </p:childTnLst>
                </p:cTn>
              </p:par>
            </p:tnLst>
          </p:tmpl>
        </p:tmplLst>
      </p:bldP>
      <p:bldP spid="6" grpId="0"/>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Lst>
  </p:timing>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Section break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5" name="Text Placeholder 5"/>
          <p:cNvSpPr>
            <a:spLocks noGrp="1"/>
          </p:cNvSpPr>
          <p:nvPr>
            <p:ph type="body" sz="quarter" idx="18" hasCustomPrompt="1"/>
          </p:nvPr>
        </p:nvSpPr>
        <p:spPr>
          <a:xfrm rot="18900000">
            <a:off x="1295400" y="1858475"/>
            <a:ext cx="3139505" cy="3139990"/>
          </a:xfrm>
          <a:solidFill>
            <a:schemeClr val="tx1">
              <a:alpha val="2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1539724" y="2102837"/>
            <a:ext cx="2650858" cy="2651267"/>
          </a:xfrm>
          <a:solidFill>
            <a:schemeClr val="bg1">
              <a:alpha val="2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1539724" y="2422201"/>
            <a:ext cx="2650858" cy="2012539"/>
          </a:xfrm>
        </p:spPr>
        <p:txBody>
          <a:bodyPr anchor="ctr">
            <a:normAutofit/>
          </a:bodyPr>
          <a:lstStyle>
            <a:lvl1pPr algn="ctr">
              <a:defRPr sz="2933">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84711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Section break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5" name="Text Placeholder 5"/>
          <p:cNvSpPr>
            <a:spLocks noGrp="1"/>
          </p:cNvSpPr>
          <p:nvPr>
            <p:ph type="body" sz="quarter" idx="18" hasCustomPrompt="1"/>
          </p:nvPr>
        </p:nvSpPr>
        <p:spPr>
          <a:xfrm rot="18900000">
            <a:off x="7757095" y="1858475"/>
            <a:ext cx="3139505" cy="3139990"/>
          </a:xfrm>
          <a:solidFill>
            <a:schemeClr val="tx1">
              <a:alpha val="2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8" name="Text Placeholder 5"/>
          <p:cNvSpPr>
            <a:spLocks noGrp="1"/>
          </p:cNvSpPr>
          <p:nvPr>
            <p:ph type="body" sz="quarter" idx="19" hasCustomPrompt="1"/>
          </p:nvPr>
        </p:nvSpPr>
        <p:spPr>
          <a:xfrm rot="18900000">
            <a:off x="8001419" y="2102837"/>
            <a:ext cx="2650858" cy="2651267"/>
          </a:xfrm>
          <a:solidFill>
            <a:schemeClr val="bg1">
              <a:alpha val="20000"/>
            </a:schemeClr>
          </a:solidFill>
        </p:spPr>
        <p:txBody>
          <a:bodyPr anchor="b">
            <a:no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7" name="Title 1"/>
          <p:cNvSpPr>
            <a:spLocks noGrp="1"/>
          </p:cNvSpPr>
          <p:nvPr>
            <p:ph type="title" hasCustomPrompt="1"/>
          </p:nvPr>
        </p:nvSpPr>
        <p:spPr>
          <a:xfrm>
            <a:off x="8001419" y="2422201"/>
            <a:ext cx="2650858" cy="2012539"/>
          </a:xfrm>
        </p:spPr>
        <p:txBody>
          <a:bodyPr anchor="ctr">
            <a:normAutofit/>
          </a:bodyPr>
          <a:lstStyle>
            <a:lvl1pPr algn="ctr">
              <a:defRPr sz="2933">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53643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childTnLst>
                          </p:cTn>
                        </p:par>
                        <p:par>
                          <p:cTn id="8" fill="hold">
                            <p:stCondLst>
                              <p:cond delay="750"/>
                            </p:stCondLst>
                            <p:childTnLst>
                              <p:par>
                                <p:cTn id="9" presetID="2" presetClass="entr" presetSubtype="1"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ppt_x"/>
                                          </p:val>
                                        </p:tav>
                                        <p:tav tm="100000">
                                          <p:val>
                                            <p:strVal val="#ppt_x"/>
                                          </p:val>
                                        </p:tav>
                                      </p:tavLst>
                                    </p:anim>
                                    <p:anim calcmode="lin" valueType="num">
                                      <p:cBhvr additive="base">
                                        <p:cTn id="12" dur="1000" fill="hold"/>
                                        <p:tgtEl>
                                          <p:spTgt spid="5"/>
                                        </p:tgtEl>
                                        <p:attrNameLst>
                                          <p:attrName>ppt_y</p:attrName>
                                        </p:attrNameLst>
                                      </p:cBhvr>
                                      <p:tavLst>
                                        <p:tav tm="0">
                                          <p:val>
                                            <p:strVal val="0-#ppt_h/2"/>
                                          </p:val>
                                        </p:tav>
                                        <p:tav tm="100000">
                                          <p:val>
                                            <p:strVal val="#ppt_y"/>
                                          </p:val>
                                        </p:tav>
                                      </p:tavLst>
                                    </p:anim>
                                  </p:childTnLst>
                                </p:cTn>
                              </p:par>
                              <p:par>
                                <p:cTn id="13" presetID="10" presetClass="entr" presetSubtype="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par>
                                <p:cTn id="16" presetID="2" presetClass="entr" presetSubtype="1" decel="100000" fill="hold" grpId="0" nodeType="withEffect">
                                  <p:stCondLst>
                                    <p:cond delay="25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1000" fill="hold"/>
                                        <p:tgtEl>
                                          <p:spTgt spid="8"/>
                                        </p:tgtEl>
                                        <p:attrNameLst>
                                          <p:attrName>ppt_x</p:attrName>
                                        </p:attrNameLst>
                                      </p:cBhvr>
                                      <p:tavLst>
                                        <p:tav tm="0">
                                          <p:val>
                                            <p:strVal val="#ppt_x"/>
                                          </p:val>
                                        </p:tav>
                                        <p:tav tm="100000">
                                          <p:val>
                                            <p:strVal val="#ppt_x"/>
                                          </p:val>
                                        </p:tav>
                                      </p:tavLst>
                                    </p:anim>
                                    <p:anim calcmode="lin" valueType="num">
                                      <p:cBhvr additive="base">
                                        <p:cTn id="19" dur="1000" fill="hold"/>
                                        <p:tgtEl>
                                          <p:spTgt spid="8"/>
                                        </p:tgtEl>
                                        <p:attrNameLst>
                                          <p:attrName>ppt_y</p:attrName>
                                        </p:attrNameLst>
                                      </p:cBhvr>
                                      <p:tavLst>
                                        <p:tav tm="0">
                                          <p:val>
                                            <p:strVal val="0-#ppt_h/2"/>
                                          </p:val>
                                        </p:tav>
                                        <p:tav tm="100000">
                                          <p:val>
                                            <p:strVal val="#ppt_y"/>
                                          </p:val>
                                        </p:tav>
                                      </p:tavLst>
                                    </p:anim>
                                  </p:childTnLst>
                                </p:cTn>
                              </p:par>
                              <p:par>
                                <p:cTn id="20" presetID="10" presetClass="entr" presetSubtype="0" fill="hold" grpId="1" nodeType="withEffect">
                                  <p:stCondLst>
                                    <p:cond delay="25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childTnLst>
                                </p:cTn>
                              </p:par>
                              <p:par>
                                <p:cTn id="23" presetID="2" presetClass="entr" presetSubtype="1" decel="100000" fill="hold" grpId="0" nodeType="withEffect">
                                  <p:stCondLst>
                                    <p:cond delay="50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1000" fill="hold"/>
                                        <p:tgtEl>
                                          <p:spTgt spid="7"/>
                                        </p:tgtEl>
                                        <p:attrNameLst>
                                          <p:attrName>ppt_x</p:attrName>
                                        </p:attrNameLst>
                                      </p:cBhvr>
                                      <p:tavLst>
                                        <p:tav tm="0">
                                          <p:val>
                                            <p:strVal val="#ppt_x"/>
                                          </p:val>
                                        </p:tav>
                                        <p:tav tm="100000">
                                          <p:val>
                                            <p:strVal val="#ppt_x"/>
                                          </p:val>
                                        </p:tav>
                                      </p:tavLst>
                                    </p:anim>
                                    <p:anim calcmode="lin" valueType="num">
                                      <p:cBhvr additive="base">
                                        <p:cTn id="26" dur="1000" fill="hold"/>
                                        <p:tgtEl>
                                          <p:spTgt spid="7"/>
                                        </p:tgtEl>
                                        <p:attrNameLst>
                                          <p:attrName>ppt_y</p:attrName>
                                        </p:attrNameLst>
                                      </p:cBhvr>
                                      <p:tavLst>
                                        <p:tav tm="0">
                                          <p:val>
                                            <p:strVal val="0-#ppt_h/2"/>
                                          </p:val>
                                        </p:tav>
                                        <p:tav tm="100000">
                                          <p:val>
                                            <p:strVal val="#ppt_y"/>
                                          </p:val>
                                        </p:tav>
                                      </p:tavLst>
                                    </p:anim>
                                  </p:childTnLst>
                                </p:cTn>
                              </p:par>
                              <p:par>
                                <p:cTn id="27" presetID="10" presetClass="entr" presetSubtype="0" fill="hold" grpId="1" nodeType="withEffect">
                                  <p:stCondLst>
                                    <p:cond delay="50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tmplLst>
          <p:tmpl>
            <p:tnLst>
              <p:par>
                <p:cTn presetID="2" presetClass="entr" presetSubtype="1" decel="100000" fill="hold" nodeType="afterEffect">
                  <p:stCondLst>
                    <p:cond delay="0"/>
                  </p:stCondLst>
                  <p:childTnLst>
                    <p:set>
                      <p:cBhvr>
                        <p:cTn dur="1" fill="hold">
                          <p:stCondLst>
                            <p:cond delay="0"/>
                          </p:stCondLst>
                        </p:cTn>
                        <p:tgtEl>
                          <p:spTgt spid="5"/>
                        </p:tgtEl>
                        <p:attrNameLst>
                          <p:attrName>style.visibility</p:attrName>
                        </p:attrNameLst>
                      </p:cBhvr>
                      <p:to>
                        <p:strVal val="visible"/>
                      </p:to>
                    </p:set>
                    <p:anim calcmode="lin" valueType="num">
                      <p:cBhvr additive="base">
                        <p:cTn dur="1000" fill="hold"/>
                        <p:tgtEl>
                          <p:spTgt spid="5"/>
                        </p:tgtEl>
                        <p:attrNameLst>
                          <p:attrName>ppt_x</p:attrName>
                        </p:attrNameLst>
                      </p:cBhvr>
                      <p:tavLst>
                        <p:tav tm="0">
                          <p:val>
                            <p:strVal val="#ppt_x"/>
                          </p:val>
                        </p:tav>
                        <p:tav tm="100000">
                          <p:val>
                            <p:strVal val="#ppt_x"/>
                          </p:val>
                        </p:tav>
                      </p:tavLst>
                    </p:anim>
                    <p:anim calcmode="lin" valueType="num">
                      <p:cBhvr additive="base">
                        <p:cTn dur="1000" fill="hold"/>
                        <p:tgtEl>
                          <p:spTgt spid="5"/>
                        </p:tgtEl>
                        <p:attrNameLst>
                          <p:attrName>ppt_y</p:attrName>
                        </p:attrNameLst>
                      </p:cBhvr>
                      <p:tavLst>
                        <p:tav tm="0">
                          <p:val>
                            <p:strVal val="0-#ppt_h/2"/>
                          </p:val>
                        </p:tav>
                        <p:tav tm="100000">
                          <p:val>
                            <p:strVal val="#ppt_y"/>
                          </p:val>
                        </p:tav>
                      </p:tavLst>
                    </p:anim>
                  </p:childTnLst>
                </p:cTn>
              </p:par>
            </p:tnLst>
          </p:tmpl>
        </p:tmplLst>
      </p:bldP>
      <p:bldP spid="5" grpId="1" animBg="1">
        <p:tmplLst>
          <p:tmpl>
            <p:tnLst>
              <p:par>
                <p:cTn presetID="10" presetClass="entr" presetSubtype="0" fill="hold" nodeType="withEffect">
                  <p:stCondLst>
                    <p:cond delay="0"/>
                  </p:stCondLst>
                  <p:childTnLst>
                    <p:set>
                      <p:cBhvr>
                        <p:cTn dur="1" fill="hold">
                          <p:stCondLst>
                            <p:cond delay="0"/>
                          </p:stCondLst>
                        </p:cTn>
                        <p:tgtEl>
                          <p:spTgt spid="5"/>
                        </p:tgtEl>
                        <p:attrNameLst>
                          <p:attrName>style.visibility</p:attrName>
                        </p:attrNameLst>
                      </p:cBhvr>
                      <p:to>
                        <p:strVal val="visible"/>
                      </p:to>
                    </p:set>
                    <p:animEffect transition="in" filter="fade">
                      <p:cBhvr>
                        <p:cTn dur="1000"/>
                        <p:tgtEl>
                          <p:spTgt spid="5"/>
                        </p:tgtEl>
                      </p:cBhvr>
                    </p:animEffect>
                  </p:childTnLst>
                </p:cTn>
              </p:par>
            </p:tnLst>
          </p:tmpl>
        </p:tmplLst>
      </p:bldP>
      <p:bldP spid="8" grpId="0" animBg="1">
        <p:tmplLst>
          <p:tmpl>
            <p:tnLst>
              <p:par>
                <p:cTn presetID="2" presetClass="entr" presetSubtype="1" decel="10000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ppt_x"/>
                          </p:val>
                        </p:tav>
                        <p:tav tm="100000">
                          <p:val>
                            <p:strVal val="#ppt_x"/>
                          </p:val>
                        </p:tav>
                      </p:tavLst>
                    </p:anim>
                    <p:anim calcmode="lin" valueType="num">
                      <p:cBhvr additive="base">
                        <p:cTn dur="1000" fill="hold"/>
                        <p:tgtEl>
                          <p:spTgt spid="8"/>
                        </p:tgtEl>
                        <p:attrNameLst>
                          <p:attrName>ppt_y</p:attrName>
                        </p:attrNameLst>
                      </p:cBhvr>
                      <p:tavLst>
                        <p:tav tm="0">
                          <p:val>
                            <p:strVal val="0-#ppt_h/2"/>
                          </p:val>
                        </p:tav>
                        <p:tav tm="100000">
                          <p:val>
                            <p:strVal val="#ppt_y"/>
                          </p:val>
                        </p:tav>
                      </p:tavLst>
                    </p:anim>
                  </p:childTnLst>
                </p:cTn>
              </p:par>
            </p:tnLst>
          </p:tmpl>
        </p:tmplLst>
      </p:bldP>
      <p:bldP spid="8" grpId="1" animBg="1">
        <p:tmplLst>
          <p:tmpl>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1000"/>
                        <p:tgtEl>
                          <p:spTgt spid="8"/>
                        </p:tgtEl>
                      </p:cBhvr>
                    </p:animEffect>
                  </p:childTnLst>
                </p:cTn>
              </p:par>
            </p:tnLst>
          </p:tmpl>
        </p:tmplLst>
      </p:bldP>
      <p:bldP spid="7" grpId="0"/>
      <p:bldP spid="7" grpId="1"/>
    </p:bld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ullscreen image and text 1">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Title 1"/>
          <p:cNvSpPr>
            <a:spLocks noGrp="1"/>
          </p:cNvSpPr>
          <p:nvPr>
            <p:ph type="title" hasCustomPrompt="1"/>
          </p:nvPr>
        </p:nvSpPr>
        <p:spPr>
          <a:xfrm>
            <a:off x="935567" y="2561901"/>
            <a:ext cx="3805767" cy="1733139"/>
          </a:xfrm>
        </p:spPr>
        <p:txBody>
          <a:bodyPr anchor="ctr"/>
          <a:lstStyle>
            <a:lvl1pPr algn="ctr">
              <a:defRPr>
                <a:solidFill>
                  <a:schemeClr val="tx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7450667" y="2305060"/>
            <a:ext cx="3805767" cy="2247881"/>
          </a:xfrm>
        </p:spPr>
        <p:txBody>
          <a:bodyPr anchor="ctr"/>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5573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ide image and 3 text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342847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7" name="Text Placeholder 5"/>
          <p:cNvSpPr>
            <a:spLocks noGrp="1"/>
          </p:cNvSpPr>
          <p:nvPr>
            <p:ph type="body" sz="quarter" idx="12" hasCustomPrompt="1"/>
          </p:nvPr>
        </p:nvSpPr>
        <p:spPr>
          <a:xfrm>
            <a:off x="935567"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935567" y="3983147"/>
            <a:ext cx="2805161" cy="390888"/>
          </a:xfrm>
        </p:spPr>
        <p:txBody>
          <a:bodyPr anchor="b">
            <a:normAutofit/>
          </a:bodyPr>
          <a:lstStyle>
            <a:lvl1pPr marL="0" indent="0" algn="ctr">
              <a:lnSpc>
                <a:spcPct val="100000"/>
              </a:lnSpc>
              <a:spcBef>
                <a:spcPts val="0"/>
              </a:spcBef>
              <a:buFontTx/>
              <a:buNone/>
              <a:defRPr sz="1867" baseline="0">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 name="Text Placeholder 5"/>
          <p:cNvSpPr>
            <a:spLocks noGrp="1"/>
          </p:cNvSpPr>
          <p:nvPr>
            <p:ph type="body" sz="quarter" idx="15" hasCustomPrompt="1"/>
          </p:nvPr>
        </p:nvSpPr>
        <p:spPr>
          <a:xfrm>
            <a:off x="4693420"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6" hasCustomPrompt="1"/>
          </p:nvPr>
        </p:nvSpPr>
        <p:spPr>
          <a:xfrm>
            <a:off x="4693420"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17" hasCustomPrompt="1"/>
          </p:nvPr>
        </p:nvSpPr>
        <p:spPr>
          <a:xfrm>
            <a:off x="8451273" y="4422706"/>
            <a:ext cx="2805161" cy="149645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8" hasCustomPrompt="1"/>
          </p:nvPr>
        </p:nvSpPr>
        <p:spPr>
          <a:xfrm>
            <a:off x="8451273" y="39831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Title 1"/>
          <p:cNvSpPr>
            <a:spLocks noGrp="1"/>
          </p:cNvSpPr>
          <p:nvPr>
            <p:ph type="title" hasCustomPrompt="1"/>
          </p:nvPr>
        </p:nvSpPr>
        <p:spPr>
          <a:xfrm>
            <a:off x="1295400" y="2523401"/>
            <a:ext cx="9601200" cy="905070"/>
          </a:xfrm>
        </p:spPr>
        <p:txBody>
          <a:bodyPr/>
          <a:lstStyle>
            <a:lvl1pPr algn="ctr">
              <a:defRPr>
                <a:solidFill>
                  <a:schemeClr val="bg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46416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 presetClass="entr" presetSubtype="1" decel="100000" fill="hold" grpId="0" nodeType="afterEffect">
                                  <p:stCondLst>
                                    <p:cond delay="0"/>
                                  </p:stCondLst>
                                  <p:iterate type="wd">
                                    <p:tmPct val="10000"/>
                                  </p:iterate>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1000" fill="hold"/>
                                        <p:tgtEl>
                                          <p:spTgt spid="17"/>
                                        </p:tgtEl>
                                        <p:attrNameLst>
                                          <p:attrName>ppt_x</p:attrName>
                                        </p:attrNameLst>
                                      </p:cBhvr>
                                      <p:tavLst>
                                        <p:tav tm="0">
                                          <p:val>
                                            <p:strVal val="#ppt_x"/>
                                          </p:val>
                                        </p:tav>
                                        <p:tav tm="100000">
                                          <p:val>
                                            <p:strVal val="#ppt_x"/>
                                          </p:val>
                                        </p:tav>
                                      </p:tavLst>
                                    </p:anim>
                                    <p:anim calcmode="lin" valueType="num">
                                      <p:cBhvr additive="base">
                                        <p:cTn id="12" dur="1000" fill="hold"/>
                                        <p:tgtEl>
                                          <p:spTgt spid="17"/>
                                        </p:tgtEl>
                                        <p:attrNameLst>
                                          <p:attrName>ppt_y</p:attrName>
                                        </p:attrNameLst>
                                      </p:cBhvr>
                                      <p:tavLst>
                                        <p:tav tm="0">
                                          <p:val>
                                            <p:strVal val="0-#ppt_h/2"/>
                                          </p:val>
                                        </p:tav>
                                        <p:tav tm="100000">
                                          <p:val>
                                            <p:strVal val="#ppt_y"/>
                                          </p:val>
                                        </p:tav>
                                      </p:tavLst>
                                    </p:anim>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8">
                                            <p:txEl>
                                              <p:pRg st="0" end="0"/>
                                            </p:txEl>
                                          </p:spTgt>
                                        </p:tgtEl>
                                        <p:attrNameLst>
                                          <p:attrName>style.visibility</p:attrName>
                                        </p:attrNameLst>
                                      </p:cBhvr>
                                      <p:to>
                                        <p:strVal val="visible"/>
                                      </p:to>
                                    </p:set>
                                    <p:animEffect transition="in" filter="wipe(left)">
                                      <p:cBhvr>
                                        <p:cTn id="16" dur="500"/>
                                        <p:tgtEl>
                                          <p:spTgt spid="8">
                                            <p:txEl>
                                              <p:pRg st="0" end="0"/>
                                            </p:txEl>
                                          </p:spTgt>
                                        </p:tgtEl>
                                      </p:cBhvr>
                                    </p:animEffect>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par>
                          <p:cTn id="21" fill="hold">
                            <p:stCondLst>
                              <p:cond delay="3050"/>
                            </p:stCondLst>
                            <p:childTnLst>
                              <p:par>
                                <p:cTn id="22" presetID="22" presetClass="entr" presetSubtype="8" fill="hold" grpId="0" nodeType="after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wipe(left)">
                                      <p:cBhvr>
                                        <p:cTn id="24" dur="500"/>
                                        <p:tgtEl>
                                          <p:spTgt spid="12">
                                            <p:txEl>
                                              <p:pRg st="0" end="0"/>
                                            </p:txEl>
                                          </p:spTgt>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300"/>
                            </p:stCondLst>
                            <p:childTnLst>
                              <p:par>
                                <p:cTn id="30" presetID="22" presetClass="entr" presetSubtype="8" fill="hold" grpId="0" nodeType="after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500"/>
                                        <p:tgtEl>
                                          <p:spTgt spid="14">
                                            <p:txEl>
                                              <p:pRg st="0" end="0"/>
                                            </p:txEl>
                                          </p:spTgt>
                                        </p:tgtEl>
                                      </p:cBhvr>
                                    </p:animEffect>
                                  </p:childTnLst>
                                </p:cTn>
                              </p:par>
                            </p:childTnLst>
                          </p:cTn>
                        </p:par>
                        <p:par>
                          <p:cTn id="33" fill="hold">
                            <p:stCondLst>
                              <p:cond delay="4800"/>
                            </p:stCondLst>
                            <p:childTnLst>
                              <p:par>
                                <p:cTn id="34" presetID="10" presetClass="entr" presetSubtype="0" fill="hold" grpId="0" nodeType="afterEffect">
                                  <p:stCondLst>
                                    <p:cond delay="25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tmplLst>
          <p:tmpl>
            <p:tnLst>
              <p:par>
                <p:cTn presetID="10" presetClass="entr" presetSubtype="0"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build="p">
        <p:tmplLst>
          <p:tmpl lvl="1">
            <p:tnLst>
              <p:par>
                <p:cTn presetID="22" presetClass="entr" presetSubtype="8"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wipe(left)">
                      <p:cBhvr>
                        <p:cTn dur="500"/>
                        <p:tgtEl>
                          <p:spTgt spid="8"/>
                        </p:tgtEl>
                      </p:cBhvr>
                    </p:animEffect>
                  </p:childTnLst>
                </p:cTn>
              </p:par>
            </p:tnLst>
          </p:tmpl>
        </p:tmplLst>
      </p:bldP>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7" grpId="0"/>
    </p:bld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ullscreen image and text 2">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Title 1"/>
          <p:cNvSpPr>
            <a:spLocks noGrp="1"/>
          </p:cNvSpPr>
          <p:nvPr>
            <p:ph type="title" hasCustomPrompt="1"/>
          </p:nvPr>
        </p:nvSpPr>
        <p:spPr>
          <a:xfrm>
            <a:off x="6096000" y="878402"/>
            <a:ext cx="5160434" cy="1241011"/>
          </a:xfrm>
        </p:spPr>
        <p:txBody>
          <a:bodyPr anchor="b"/>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2" hasCustomPrompt="1"/>
          </p:nvPr>
        </p:nvSpPr>
        <p:spPr>
          <a:xfrm>
            <a:off x="6096001" y="2119413"/>
            <a:ext cx="5160433" cy="1309058"/>
          </a:xfrm>
        </p:spPr>
        <p:txBody>
          <a:bodyPr anchor="t"/>
          <a:lstStyle>
            <a:lvl1pPr marL="0" indent="0" algn="r">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7162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8"/>
                                        </p:tgtEl>
                                        <p:attrNameLst>
                                          <p:attrName>style.visibility</p:attrName>
                                        </p:attrNameLst>
                                      </p:cBhvr>
                                      <p:to>
                                        <p:strVal val="visible"/>
                                      </p:to>
                                    </p:set>
                                    <p:anim calcmode="lin" valueType="num">
                                      <p:cBhvr additive="base">
                                        <p:cTn id="10" dur="1000" fill="hold"/>
                                        <p:tgtEl>
                                          <p:spTgt spid="8"/>
                                        </p:tgtEl>
                                        <p:attrNameLst>
                                          <p:attrName>ppt_x</p:attrName>
                                        </p:attrNameLst>
                                      </p:cBhvr>
                                      <p:tavLst>
                                        <p:tav tm="0">
                                          <p:val>
                                            <p:strVal val="#ppt_x"/>
                                          </p:val>
                                        </p:tav>
                                        <p:tav tm="100000">
                                          <p:val>
                                            <p:strVal val="#ppt_x"/>
                                          </p:val>
                                        </p:tav>
                                      </p:tavLst>
                                    </p:anim>
                                    <p:anim calcmode="lin" valueType="num">
                                      <p:cBhvr additive="base">
                                        <p:cTn id="11" dur="1000" fill="hold"/>
                                        <p:tgtEl>
                                          <p:spTgt spid="8"/>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ullscreen image and text 3">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Text Placeholder 5"/>
          <p:cNvSpPr>
            <a:spLocks noGrp="1"/>
          </p:cNvSpPr>
          <p:nvPr>
            <p:ph type="body" sz="quarter" idx="16" hasCustomPrompt="1"/>
          </p:nvPr>
        </p:nvSpPr>
        <p:spPr>
          <a:xfrm rot="10800000">
            <a:off x="1" y="0"/>
            <a:ext cx="5873447" cy="6858000"/>
          </a:xfrm>
          <a:gradFill flip="none" rotWithShape="1">
            <a:gsLst>
              <a:gs pos="0">
                <a:srgbClr val="000000">
                  <a:alpha val="50000"/>
                </a:srgbClr>
              </a:gs>
              <a:gs pos="100000">
                <a:srgbClr val="000000">
                  <a:alpha val="0"/>
                </a:srgbClr>
              </a:gs>
            </a:gsLst>
            <a:lin ang="10800000" scaled="1"/>
            <a:tileRect/>
          </a:gradFill>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935567" y="955823"/>
            <a:ext cx="5624891" cy="1874829"/>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009856"/>
            <a:ext cx="3570515" cy="198382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6624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1"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0-#ppt_h/2"/>
                                          </p:val>
                                        </p:tav>
                                        <p:tav tm="100000">
                                          <p:val>
                                            <p:strVal val="#ppt_y"/>
                                          </p:val>
                                        </p:tav>
                                      </p:tavLst>
                                    </p:anim>
                                  </p:childTnLst>
                                </p:cTn>
                              </p:par>
                            </p:childTnLst>
                          </p:cTn>
                        </p:par>
                        <p:par>
                          <p:cTn id="16" fill="hold">
                            <p:stCondLst>
                              <p:cond delay="2550"/>
                            </p:stCondLst>
                            <p:childTnLst>
                              <p:par>
                                <p:cTn id="17" presetID="10"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Fullscreen image and text 4">
    <p:spTree>
      <p:nvGrpSpPr>
        <p:cNvPr id="1" name=""/>
        <p:cNvGrpSpPr/>
        <p:nvPr/>
      </p:nvGrpSpPr>
      <p:grpSpPr>
        <a:xfrm>
          <a:off x="0" y="0"/>
          <a:ext cx="0" cy="0"/>
          <a:chOff x="0" y="0"/>
          <a:chExt cx="0" cy="0"/>
        </a:xfrm>
      </p:grpSpPr>
      <p:sp>
        <p:nvSpPr>
          <p:cNvPr id="3" name="Picture Placeholder 6"/>
          <p:cNvSpPr>
            <a:spLocks noGrp="1"/>
          </p:cNvSpPr>
          <p:nvPr>
            <p:ph type="pic" sz="quarter" idx="13"/>
          </p:nvPr>
        </p:nvSpPr>
        <p:spPr>
          <a:xfrm>
            <a:off x="0" y="0"/>
            <a:ext cx="1219200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Text Placeholder 5"/>
          <p:cNvSpPr>
            <a:spLocks noGrp="1"/>
          </p:cNvSpPr>
          <p:nvPr>
            <p:ph type="body" sz="quarter" idx="16" hasCustomPrompt="1"/>
          </p:nvPr>
        </p:nvSpPr>
        <p:spPr>
          <a:xfrm rot="10800000">
            <a:off x="-5" y="3611265"/>
            <a:ext cx="12192001" cy="3246732"/>
          </a:xfrm>
          <a:gradFill flip="none" rotWithShape="1">
            <a:gsLst>
              <a:gs pos="0">
                <a:srgbClr val="000000">
                  <a:alpha val="70000"/>
                </a:srgbClr>
              </a:gs>
              <a:gs pos="100000">
                <a:srgbClr val="000000">
                  <a:alpha val="0"/>
                </a:srgbClr>
              </a:gs>
            </a:gsLst>
            <a:lin ang="5400000" scaled="1"/>
            <a:tileRect/>
          </a:gradFill>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5" name="Title 1"/>
          <p:cNvSpPr>
            <a:spLocks noGrp="1"/>
          </p:cNvSpPr>
          <p:nvPr>
            <p:ph type="title" hasCustomPrompt="1"/>
          </p:nvPr>
        </p:nvSpPr>
        <p:spPr>
          <a:xfrm>
            <a:off x="2015067" y="4443908"/>
            <a:ext cx="8161867" cy="1458269"/>
          </a:xfrm>
        </p:spPr>
        <p:txBody>
          <a:bodyPr anchor="b"/>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49479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75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750"/>
                                        <p:tgtEl>
                                          <p:spTgt spid="13"/>
                                        </p:tgtEl>
                                      </p:cBhvr>
                                    </p:animEffect>
                                  </p:childTnLst>
                                </p:cTn>
                              </p:par>
                            </p:childTnLst>
                          </p:cTn>
                        </p:par>
                        <p:par>
                          <p:cTn id="11" fill="hold">
                            <p:stCondLst>
                              <p:cond delay="750"/>
                            </p:stCondLst>
                            <p:childTnLst>
                              <p:par>
                                <p:cTn id="12" presetID="2" presetClass="entr" presetSubtype="4" decel="100000" fill="hold" grpId="0" nodeType="afterEffect">
                                  <p:stCondLst>
                                    <p:cond delay="500"/>
                                  </p:stCondLst>
                                  <p:iterate type="wd">
                                    <p:tmPct val="10000"/>
                                  </p:iterate>
                                  <p:childTnLst>
                                    <p:set>
                                      <p:cBhvr>
                                        <p:cTn id="13" dur="1" fill="hold">
                                          <p:stCondLst>
                                            <p:cond delay="0"/>
                                          </p:stCondLst>
                                        </p:cTn>
                                        <p:tgtEl>
                                          <p:spTgt spid="5"/>
                                        </p:tgtEl>
                                        <p:attrNameLst>
                                          <p:attrName>style.visibility</p:attrName>
                                        </p:attrNameLst>
                                      </p:cBhvr>
                                      <p:to>
                                        <p:strVal val="visible"/>
                                      </p:to>
                                    </p:set>
                                    <p:anim calcmode="lin" valueType="num">
                                      <p:cBhvr additive="base">
                                        <p:cTn id="14" dur="1000" fill="hold"/>
                                        <p:tgtEl>
                                          <p:spTgt spid="5"/>
                                        </p:tgtEl>
                                        <p:attrNameLst>
                                          <p:attrName>ppt_x</p:attrName>
                                        </p:attrNameLst>
                                      </p:cBhvr>
                                      <p:tavLst>
                                        <p:tav tm="0">
                                          <p:val>
                                            <p:strVal val="#ppt_x"/>
                                          </p:val>
                                        </p:tav>
                                        <p:tav tm="100000">
                                          <p:val>
                                            <p:strVal val="#ppt_x"/>
                                          </p:val>
                                        </p:tav>
                                      </p:tavLst>
                                    </p:anim>
                                    <p:anim calcmode="lin" valueType="num">
                                      <p:cBhvr additive="base">
                                        <p:cTn id="15" dur="10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750"/>
                        <p:tgtEl>
                          <p:spTgt spid="13"/>
                        </p:tgtEl>
                      </p:cBhvr>
                    </p:animEffect>
                  </p:childTnLst>
                </p:cTn>
              </p:par>
            </p:tnLst>
          </p:tmpl>
        </p:tmplLst>
      </p:bldP>
      <p:bldP spid="5"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wide image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3"/>
          </p:nvPr>
        </p:nvSpPr>
        <p:spPr>
          <a:xfrm>
            <a:off x="0" y="932536"/>
            <a:ext cx="6096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Picture Placeholder 6"/>
          <p:cNvSpPr>
            <a:spLocks noGrp="1"/>
          </p:cNvSpPr>
          <p:nvPr>
            <p:ph type="pic" sz="quarter" idx="14"/>
          </p:nvPr>
        </p:nvSpPr>
        <p:spPr>
          <a:xfrm>
            <a:off x="6096000" y="3423224"/>
            <a:ext cx="6096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Text Placeholder 5"/>
          <p:cNvSpPr>
            <a:spLocks noGrp="1"/>
          </p:cNvSpPr>
          <p:nvPr>
            <p:ph type="body" sz="quarter" idx="12" hasCustomPrompt="1"/>
          </p:nvPr>
        </p:nvSpPr>
        <p:spPr>
          <a:xfrm>
            <a:off x="7344834" y="1410637"/>
            <a:ext cx="3456517" cy="1496453"/>
          </a:xfrm>
        </p:spPr>
        <p:txBody>
          <a:bodyPr anchor="ctr"/>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itle 1"/>
          <p:cNvSpPr>
            <a:spLocks noGrp="1"/>
          </p:cNvSpPr>
          <p:nvPr>
            <p:ph type="title" hasCustomPrompt="1"/>
          </p:nvPr>
        </p:nvSpPr>
        <p:spPr>
          <a:xfrm>
            <a:off x="1295400" y="3704800"/>
            <a:ext cx="3450167" cy="1945393"/>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78937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000"/>
                            </p:stCondLst>
                            <p:childTnLst>
                              <p:par>
                                <p:cTn id="13" presetID="2" presetClass="entr" presetSubtype="4" decel="100000" fill="hold" grpId="0" nodeType="afterEffect">
                                  <p:stCondLst>
                                    <p:cond delay="0"/>
                                  </p:stCondLst>
                                  <p:iterate type="wd">
                                    <p:tmPct val="10000"/>
                                  </p:iterate>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1000" fill="hold"/>
                                        <p:tgtEl>
                                          <p:spTgt spid="10"/>
                                        </p:tgtEl>
                                        <p:attrNameLst>
                                          <p:attrName>ppt_x</p:attrName>
                                        </p:attrNameLst>
                                      </p:cBhvr>
                                      <p:tavLst>
                                        <p:tav tm="0">
                                          <p:val>
                                            <p:strVal val="#ppt_x"/>
                                          </p:val>
                                        </p:tav>
                                        <p:tav tm="100000">
                                          <p:val>
                                            <p:strVal val="#ppt_x"/>
                                          </p:val>
                                        </p:tav>
                                      </p:tavLst>
                                    </p:anim>
                                    <p:anim calcmode="lin" valueType="num">
                                      <p:cBhvr additive="base">
                                        <p:cTn id="16" dur="1000" fill="hold"/>
                                        <p:tgtEl>
                                          <p:spTgt spid="10"/>
                                        </p:tgtEl>
                                        <p:attrNameLst>
                                          <p:attrName>ppt_y</p:attrName>
                                        </p:attrNameLst>
                                      </p:cBhvr>
                                      <p:tavLst>
                                        <p:tav tm="0">
                                          <p:val>
                                            <p:strVal val="1+#ppt_h/2"/>
                                          </p:val>
                                        </p:tav>
                                        <p:tav tm="100000">
                                          <p:val>
                                            <p:strVal val="#ppt_y"/>
                                          </p:val>
                                        </p:tav>
                                      </p:tavLst>
                                    </p:anim>
                                  </p:childTnLst>
                                </p:cTn>
                              </p:par>
                            </p:childTnLst>
                          </p:cTn>
                        </p:par>
                        <p:par>
                          <p:cTn id="17" fill="hold">
                            <p:stCondLst>
                              <p:cond delay="2300"/>
                            </p:stCondLst>
                            <p:childTnLst>
                              <p:par>
                                <p:cTn id="18" presetID="10" presetClass="entr" presetSubtype="0" fill="hold" grpId="0" nodeType="afterEffect">
                                  <p:stCondLst>
                                    <p:cond delay="25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10"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Profile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Picture Placeholder 6"/>
          <p:cNvSpPr>
            <a:spLocks noGrp="1"/>
          </p:cNvSpPr>
          <p:nvPr>
            <p:ph type="pic" sz="quarter" idx="13"/>
          </p:nvPr>
        </p:nvSpPr>
        <p:spPr>
          <a:xfrm>
            <a:off x="0" y="2180503"/>
            <a:ext cx="4751916"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Title 1"/>
          <p:cNvSpPr>
            <a:spLocks noGrp="1"/>
          </p:cNvSpPr>
          <p:nvPr>
            <p:ph type="title" hasCustomPrompt="1"/>
          </p:nvPr>
        </p:nvSpPr>
        <p:spPr>
          <a:xfrm>
            <a:off x="6096000" y="2013887"/>
            <a:ext cx="4814603" cy="761059"/>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6096000" y="3364736"/>
            <a:ext cx="4814603" cy="1312761"/>
          </a:xfrm>
        </p:spPr>
        <p:txBody>
          <a:bodyPr anchor="b"/>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6096000" y="2693956"/>
            <a:ext cx="4814603" cy="467587"/>
          </a:xfrm>
        </p:spPr>
        <p:txBody>
          <a:bodyPr anchor="t">
            <a:normAutofit/>
          </a:bodyPr>
          <a:lstStyle>
            <a:lvl1pPr marL="0" indent="0" algn="just">
              <a:lnSpc>
                <a:spcPct val="13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15490816"/>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image and text">
    <p:spTree>
      <p:nvGrpSpPr>
        <p:cNvPr id="1" name=""/>
        <p:cNvGrpSpPr/>
        <p:nvPr/>
      </p:nvGrpSpPr>
      <p:grpSpPr>
        <a:xfrm>
          <a:off x="0" y="0"/>
          <a:ext cx="0" cy="0"/>
          <a:chOff x="0" y="0"/>
          <a:chExt cx="0" cy="0"/>
        </a:xfrm>
      </p:grpSpPr>
      <p:sp>
        <p:nvSpPr>
          <p:cNvPr id="9" name="Rectangle 8"/>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Picture Placeholder 6"/>
          <p:cNvSpPr>
            <a:spLocks noGrp="1"/>
          </p:cNvSpPr>
          <p:nvPr>
            <p:ph type="pic" sz="quarter" idx="13"/>
          </p:nvPr>
        </p:nvSpPr>
        <p:spPr>
          <a:xfrm>
            <a:off x="2015067" y="1700734"/>
            <a:ext cx="3456516" cy="345653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Title 1"/>
          <p:cNvSpPr>
            <a:spLocks noGrp="1"/>
          </p:cNvSpPr>
          <p:nvPr>
            <p:ph type="title" hasCustomPrompt="1"/>
          </p:nvPr>
        </p:nvSpPr>
        <p:spPr>
          <a:xfrm>
            <a:off x="6096000" y="1595814"/>
            <a:ext cx="4080933" cy="1274211"/>
          </a:xfrm>
        </p:spPr>
        <p:txBody>
          <a:bodyPr anchor="b"/>
          <a:lstStyle>
            <a:lvl1pPr algn="l">
              <a:defRPr>
                <a:solidFill>
                  <a:schemeClr val="tx1"/>
                </a:solidFill>
              </a:defRPr>
            </a:lvl1pPr>
          </a:lstStyle>
          <a:p>
            <a:r>
              <a:rPr kumimoji="1" lang="en-US" altLang="ja-JP" dirty="0"/>
              <a:t>Slide title goes here</a:t>
            </a:r>
            <a:endParaRPr kumimoji="1" lang="ja-JP" altLang="en-US" dirty="0"/>
          </a:p>
        </p:txBody>
      </p:sp>
      <p:sp>
        <p:nvSpPr>
          <p:cNvPr id="11" name="Text Placeholder 5"/>
          <p:cNvSpPr>
            <a:spLocks noGrp="1"/>
          </p:cNvSpPr>
          <p:nvPr>
            <p:ph type="body" sz="quarter" idx="12" hasCustomPrompt="1"/>
          </p:nvPr>
        </p:nvSpPr>
        <p:spPr>
          <a:xfrm>
            <a:off x="6096000" y="4123696"/>
            <a:ext cx="4080933" cy="1034574"/>
          </a:xfrm>
        </p:spPr>
        <p:txBody>
          <a:bodyPr anchor="b"/>
          <a:lstStyle>
            <a:lvl1pPr marL="190510" indent="-190510" algn="just">
              <a:spcBef>
                <a:spcPts val="0"/>
              </a:spcBef>
              <a:buFont typeface="Wingdings" panose="05000000000000000000" pitchFamily="2" charset="2"/>
              <a:buChar char="l"/>
              <a:defRPr>
                <a:solidFill>
                  <a:schemeClr val="accent4"/>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Text Placeholder 5"/>
          <p:cNvSpPr>
            <a:spLocks noGrp="1"/>
          </p:cNvSpPr>
          <p:nvPr>
            <p:ph type="body" sz="quarter" idx="14" hasCustomPrompt="1"/>
          </p:nvPr>
        </p:nvSpPr>
        <p:spPr>
          <a:xfrm>
            <a:off x="6096000" y="2936767"/>
            <a:ext cx="4080933" cy="1043768"/>
          </a:xfrm>
        </p:spPr>
        <p:txBody>
          <a:bodyPr anchor="t"/>
          <a:lstStyle>
            <a:lvl1pPr marL="190510" indent="-190510" algn="just">
              <a:spcBef>
                <a:spcPts val="0"/>
              </a:spcBef>
              <a:buFont typeface="Wingdings" panose="05000000000000000000" pitchFamily="2" charset="2"/>
              <a:buChar char="l"/>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88161236"/>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eft imag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3"/>
          </p:nvPr>
        </p:nvSpPr>
        <p:spPr>
          <a:xfrm>
            <a:off x="935567"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Title 1"/>
          <p:cNvSpPr>
            <a:spLocks noGrp="1"/>
          </p:cNvSpPr>
          <p:nvPr>
            <p:ph type="title" hasCustomPrompt="1"/>
          </p:nvPr>
        </p:nvSpPr>
        <p:spPr>
          <a:xfrm>
            <a:off x="5943470" y="1846750"/>
            <a:ext cx="4954433" cy="1518442"/>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8" name="Straight Connector 7"/>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80602681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eft imag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3"/>
          </p:nvPr>
        </p:nvSpPr>
        <p:spPr>
          <a:xfrm>
            <a:off x="1"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Title 1"/>
          <p:cNvSpPr>
            <a:spLocks noGrp="1"/>
          </p:cNvSpPr>
          <p:nvPr>
            <p:ph type="title" hasCustomPrompt="1"/>
          </p:nvPr>
        </p:nvSpPr>
        <p:spPr>
          <a:xfrm>
            <a:off x="8231628" y="1820530"/>
            <a:ext cx="3024805" cy="3215881"/>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p:nvSpPr>
        <p:spPr>
          <a:xfrm>
            <a:off x="3487615"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085069" y="2799964"/>
            <a:ext cx="3145515"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085069" y="2322643"/>
            <a:ext cx="3145515" cy="424810"/>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26698724"/>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Right image 1">
    <p:spTree>
      <p:nvGrpSpPr>
        <p:cNvPr id="1" name=""/>
        <p:cNvGrpSpPr/>
        <p:nvPr/>
      </p:nvGrpSpPr>
      <p:grpSpPr>
        <a:xfrm>
          <a:off x="0" y="0"/>
          <a:ext cx="0" cy="0"/>
          <a:chOff x="0" y="0"/>
          <a:chExt cx="0" cy="0"/>
        </a:xfrm>
      </p:grpSpPr>
      <p:sp>
        <p:nvSpPr>
          <p:cNvPr id="11" name="Picture Placeholder 6"/>
          <p:cNvSpPr>
            <a:spLocks noGrp="1"/>
          </p:cNvSpPr>
          <p:nvPr>
            <p:ph type="pic" sz="quarter" idx="13"/>
          </p:nvPr>
        </p:nvSpPr>
        <p:spPr>
          <a:xfrm>
            <a:off x="7440084"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Title 1"/>
          <p:cNvSpPr>
            <a:spLocks noGrp="1"/>
          </p:cNvSpPr>
          <p:nvPr>
            <p:ph type="title" hasCustomPrompt="1"/>
          </p:nvPr>
        </p:nvSpPr>
        <p:spPr>
          <a:xfrm>
            <a:off x="935567" y="932537"/>
            <a:ext cx="49544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4" name="Straight Connector 13"/>
          <p:cNvCxnSpPr>
            <a:endCxn id="11" idx="1"/>
          </p:cNvCxnSpPr>
          <p:nvPr/>
        </p:nvCxnSpPr>
        <p:spPr>
          <a:xfrm>
            <a:off x="1011767" y="3428471"/>
            <a:ext cx="6428316" cy="52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5"/>
          <p:cNvSpPr>
            <a:spLocks noGrp="1"/>
          </p:cNvSpPr>
          <p:nvPr>
            <p:ph type="body" sz="quarter" idx="12" hasCustomPrompt="1"/>
          </p:nvPr>
        </p:nvSpPr>
        <p:spPr>
          <a:xfrm>
            <a:off x="948267"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Footer Placeholder 2"/>
          <p:cNvSpPr>
            <a:spLocks noGrp="1"/>
          </p:cNvSpPr>
          <p:nvPr>
            <p:ph type="ftr" sz="quarter" idx="10"/>
          </p:nvPr>
        </p:nvSpPr>
        <p:spPr>
          <a:xfrm>
            <a:off x="305405" y="6411940"/>
            <a:ext cx="4521200" cy="365125"/>
          </a:xfrm>
        </p:spPr>
        <p:txBody>
          <a:bodyPr/>
          <a:lstStyle>
            <a:lvl1pPr algn="l">
              <a:defRPr/>
            </a:lvl1pPr>
          </a:lstStyle>
          <a:p>
            <a:endParaRPr lang="en-AU"/>
          </a:p>
        </p:txBody>
      </p:sp>
      <p:sp>
        <p:nvSpPr>
          <p:cNvPr id="9" name="Slide Number Placeholder 3"/>
          <p:cNvSpPr>
            <a:spLocks noGrp="1"/>
          </p:cNvSpPr>
          <p:nvPr>
            <p:ph type="sldNum" sz="quarter" idx="11"/>
          </p:nvPr>
        </p:nvSpPr>
        <p:spPr>
          <a:xfrm>
            <a:off x="305405" y="5919158"/>
            <a:ext cx="812800" cy="675343"/>
          </a:xfrm>
        </p:spPr>
        <p:txBody>
          <a:bodyPr/>
          <a:lstStyle>
            <a:lvl1pPr algn="l">
              <a:defRPr/>
            </a:lvl1pPr>
          </a:lstStyle>
          <a:p>
            <a:fld id="{470A227C-0A71-460A-A8DD-747BD7DD2185}" type="slidenum">
              <a:rPr lang="en-AU" smtClean="0"/>
              <a:t>‹#›</a:t>
            </a:fld>
            <a:endParaRPr lang="en-AU"/>
          </a:p>
        </p:txBody>
      </p:sp>
    </p:spTree>
    <p:extLst>
      <p:ext uri="{BB962C8B-B14F-4D97-AF65-F5344CB8AC3E}">
        <p14:creationId xmlns:p14="http://schemas.microsoft.com/office/powerpoint/2010/main" val="328529343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Right image and 1 column">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8704385"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p:nvSpPr>
        <p:spPr>
          <a:xfrm>
            <a:off x="4363962"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970716" y="2687646"/>
            <a:ext cx="3126917" cy="2176450"/>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970716" y="2210325"/>
            <a:ext cx="3126917" cy="424810"/>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305405" y="6411940"/>
            <a:ext cx="4058557" cy="365125"/>
          </a:xfrm>
        </p:spPr>
        <p:txBody>
          <a:bodyPr/>
          <a:lstStyle>
            <a:lvl1pPr algn="l">
              <a:defRPr/>
            </a:lvl1pPr>
          </a:lstStyle>
          <a:p>
            <a:endParaRPr lang="en-AU"/>
          </a:p>
        </p:txBody>
      </p:sp>
      <p:sp>
        <p:nvSpPr>
          <p:cNvPr id="11" name="Slide Number Placeholder 3"/>
          <p:cNvSpPr>
            <a:spLocks noGrp="1"/>
          </p:cNvSpPr>
          <p:nvPr>
            <p:ph type="sldNum" sz="quarter" idx="11"/>
          </p:nvPr>
        </p:nvSpPr>
        <p:spPr>
          <a:xfrm>
            <a:off x="305405" y="5919158"/>
            <a:ext cx="812800" cy="675343"/>
          </a:xfrm>
        </p:spPr>
        <p:txBody>
          <a:bodyPr/>
          <a:lstStyle>
            <a:lvl1pPr algn="l">
              <a:defRPr/>
            </a:lvl1pPr>
          </a:lstStyle>
          <a:p>
            <a:fld id="{470A227C-0A71-460A-A8DD-747BD7DD2185}" type="slidenum">
              <a:rPr lang="en-AU" smtClean="0"/>
              <a:t>‹#›</a:t>
            </a:fld>
            <a:endParaRPr lang="en-AU"/>
          </a:p>
        </p:txBody>
      </p:sp>
    </p:spTree>
    <p:extLst>
      <p:ext uri="{BB962C8B-B14F-4D97-AF65-F5344CB8AC3E}">
        <p14:creationId xmlns:p14="http://schemas.microsoft.com/office/powerpoint/2010/main" val="145598033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ight image and 2 column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8704385" y="-529"/>
            <a:ext cx="3487615"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 name="Rectangle 1"/>
          <p:cNvSpPr/>
          <p:nvPr/>
        </p:nvSpPr>
        <p:spPr>
          <a:xfrm>
            <a:off x="4363962"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ext Placeholder 5"/>
          <p:cNvSpPr>
            <a:spLocks noGrp="1"/>
          </p:cNvSpPr>
          <p:nvPr>
            <p:ph type="body" sz="quarter" idx="12" hasCustomPrompt="1"/>
          </p:nvPr>
        </p:nvSpPr>
        <p:spPr>
          <a:xfrm>
            <a:off x="4970716" y="1953116"/>
            <a:ext cx="3126917" cy="1448539"/>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14" hasCustomPrompt="1"/>
          </p:nvPr>
        </p:nvSpPr>
        <p:spPr>
          <a:xfrm>
            <a:off x="4970716" y="1471007"/>
            <a:ext cx="3126917" cy="429599"/>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Footer Placeholder 2"/>
          <p:cNvSpPr>
            <a:spLocks noGrp="1"/>
          </p:cNvSpPr>
          <p:nvPr>
            <p:ph type="ftr" sz="quarter" idx="10"/>
          </p:nvPr>
        </p:nvSpPr>
        <p:spPr>
          <a:xfrm>
            <a:off x="305405" y="6411940"/>
            <a:ext cx="4058557" cy="365125"/>
          </a:xfrm>
        </p:spPr>
        <p:txBody>
          <a:bodyPr/>
          <a:lstStyle>
            <a:lvl1pPr algn="l">
              <a:defRPr/>
            </a:lvl1pPr>
          </a:lstStyle>
          <a:p>
            <a:endParaRPr lang="en-AU"/>
          </a:p>
        </p:txBody>
      </p:sp>
      <p:sp>
        <p:nvSpPr>
          <p:cNvPr id="11" name="Slide Number Placeholder 3"/>
          <p:cNvSpPr>
            <a:spLocks noGrp="1"/>
          </p:cNvSpPr>
          <p:nvPr>
            <p:ph type="sldNum" sz="quarter" idx="11"/>
          </p:nvPr>
        </p:nvSpPr>
        <p:spPr>
          <a:xfrm>
            <a:off x="305405" y="5919158"/>
            <a:ext cx="812800" cy="675343"/>
          </a:xfrm>
        </p:spPr>
        <p:txBody>
          <a:bodyPr/>
          <a:lstStyle>
            <a:lvl1pPr algn="l">
              <a:defRPr/>
            </a:lvl1pPr>
          </a:lstStyle>
          <a:p>
            <a:fld id="{470A227C-0A71-460A-A8DD-747BD7DD2185}" type="slidenum">
              <a:rPr lang="en-AU" smtClean="0"/>
              <a:t>‹#›</a:t>
            </a:fld>
            <a:endParaRPr lang="en-AU"/>
          </a:p>
        </p:txBody>
      </p:sp>
      <p:sp>
        <p:nvSpPr>
          <p:cNvPr id="12" name="Text Placeholder 5"/>
          <p:cNvSpPr>
            <a:spLocks noGrp="1"/>
          </p:cNvSpPr>
          <p:nvPr>
            <p:ph type="body" sz="quarter" idx="15" hasCustomPrompt="1"/>
          </p:nvPr>
        </p:nvSpPr>
        <p:spPr>
          <a:xfrm>
            <a:off x="4970716" y="4142541"/>
            <a:ext cx="3126917" cy="1448539"/>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4970716" y="3660431"/>
            <a:ext cx="3126917" cy="429599"/>
          </a:xfrm>
        </p:spPr>
        <p:txBody>
          <a:bodyPr anchor="b">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46496991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067" y="2493893"/>
            <a:ext cx="8161867" cy="822019"/>
          </a:xfrm>
        </p:spPr>
        <p:txBody>
          <a:bodyPr anchor="b"/>
          <a:lstStyle>
            <a:lvl1pPr algn="ctr">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8" name="Text Placeholder 5"/>
          <p:cNvSpPr>
            <a:spLocks noGrp="1"/>
          </p:cNvSpPr>
          <p:nvPr>
            <p:ph type="body" sz="quarter" idx="12" hasCustomPrompt="1"/>
          </p:nvPr>
        </p:nvSpPr>
        <p:spPr>
          <a:xfrm>
            <a:off x="2015067" y="3428471"/>
            <a:ext cx="8161867" cy="2161450"/>
          </a:xfrm>
        </p:spPr>
        <p:txBody>
          <a:bodyPr anchor="t"/>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3333620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Image and long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Picture Placeholder 6"/>
          <p:cNvSpPr>
            <a:spLocks noGrp="1"/>
          </p:cNvSpPr>
          <p:nvPr>
            <p:ph type="pic" sz="quarter" idx="13"/>
          </p:nvPr>
        </p:nvSpPr>
        <p:spPr>
          <a:xfrm>
            <a:off x="5263848" y="955823"/>
            <a:ext cx="5992585" cy="247264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Text Placeholder 5"/>
          <p:cNvSpPr>
            <a:spLocks noGrp="1"/>
          </p:cNvSpPr>
          <p:nvPr>
            <p:ph type="body" sz="quarter" idx="15" hasCustomPrompt="1"/>
          </p:nvPr>
        </p:nvSpPr>
        <p:spPr>
          <a:xfrm>
            <a:off x="5196114" y="3710999"/>
            <a:ext cx="6134705" cy="2208159"/>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4896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05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tmplLst>
          <p:tmpl>
            <p:tnLst>
              <p:par>
                <p:cTn presetID="10" presetClass="entr" presetSubtype="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Numbered list - 4 items">
    <p:spTree>
      <p:nvGrpSpPr>
        <p:cNvPr id="1" name=""/>
        <p:cNvGrpSpPr/>
        <p:nvPr/>
      </p:nvGrpSpPr>
      <p:grpSpPr>
        <a:xfrm>
          <a:off x="0" y="0"/>
          <a:ext cx="0" cy="0"/>
          <a:chOff x="0" y="0"/>
          <a:chExt cx="0" cy="0"/>
        </a:xfrm>
      </p:grpSpPr>
      <p:sp>
        <p:nvSpPr>
          <p:cNvPr id="18" name="Text Placeholder 5"/>
          <p:cNvSpPr>
            <a:spLocks noGrp="1"/>
          </p:cNvSpPr>
          <p:nvPr>
            <p:ph type="body" sz="quarter" idx="18" hasCustomPrompt="1"/>
          </p:nvPr>
        </p:nvSpPr>
        <p:spPr>
          <a:xfrm>
            <a:off x="6926281" y="2372347"/>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p:nvGrpSpPr>
        <p:grpSpPr>
          <a:xfrm>
            <a:off x="6096000" y="955823"/>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6204413" y="100321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6926281" y="1335575"/>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6926281" y="955823"/>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p:nvGrpSpPr>
        <p:grpSpPr>
          <a:xfrm>
            <a:off x="6096000" y="2372347"/>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6204413" y="241974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6926281" y="2752099"/>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grpSp>
        <p:nvGrpSpPr>
          <p:cNvPr id="19" name="Group 18"/>
          <p:cNvGrpSpPr/>
          <p:nvPr/>
        </p:nvGrpSpPr>
        <p:grpSpPr>
          <a:xfrm>
            <a:off x="6096000" y="3788871"/>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6204413" y="3836266"/>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6926281" y="4168623"/>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6926281" y="3788871"/>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2" name="Rectangle 31"/>
          <p:cNvSpPr/>
          <p:nvPr userDrawn="1"/>
        </p:nvSpPr>
        <p:spPr>
          <a:xfrm>
            <a:off x="6096000" y="5205395"/>
            <a:ext cx="701662" cy="70177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Rectangle 32"/>
          <p:cNvSpPr/>
          <p:nvPr userDrawn="1"/>
        </p:nvSpPr>
        <p:spPr>
          <a:xfrm>
            <a:off x="6204413" y="5313825"/>
            <a:ext cx="484836" cy="4849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Text Placeholder 5"/>
          <p:cNvSpPr>
            <a:spLocks noGrp="1"/>
          </p:cNvSpPr>
          <p:nvPr userDrawn="1">
            <p:ph type="body" sz="quarter" idx="25" hasCustomPrompt="1"/>
          </p:nvPr>
        </p:nvSpPr>
        <p:spPr>
          <a:xfrm>
            <a:off x="6204413" y="5252789"/>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5" name="Text Placeholder 5"/>
          <p:cNvSpPr>
            <a:spLocks noGrp="1"/>
          </p:cNvSpPr>
          <p:nvPr userDrawn="1">
            <p:ph type="body" sz="quarter" idx="26" hasCustomPrompt="1"/>
          </p:nvPr>
        </p:nvSpPr>
        <p:spPr>
          <a:xfrm>
            <a:off x="6926281" y="5585146"/>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6" name="Text Placeholder 5"/>
          <p:cNvSpPr>
            <a:spLocks noGrp="1"/>
          </p:cNvSpPr>
          <p:nvPr userDrawn="1">
            <p:ph type="body" sz="quarter" idx="27" hasCustomPrompt="1"/>
          </p:nvPr>
        </p:nvSpPr>
        <p:spPr>
          <a:xfrm>
            <a:off x="6926281" y="5205395"/>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198577872"/>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Numbered list - 5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p:nvGrpSpPr>
        <p:grpSpPr>
          <a:xfrm>
            <a:off x="6096000" y="955823"/>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6204413" y="100321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6926281" y="1335575"/>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6926281" y="955823"/>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p:nvGrpSpPr>
        <p:grpSpPr>
          <a:xfrm>
            <a:off x="6096000" y="2018216"/>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6204413" y="2065611"/>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6926281" y="2397968"/>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6926281" y="2018216"/>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9" name="Group 18"/>
          <p:cNvGrpSpPr/>
          <p:nvPr/>
        </p:nvGrpSpPr>
        <p:grpSpPr>
          <a:xfrm>
            <a:off x="6096000" y="3080609"/>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6204413" y="3128003"/>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6926281" y="3460361"/>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6926281" y="3080609"/>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25" name="Group 24"/>
          <p:cNvGrpSpPr/>
          <p:nvPr/>
        </p:nvGrpSpPr>
        <p:grpSpPr>
          <a:xfrm>
            <a:off x="6096000" y="4143002"/>
            <a:ext cx="701662" cy="701770"/>
            <a:chOff x="9144000" y="1433513"/>
            <a:chExt cx="1408161" cy="1408161"/>
          </a:xfrm>
        </p:grpSpPr>
        <p:sp>
          <p:nvSpPr>
            <p:cNvPr id="26" name="Rectangle 2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7" name="Rectangle 2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8" name="Text Placeholder 5"/>
          <p:cNvSpPr>
            <a:spLocks noGrp="1"/>
          </p:cNvSpPr>
          <p:nvPr>
            <p:ph type="body" sz="quarter" idx="22" hasCustomPrompt="1"/>
          </p:nvPr>
        </p:nvSpPr>
        <p:spPr>
          <a:xfrm>
            <a:off x="6204413" y="4190396"/>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9" name="Text Placeholder 5"/>
          <p:cNvSpPr>
            <a:spLocks noGrp="1"/>
          </p:cNvSpPr>
          <p:nvPr>
            <p:ph type="body" sz="quarter" idx="23" hasCustomPrompt="1"/>
          </p:nvPr>
        </p:nvSpPr>
        <p:spPr>
          <a:xfrm>
            <a:off x="6926281" y="4522753"/>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6926281" y="4143002"/>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31" name="Group 30"/>
          <p:cNvGrpSpPr/>
          <p:nvPr userDrawn="1"/>
        </p:nvGrpSpPr>
        <p:grpSpPr>
          <a:xfrm>
            <a:off x="6096000" y="5205395"/>
            <a:ext cx="701662" cy="701770"/>
            <a:chOff x="9144000" y="1433513"/>
            <a:chExt cx="1408161" cy="1408161"/>
          </a:xfrm>
        </p:grpSpPr>
        <p:sp>
          <p:nvSpPr>
            <p:cNvPr id="32" name="Rectangle 3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3" name="Rectangle 3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4" name="Text Placeholder 5"/>
          <p:cNvSpPr>
            <a:spLocks noGrp="1"/>
          </p:cNvSpPr>
          <p:nvPr>
            <p:ph type="body" sz="quarter" idx="25" hasCustomPrompt="1"/>
          </p:nvPr>
        </p:nvSpPr>
        <p:spPr>
          <a:xfrm>
            <a:off x="6204413" y="5252789"/>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5" name="Text Placeholder 5"/>
          <p:cNvSpPr>
            <a:spLocks noGrp="1"/>
          </p:cNvSpPr>
          <p:nvPr>
            <p:ph type="body" sz="quarter" idx="26" hasCustomPrompt="1"/>
          </p:nvPr>
        </p:nvSpPr>
        <p:spPr>
          <a:xfrm>
            <a:off x="6926281" y="5585146"/>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6" name="Text Placeholder 5"/>
          <p:cNvSpPr>
            <a:spLocks noGrp="1"/>
          </p:cNvSpPr>
          <p:nvPr>
            <p:ph type="body" sz="quarter" idx="27" hasCustomPrompt="1"/>
          </p:nvPr>
        </p:nvSpPr>
        <p:spPr>
          <a:xfrm>
            <a:off x="6926281" y="5205395"/>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18690732"/>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umbered list - 5 items - Larg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37" name="Group 36"/>
          <p:cNvGrpSpPr/>
          <p:nvPr userDrawn="1"/>
        </p:nvGrpSpPr>
        <p:grpSpPr>
          <a:xfrm>
            <a:off x="5865146" y="724933"/>
            <a:ext cx="932516" cy="932660"/>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0" name="Text Placeholder 5"/>
          <p:cNvSpPr>
            <a:spLocks noGrp="1"/>
          </p:cNvSpPr>
          <p:nvPr>
            <p:ph type="body" sz="quarter" idx="15" hasCustomPrompt="1"/>
          </p:nvPr>
        </p:nvSpPr>
        <p:spPr>
          <a:xfrm>
            <a:off x="6009228" y="871893"/>
            <a:ext cx="644352" cy="641595"/>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12" hasCustomPrompt="1"/>
          </p:nvPr>
        </p:nvSpPr>
        <p:spPr>
          <a:xfrm>
            <a:off x="6926281" y="1157058"/>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14" hasCustomPrompt="1"/>
          </p:nvPr>
        </p:nvSpPr>
        <p:spPr>
          <a:xfrm>
            <a:off x="6926280" y="717268"/>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3" name="Group 42"/>
          <p:cNvGrpSpPr/>
          <p:nvPr userDrawn="1"/>
        </p:nvGrpSpPr>
        <p:grpSpPr>
          <a:xfrm>
            <a:off x="5865146" y="1787326"/>
            <a:ext cx="932516" cy="932660"/>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6" name="Text Placeholder 5"/>
          <p:cNvSpPr>
            <a:spLocks noGrp="1"/>
          </p:cNvSpPr>
          <p:nvPr>
            <p:ph type="body" sz="quarter" idx="16" hasCustomPrompt="1"/>
          </p:nvPr>
        </p:nvSpPr>
        <p:spPr>
          <a:xfrm>
            <a:off x="6009228" y="1921506"/>
            <a:ext cx="644352" cy="654375"/>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17" hasCustomPrompt="1"/>
          </p:nvPr>
        </p:nvSpPr>
        <p:spPr>
          <a:xfrm>
            <a:off x="6926281" y="2221393"/>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18" hasCustomPrompt="1"/>
          </p:nvPr>
        </p:nvSpPr>
        <p:spPr>
          <a:xfrm>
            <a:off x="6926281" y="1781970"/>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9" name="Group 48"/>
          <p:cNvGrpSpPr/>
          <p:nvPr userDrawn="1"/>
        </p:nvGrpSpPr>
        <p:grpSpPr>
          <a:xfrm>
            <a:off x="5865146" y="2849719"/>
            <a:ext cx="932516" cy="932660"/>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2" name="Text Placeholder 5"/>
          <p:cNvSpPr>
            <a:spLocks noGrp="1"/>
          </p:cNvSpPr>
          <p:nvPr>
            <p:ph type="body" sz="quarter" idx="19" hasCustomPrompt="1"/>
          </p:nvPr>
        </p:nvSpPr>
        <p:spPr>
          <a:xfrm>
            <a:off x="6013034" y="2993823"/>
            <a:ext cx="640545" cy="644452"/>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53" name="Text Placeholder 5"/>
          <p:cNvSpPr>
            <a:spLocks noGrp="1"/>
          </p:cNvSpPr>
          <p:nvPr>
            <p:ph type="body" sz="quarter" idx="20" hasCustomPrompt="1"/>
          </p:nvPr>
        </p:nvSpPr>
        <p:spPr>
          <a:xfrm>
            <a:off x="6926281" y="3285728"/>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21" hasCustomPrompt="1"/>
          </p:nvPr>
        </p:nvSpPr>
        <p:spPr>
          <a:xfrm>
            <a:off x="6926281" y="2846672"/>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55" name="Group 54"/>
          <p:cNvGrpSpPr/>
          <p:nvPr userDrawn="1"/>
        </p:nvGrpSpPr>
        <p:grpSpPr>
          <a:xfrm>
            <a:off x="5865146" y="3912112"/>
            <a:ext cx="932516" cy="932660"/>
            <a:chOff x="9144000" y="1433513"/>
            <a:chExt cx="1408161" cy="1408161"/>
          </a:xfrm>
        </p:grpSpPr>
        <p:sp>
          <p:nvSpPr>
            <p:cNvPr id="56" name="Rectangle 5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7" name="Rectangle 5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8" name="Text Placeholder 5"/>
          <p:cNvSpPr>
            <a:spLocks noGrp="1"/>
          </p:cNvSpPr>
          <p:nvPr>
            <p:ph type="body" sz="quarter" idx="22" hasCustomPrompt="1"/>
          </p:nvPr>
        </p:nvSpPr>
        <p:spPr>
          <a:xfrm>
            <a:off x="6009228" y="4056216"/>
            <a:ext cx="644352" cy="644452"/>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59" name="Text Placeholder 5"/>
          <p:cNvSpPr>
            <a:spLocks noGrp="1"/>
          </p:cNvSpPr>
          <p:nvPr>
            <p:ph type="body" sz="quarter" idx="23" hasCustomPrompt="1"/>
          </p:nvPr>
        </p:nvSpPr>
        <p:spPr>
          <a:xfrm>
            <a:off x="6926281" y="4350063"/>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4" hasCustomPrompt="1"/>
          </p:nvPr>
        </p:nvSpPr>
        <p:spPr>
          <a:xfrm>
            <a:off x="6926281" y="3911374"/>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61" name="Group 60"/>
          <p:cNvGrpSpPr/>
          <p:nvPr userDrawn="1"/>
        </p:nvGrpSpPr>
        <p:grpSpPr>
          <a:xfrm>
            <a:off x="5865146" y="4974505"/>
            <a:ext cx="932516" cy="932660"/>
            <a:chOff x="9144000" y="1433513"/>
            <a:chExt cx="1408161" cy="1408161"/>
          </a:xfrm>
        </p:grpSpPr>
        <p:sp>
          <p:nvSpPr>
            <p:cNvPr id="62" name="Rectangle 61"/>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3" name="Rectangle 62"/>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64" name="Text Placeholder 5"/>
          <p:cNvSpPr>
            <a:spLocks noGrp="1"/>
          </p:cNvSpPr>
          <p:nvPr>
            <p:ph type="body" sz="quarter" idx="25" hasCustomPrompt="1"/>
          </p:nvPr>
        </p:nvSpPr>
        <p:spPr>
          <a:xfrm>
            <a:off x="6009227" y="5118609"/>
            <a:ext cx="644351" cy="644452"/>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65" name="Text Placeholder 5"/>
          <p:cNvSpPr>
            <a:spLocks noGrp="1"/>
          </p:cNvSpPr>
          <p:nvPr>
            <p:ph type="body" sz="quarter" idx="26" hasCustomPrompt="1"/>
          </p:nvPr>
        </p:nvSpPr>
        <p:spPr>
          <a:xfrm>
            <a:off x="6926279" y="5414400"/>
            <a:ext cx="3250653"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6" name="Text Placeholder 5"/>
          <p:cNvSpPr>
            <a:spLocks noGrp="1"/>
          </p:cNvSpPr>
          <p:nvPr>
            <p:ph type="body" sz="quarter" idx="27" hasCustomPrompt="1"/>
          </p:nvPr>
        </p:nvSpPr>
        <p:spPr>
          <a:xfrm>
            <a:off x="6926279" y="4976075"/>
            <a:ext cx="3250653"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102264048"/>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umbered list - 6 item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grpSp>
        <p:nvGrpSpPr>
          <p:cNvPr id="9" name="Group 8"/>
          <p:cNvGrpSpPr/>
          <p:nvPr/>
        </p:nvGrpSpPr>
        <p:grpSpPr>
          <a:xfrm>
            <a:off x="5115986" y="2017568"/>
            <a:ext cx="701662" cy="701770"/>
            <a:chOff x="9144000" y="1433513"/>
            <a:chExt cx="1408161" cy="1408161"/>
          </a:xfrm>
        </p:grpSpPr>
        <p:sp>
          <p:nvSpPr>
            <p:cNvPr id="7" name="Rectangle 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8" name="Rectangle 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ext Placeholder 5"/>
          <p:cNvSpPr>
            <a:spLocks noGrp="1"/>
          </p:cNvSpPr>
          <p:nvPr>
            <p:ph type="body" sz="quarter" idx="15" hasCustomPrompt="1"/>
          </p:nvPr>
        </p:nvSpPr>
        <p:spPr>
          <a:xfrm>
            <a:off x="5224399"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5946267"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5946267"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3" name="Group 12"/>
          <p:cNvGrpSpPr/>
          <p:nvPr/>
        </p:nvGrpSpPr>
        <p:grpSpPr>
          <a:xfrm>
            <a:off x="5115986" y="3079961"/>
            <a:ext cx="701662" cy="701770"/>
            <a:chOff x="9144000" y="1433513"/>
            <a:chExt cx="1408161" cy="1408161"/>
          </a:xfrm>
        </p:grpSpPr>
        <p:sp>
          <p:nvSpPr>
            <p:cNvPr id="14" name="Rectangle 1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15" name="Rectangle 1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6" name="Text Placeholder 5"/>
          <p:cNvSpPr>
            <a:spLocks noGrp="1"/>
          </p:cNvSpPr>
          <p:nvPr>
            <p:ph type="body" sz="quarter" idx="16" hasCustomPrompt="1"/>
          </p:nvPr>
        </p:nvSpPr>
        <p:spPr>
          <a:xfrm>
            <a:off x="5224399"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7" name="Text Placeholder 5"/>
          <p:cNvSpPr>
            <a:spLocks noGrp="1"/>
          </p:cNvSpPr>
          <p:nvPr>
            <p:ph type="body" sz="quarter" idx="17" hasCustomPrompt="1"/>
          </p:nvPr>
        </p:nvSpPr>
        <p:spPr>
          <a:xfrm>
            <a:off x="5946267"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18" hasCustomPrompt="1"/>
          </p:nvPr>
        </p:nvSpPr>
        <p:spPr>
          <a:xfrm>
            <a:off x="5946267"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19" name="Group 18"/>
          <p:cNvGrpSpPr/>
          <p:nvPr/>
        </p:nvGrpSpPr>
        <p:grpSpPr>
          <a:xfrm>
            <a:off x="5115986" y="4142354"/>
            <a:ext cx="701662" cy="701770"/>
            <a:chOff x="9144000" y="1433513"/>
            <a:chExt cx="1408161" cy="1408161"/>
          </a:xfrm>
        </p:grpSpPr>
        <p:sp>
          <p:nvSpPr>
            <p:cNvPr id="20" name="Rectangle 1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21" name="Rectangle 2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2" name="Text Placeholder 5"/>
          <p:cNvSpPr>
            <a:spLocks noGrp="1"/>
          </p:cNvSpPr>
          <p:nvPr>
            <p:ph type="body" sz="quarter" idx="19" hasCustomPrompt="1"/>
          </p:nvPr>
        </p:nvSpPr>
        <p:spPr>
          <a:xfrm>
            <a:off x="5224399"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3" name="Text Placeholder 5"/>
          <p:cNvSpPr>
            <a:spLocks noGrp="1"/>
          </p:cNvSpPr>
          <p:nvPr>
            <p:ph type="body" sz="quarter" idx="20" hasCustomPrompt="1"/>
          </p:nvPr>
        </p:nvSpPr>
        <p:spPr>
          <a:xfrm>
            <a:off x="5946267"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Text Placeholder 5"/>
          <p:cNvSpPr>
            <a:spLocks noGrp="1"/>
          </p:cNvSpPr>
          <p:nvPr>
            <p:ph type="body" sz="quarter" idx="21" hasCustomPrompt="1"/>
          </p:nvPr>
        </p:nvSpPr>
        <p:spPr>
          <a:xfrm>
            <a:off x="5946267"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37" name="Group 36"/>
          <p:cNvGrpSpPr/>
          <p:nvPr/>
        </p:nvGrpSpPr>
        <p:grpSpPr>
          <a:xfrm>
            <a:off x="8341004" y="2017568"/>
            <a:ext cx="701662" cy="701770"/>
            <a:chOff x="9144000" y="1433513"/>
            <a:chExt cx="1408161" cy="1408161"/>
          </a:xfrm>
        </p:grpSpPr>
        <p:sp>
          <p:nvSpPr>
            <p:cNvPr id="38" name="Rectangle 37"/>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39" name="Rectangle 38"/>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0" name="Text Placeholder 5"/>
          <p:cNvSpPr>
            <a:spLocks noGrp="1"/>
          </p:cNvSpPr>
          <p:nvPr>
            <p:ph type="body" sz="quarter" idx="22" hasCustomPrompt="1"/>
          </p:nvPr>
        </p:nvSpPr>
        <p:spPr>
          <a:xfrm>
            <a:off x="8449417" y="2064962"/>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9171285" y="2397319"/>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9171285" y="2017568"/>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3" name="Group 42"/>
          <p:cNvGrpSpPr/>
          <p:nvPr/>
        </p:nvGrpSpPr>
        <p:grpSpPr>
          <a:xfrm>
            <a:off x="8341004" y="3079961"/>
            <a:ext cx="701662" cy="701770"/>
            <a:chOff x="9144000" y="1433513"/>
            <a:chExt cx="1408161" cy="1408161"/>
          </a:xfrm>
        </p:grpSpPr>
        <p:sp>
          <p:nvSpPr>
            <p:cNvPr id="44" name="Rectangle 43"/>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45" name="Rectangle 44"/>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46" name="Text Placeholder 5"/>
          <p:cNvSpPr>
            <a:spLocks noGrp="1"/>
          </p:cNvSpPr>
          <p:nvPr>
            <p:ph type="body" sz="quarter" idx="25" hasCustomPrompt="1"/>
          </p:nvPr>
        </p:nvSpPr>
        <p:spPr>
          <a:xfrm>
            <a:off x="8449417" y="3127355"/>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26" hasCustomPrompt="1"/>
          </p:nvPr>
        </p:nvSpPr>
        <p:spPr>
          <a:xfrm>
            <a:off x="9171285" y="3459713"/>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8" name="Text Placeholder 5"/>
          <p:cNvSpPr>
            <a:spLocks noGrp="1"/>
          </p:cNvSpPr>
          <p:nvPr>
            <p:ph type="body" sz="quarter" idx="27" hasCustomPrompt="1"/>
          </p:nvPr>
        </p:nvSpPr>
        <p:spPr>
          <a:xfrm>
            <a:off x="9171285" y="3079961"/>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grpSp>
        <p:nvGrpSpPr>
          <p:cNvPr id="49" name="Group 48"/>
          <p:cNvGrpSpPr/>
          <p:nvPr/>
        </p:nvGrpSpPr>
        <p:grpSpPr>
          <a:xfrm>
            <a:off x="8341004" y="4142354"/>
            <a:ext cx="701662" cy="701770"/>
            <a:chOff x="9144000" y="1433513"/>
            <a:chExt cx="1408161" cy="1408161"/>
          </a:xfrm>
        </p:grpSpPr>
        <p:sp>
          <p:nvSpPr>
            <p:cNvPr id="50" name="Rectangle 49"/>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sp>
          <p:nvSpPr>
            <p:cNvPr id="51" name="Rectangle 50"/>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52" name="Text Placeholder 5"/>
          <p:cNvSpPr>
            <a:spLocks noGrp="1"/>
          </p:cNvSpPr>
          <p:nvPr>
            <p:ph type="body" sz="quarter" idx="28" hasCustomPrompt="1"/>
          </p:nvPr>
        </p:nvSpPr>
        <p:spPr>
          <a:xfrm>
            <a:off x="8449417" y="4189748"/>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53" name="Text Placeholder 5"/>
          <p:cNvSpPr>
            <a:spLocks noGrp="1"/>
          </p:cNvSpPr>
          <p:nvPr>
            <p:ph type="body" sz="quarter" idx="29" hasCustomPrompt="1"/>
          </p:nvPr>
        </p:nvSpPr>
        <p:spPr>
          <a:xfrm>
            <a:off x="9171285" y="4522105"/>
            <a:ext cx="2085148" cy="224717"/>
          </a:xfrm>
        </p:spPr>
        <p:txBody>
          <a:bodyPr anchor="t"/>
          <a:lstStyle>
            <a:lvl1pPr marL="0" indent="0" algn="just">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30" hasCustomPrompt="1"/>
          </p:nvPr>
        </p:nvSpPr>
        <p:spPr>
          <a:xfrm>
            <a:off x="9171285" y="4142353"/>
            <a:ext cx="2085148" cy="402776"/>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1935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6"/>
                                        </p:tgtEl>
                                        <p:attrNameLst>
                                          <p:attrName>style.visibility</p:attrName>
                                        </p:attrNameLst>
                                      </p:cBhvr>
                                      <p:to>
                                        <p:strVal val="visible"/>
                                      </p:to>
                                    </p:set>
                                    <p:anim calcmode="lin" valueType="num">
                                      <p:cBhvr additive="base">
                                        <p:cTn id="10" dur="1000" fill="hold"/>
                                        <p:tgtEl>
                                          <p:spTgt spid="6"/>
                                        </p:tgtEl>
                                        <p:attrNameLst>
                                          <p:attrName>ppt_x</p:attrName>
                                        </p:attrNameLst>
                                      </p:cBhvr>
                                      <p:tavLst>
                                        <p:tav tm="0">
                                          <p:val>
                                            <p:strVal val="#ppt_x"/>
                                          </p:val>
                                        </p:tav>
                                        <p:tav tm="100000">
                                          <p:val>
                                            <p:strVal val="#ppt_x"/>
                                          </p:val>
                                        </p:tav>
                                      </p:tavLst>
                                    </p:anim>
                                    <p:anim calcmode="lin" valueType="num">
                                      <p:cBhvr additive="base">
                                        <p:cTn id="11" dur="1000" fill="hold"/>
                                        <p:tgtEl>
                                          <p:spTgt spid="6"/>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 presetClass="entr" presetSubtype="2" decel="100000" fill="hold" grpId="0" nodeType="after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1000" fill="hold"/>
                                        <p:tgtEl>
                                          <p:spTgt spid="10">
                                            <p:txEl>
                                              <p:pRg st="0" end="0"/>
                                            </p:txEl>
                                          </p:spTgt>
                                        </p:tgtEl>
                                        <p:attrNameLst>
                                          <p:attrName>ppt_x</p:attrName>
                                        </p:attrNameLst>
                                      </p:cBhvr>
                                      <p:tavLst>
                                        <p:tav tm="0">
                                          <p:val>
                                            <p:strVal val="1+#ppt_w/2"/>
                                          </p:val>
                                        </p:tav>
                                        <p:tav tm="100000">
                                          <p:val>
                                            <p:strVal val="#ppt_x"/>
                                          </p:val>
                                        </p:tav>
                                      </p:tavLst>
                                    </p:anim>
                                    <p:anim calcmode="lin" valueType="num">
                                      <p:cBhvr additive="base">
                                        <p:cTn id="16" dur="1000" fill="hold"/>
                                        <p:tgtEl>
                                          <p:spTgt spid="10">
                                            <p:txEl>
                                              <p:pRg st="0" end="0"/>
                                            </p:txEl>
                                          </p:spTgt>
                                        </p:tgtEl>
                                        <p:attrNameLst>
                                          <p:attrName>ppt_y</p:attrName>
                                        </p:attrNameLst>
                                      </p:cBhvr>
                                      <p:tavLst>
                                        <p:tav tm="0">
                                          <p:val>
                                            <p:strVal val="#ppt_y"/>
                                          </p:val>
                                        </p:tav>
                                        <p:tav tm="100000">
                                          <p:val>
                                            <p:strVal val="#ppt_y"/>
                                          </p:val>
                                        </p:tav>
                                      </p:tavLst>
                                    </p:anim>
                                  </p:childTnLst>
                                </p:cTn>
                              </p:par>
                              <p:par>
                                <p:cTn id="17" presetID="2" presetClass="entr" presetSubtype="2" decel="10000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1+#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49" presetClass="entr" presetSubtype="0" decel="100000" fill="hold" grpId="1" nodeType="withEffect">
                                  <p:stCondLst>
                                    <p:cond delay="0"/>
                                  </p:stCondLst>
                                  <p:childTnLst>
                                    <p:set>
                                      <p:cBhvr>
                                        <p:cTn id="22" dur="1" fill="hold">
                                          <p:stCondLst>
                                            <p:cond delay="0"/>
                                          </p:stCondLst>
                                        </p:cTn>
                                        <p:tgtEl>
                                          <p:spTgt spid="10">
                                            <p:txEl>
                                              <p:pRg st="0" end="0"/>
                                            </p:txEl>
                                          </p:spTgt>
                                        </p:tgtEl>
                                        <p:attrNameLst>
                                          <p:attrName>style.visibility</p:attrName>
                                        </p:attrNameLst>
                                      </p:cBhvr>
                                      <p:to>
                                        <p:strVal val="visible"/>
                                      </p:to>
                                    </p:set>
                                    <p:anim calcmode="lin" valueType="num">
                                      <p:cBhvr>
                                        <p:cTn id="23"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24"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25"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26" dur="1000"/>
                                        <p:tgtEl>
                                          <p:spTgt spid="10">
                                            <p:txEl>
                                              <p:pRg st="0" end="0"/>
                                            </p:txEl>
                                          </p:spTgt>
                                        </p:tgtEl>
                                      </p:cBhvr>
                                    </p:animEffect>
                                  </p:childTnLst>
                                </p:cTn>
                              </p:par>
                              <p:par>
                                <p:cTn id="27" presetID="49" presetClass="entr" presetSubtype="0" decel="10000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1000" fill="hold"/>
                                        <p:tgtEl>
                                          <p:spTgt spid="9"/>
                                        </p:tgtEl>
                                        <p:attrNameLst>
                                          <p:attrName>ppt_w</p:attrName>
                                        </p:attrNameLst>
                                      </p:cBhvr>
                                      <p:tavLst>
                                        <p:tav tm="0">
                                          <p:val>
                                            <p:fltVal val="0"/>
                                          </p:val>
                                        </p:tav>
                                        <p:tav tm="100000">
                                          <p:val>
                                            <p:strVal val="#ppt_w"/>
                                          </p:val>
                                        </p:tav>
                                      </p:tavLst>
                                    </p:anim>
                                    <p:anim calcmode="lin" valueType="num">
                                      <p:cBhvr>
                                        <p:cTn id="30" dur="1000" fill="hold"/>
                                        <p:tgtEl>
                                          <p:spTgt spid="9"/>
                                        </p:tgtEl>
                                        <p:attrNameLst>
                                          <p:attrName>ppt_h</p:attrName>
                                        </p:attrNameLst>
                                      </p:cBhvr>
                                      <p:tavLst>
                                        <p:tav tm="0">
                                          <p:val>
                                            <p:fltVal val="0"/>
                                          </p:val>
                                        </p:tav>
                                        <p:tav tm="100000">
                                          <p:val>
                                            <p:strVal val="#ppt_h"/>
                                          </p:val>
                                        </p:tav>
                                      </p:tavLst>
                                    </p:anim>
                                    <p:anim calcmode="lin" valueType="num">
                                      <p:cBhvr>
                                        <p:cTn id="31" dur="1000" fill="hold"/>
                                        <p:tgtEl>
                                          <p:spTgt spid="9"/>
                                        </p:tgtEl>
                                        <p:attrNameLst>
                                          <p:attrName>style.rotation</p:attrName>
                                        </p:attrNameLst>
                                      </p:cBhvr>
                                      <p:tavLst>
                                        <p:tav tm="0">
                                          <p:val>
                                            <p:fltVal val="360"/>
                                          </p:val>
                                        </p:tav>
                                        <p:tav tm="100000">
                                          <p:val>
                                            <p:fltVal val="0"/>
                                          </p:val>
                                        </p:tav>
                                      </p:tavLst>
                                    </p:anim>
                                    <p:animEffect transition="in" filter="fade">
                                      <p:cBhvr>
                                        <p:cTn id="32" dur="1000"/>
                                        <p:tgtEl>
                                          <p:spTgt spid="9"/>
                                        </p:tgtEl>
                                      </p:cBhvr>
                                    </p:animEffect>
                                  </p:childTnLst>
                                </p:cTn>
                              </p:par>
                            </p:childTnLst>
                          </p:cTn>
                        </p:par>
                        <p:par>
                          <p:cTn id="33" fill="hold">
                            <p:stCondLst>
                              <p:cond delay="2550"/>
                            </p:stCondLst>
                            <p:childTnLst>
                              <p:par>
                                <p:cTn id="34" presetID="10" presetClass="entr" presetSubtype="0" fill="hold" grpId="0" nodeType="after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par>
                          <p:cTn id="40" fill="hold">
                            <p:stCondLst>
                              <p:cond delay="3050"/>
                            </p:stCondLst>
                            <p:childTnLst>
                              <p:par>
                                <p:cTn id="41" presetID="2" presetClass="entr" presetSubtype="2" decel="100000" fill="hold" grpId="0" nodeType="afterEffect">
                                  <p:stCondLst>
                                    <p:cond delay="0"/>
                                  </p:stCondLst>
                                  <p:childTnLst>
                                    <p:set>
                                      <p:cBhvr>
                                        <p:cTn id="42" dur="1" fill="hold">
                                          <p:stCondLst>
                                            <p:cond delay="0"/>
                                          </p:stCondLst>
                                        </p:cTn>
                                        <p:tgtEl>
                                          <p:spTgt spid="16">
                                            <p:txEl>
                                              <p:pRg st="0" end="0"/>
                                            </p:txEl>
                                          </p:spTgt>
                                        </p:tgtEl>
                                        <p:attrNameLst>
                                          <p:attrName>style.visibility</p:attrName>
                                        </p:attrNameLst>
                                      </p:cBhvr>
                                      <p:to>
                                        <p:strVal val="visible"/>
                                      </p:to>
                                    </p:set>
                                    <p:anim calcmode="lin" valueType="num">
                                      <p:cBhvr additive="base">
                                        <p:cTn id="43" dur="1000" fill="hold"/>
                                        <p:tgtEl>
                                          <p:spTgt spid="16">
                                            <p:txEl>
                                              <p:pRg st="0" end="0"/>
                                            </p:txEl>
                                          </p:spTgt>
                                        </p:tgtEl>
                                        <p:attrNameLst>
                                          <p:attrName>ppt_x</p:attrName>
                                        </p:attrNameLst>
                                      </p:cBhvr>
                                      <p:tavLst>
                                        <p:tav tm="0">
                                          <p:val>
                                            <p:strVal val="1+#ppt_w/2"/>
                                          </p:val>
                                        </p:tav>
                                        <p:tav tm="100000">
                                          <p:val>
                                            <p:strVal val="#ppt_x"/>
                                          </p:val>
                                        </p:tav>
                                      </p:tavLst>
                                    </p:anim>
                                    <p:anim calcmode="lin" valueType="num">
                                      <p:cBhvr additive="base">
                                        <p:cTn id="44" dur="1000" fill="hold"/>
                                        <p:tgtEl>
                                          <p:spTgt spid="16">
                                            <p:txEl>
                                              <p:pRg st="0" end="0"/>
                                            </p:txEl>
                                          </p:spTgt>
                                        </p:tgtEl>
                                        <p:attrNameLst>
                                          <p:attrName>ppt_y</p:attrName>
                                        </p:attrNameLst>
                                      </p:cBhvr>
                                      <p:tavLst>
                                        <p:tav tm="0">
                                          <p:val>
                                            <p:strVal val="#ppt_y"/>
                                          </p:val>
                                        </p:tav>
                                        <p:tav tm="100000">
                                          <p:val>
                                            <p:strVal val="#ppt_y"/>
                                          </p:val>
                                        </p:tav>
                                      </p:tavLst>
                                    </p:anim>
                                  </p:childTnLst>
                                </p:cTn>
                              </p:par>
                              <p:par>
                                <p:cTn id="45" presetID="2" presetClass="entr" presetSubtype="2" decel="100000" fill="hold" nodeType="withEffect">
                                  <p:stCondLst>
                                    <p:cond delay="0"/>
                                  </p:stCondLst>
                                  <p:childTnLst>
                                    <p:set>
                                      <p:cBhvr>
                                        <p:cTn id="46" dur="1" fill="hold">
                                          <p:stCondLst>
                                            <p:cond delay="0"/>
                                          </p:stCondLst>
                                        </p:cTn>
                                        <p:tgtEl>
                                          <p:spTgt spid="13"/>
                                        </p:tgtEl>
                                        <p:attrNameLst>
                                          <p:attrName>style.visibility</p:attrName>
                                        </p:attrNameLst>
                                      </p:cBhvr>
                                      <p:to>
                                        <p:strVal val="visible"/>
                                      </p:to>
                                    </p:set>
                                    <p:anim calcmode="lin" valueType="num">
                                      <p:cBhvr additive="base">
                                        <p:cTn id="47" dur="1000" fill="hold"/>
                                        <p:tgtEl>
                                          <p:spTgt spid="13"/>
                                        </p:tgtEl>
                                        <p:attrNameLst>
                                          <p:attrName>ppt_x</p:attrName>
                                        </p:attrNameLst>
                                      </p:cBhvr>
                                      <p:tavLst>
                                        <p:tav tm="0">
                                          <p:val>
                                            <p:strVal val="1+#ppt_w/2"/>
                                          </p:val>
                                        </p:tav>
                                        <p:tav tm="100000">
                                          <p:val>
                                            <p:strVal val="#ppt_x"/>
                                          </p:val>
                                        </p:tav>
                                      </p:tavLst>
                                    </p:anim>
                                    <p:anim calcmode="lin" valueType="num">
                                      <p:cBhvr additive="base">
                                        <p:cTn id="48" dur="1000" fill="hold"/>
                                        <p:tgtEl>
                                          <p:spTgt spid="13"/>
                                        </p:tgtEl>
                                        <p:attrNameLst>
                                          <p:attrName>ppt_y</p:attrName>
                                        </p:attrNameLst>
                                      </p:cBhvr>
                                      <p:tavLst>
                                        <p:tav tm="0">
                                          <p:val>
                                            <p:strVal val="#ppt_y"/>
                                          </p:val>
                                        </p:tav>
                                        <p:tav tm="100000">
                                          <p:val>
                                            <p:strVal val="#ppt_y"/>
                                          </p:val>
                                        </p:tav>
                                      </p:tavLst>
                                    </p:anim>
                                  </p:childTnLst>
                                </p:cTn>
                              </p:par>
                              <p:par>
                                <p:cTn id="49" presetID="49" presetClass="entr" presetSubtype="0" decel="100000" fill="hold" grpId="1" nodeType="withEffect">
                                  <p:stCondLst>
                                    <p:cond delay="0"/>
                                  </p:stCondLst>
                                  <p:childTnLst>
                                    <p:set>
                                      <p:cBhvr>
                                        <p:cTn id="50" dur="1" fill="hold">
                                          <p:stCondLst>
                                            <p:cond delay="0"/>
                                          </p:stCondLst>
                                        </p:cTn>
                                        <p:tgtEl>
                                          <p:spTgt spid="16">
                                            <p:txEl>
                                              <p:pRg st="0" end="0"/>
                                            </p:txEl>
                                          </p:spTgt>
                                        </p:tgtEl>
                                        <p:attrNameLst>
                                          <p:attrName>style.visibility</p:attrName>
                                        </p:attrNameLst>
                                      </p:cBhvr>
                                      <p:to>
                                        <p:strVal val="visible"/>
                                      </p:to>
                                    </p:set>
                                    <p:anim calcmode="lin" valueType="num">
                                      <p:cBhvr>
                                        <p:cTn id="51" dur="10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52" dur="1000" fill="hold"/>
                                        <p:tgtEl>
                                          <p:spTgt spid="16">
                                            <p:txEl>
                                              <p:pRg st="0" end="0"/>
                                            </p:txEl>
                                          </p:spTgt>
                                        </p:tgtEl>
                                        <p:attrNameLst>
                                          <p:attrName>ppt_h</p:attrName>
                                        </p:attrNameLst>
                                      </p:cBhvr>
                                      <p:tavLst>
                                        <p:tav tm="0">
                                          <p:val>
                                            <p:fltVal val="0"/>
                                          </p:val>
                                        </p:tav>
                                        <p:tav tm="100000">
                                          <p:val>
                                            <p:strVal val="#ppt_h"/>
                                          </p:val>
                                        </p:tav>
                                      </p:tavLst>
                                    </p:anim>
                                    <p:anim calcmode="lin" valueType="num">
                                      <p:cBhvr>
                                        <p:cTn id="53" dur="1000" fill="hold"/>
                                        <p:tgtEl>
                                          <p:spTgt spid="16">
                                            <p:txEl>
                                              <p:pRg st="0" end="0"/>
                                            </p:txEl>
                                          </p:spTgt>
                                        </p:tgtEl>
                                        <p:attrNameLst>
                                          <p:attrName>style.rotation</p:attrName>
                                        </p:attrNameLst>
                                      </p:cBhvr>
                                      <p:tavLst>
                                        <p:tav tm="0">
                                          <p:val>
                                            <p:fltVal val="360"/>
                                          </p:val>
                                        </p:tav>
                                        <p:tav tm="100000">
                                          <p:val>
                                            <p:fltVal val="0"/>
                                          </p:val>
                                        </p:tav>
                                      </p:tavLst>
                                    </p:anim>
                                    <p:animEffect transition="in" filter="fade">
                                      <p:cBhvr>
                                        <p:cTn id="54" dur="1000"/>
                                        <p:tgtEl>
                                          <p:spTgt spid="16">
                                            <p:txEl>
                                              <p:pRg st="0" end="0"/>
                                            </p:txEl>
                                          </p:spTgt>
                                        </p:tgtEl>
                                      </p:cBhvr>
                                    </p:animEffect>
                                  </p:childTnLst>
                                </p:cTn>
                              </p:par>
                              <p:par>
                                <p:cTn id="55" presetID="49" presetClass="entr" presetSubtype="0" decel="10000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1000" fill="hold"/>
                                        <p:tgtEl>
                                          <p:spTgt spid="13"/>
                                        </p:tgtEl>
                                        <p:attrNameLst>
                                          <p:attrName>ppt_w</p:attrName>
                                        </p:attrNameLst>
                                      </p:cBhvr>
                                      <p:tavLst>
                                        <p:tav tm="0">
                                          <p:val>
                                            <p:fltVal val="0"/>
                                          </p:val>
                                        </p:tav>
                                        <p:tav tm="100000">
                                          <p:val>
                                            <p:strVal val="#ppt_w"/>
                                          </p:val>
                                        </p:tav>
                                      </p:tavLst>
                                    </p:anim>
                                    <p:anim calcmode="lin" valueType="num">
                                      <p:cBhvr>
                                        <p:cTn id="58" dur="1000" fill="hold"/>
                                        <p:tgtEl>
                                          <p:spTgt spid="13"/>
                                        </p:tgtEl>
                                        <p:attrNameLst>
                                          <p:attrName>ppt_h</p:attrName>
                                        </p:attrNameLst>
                                      </p:cBhvr>
                                      <p:tavLst>
                                        <p:tav tm="0">
                                          <p:val>
                                            <p:fltVal val="0"/>
                                          </p:val>
                                        </p:tav>
                                        <p:tav tm="100000">
                                          <p:val>
                                            <p:strVal val="#ppt_h"/>
                                          </p:val>
                                        </p:tav>
                                      </p:tavLst>
                                    </p:anim>
                                    <p:anim calcmode="lin" valueType="num">
                                      <p:cBhvr>
                                        <p:cTn id="59" dur="1000" fill="hold"/>
                                        <p:tgtEl>
                                          <p:spTgt spid="13"/>
                                        </p:tgtEl>
                                        <p:attrNameLst>
                                          <p:attrName>style.rotation</p:attrName>
                                        </p:attrNameLst>
                                      </p:cBhvr>
                                      <p:tavLst>
                                        <p:tav tm="0">
                                          <p:val>
                                            <p:fltVal val="360"/>
                                          </p:val>
                                        </p:tav>
                                        <p:tav tm="100000">
                                          <p:val>
                                            <p:fltVal val="0"/>
                                          </p:val>
                                        </p:tav>
                                      </p:tavLst>
                                    </p:anim>
                                    <p:animEffect transition="in" filter="fade">
                                      <p:cBhvr>
                                        <p:cTn id="60" dur="1000"/>
                                        <p:tgtEl>
                                          <p:spTgt spid="13"/>
                                        </p:tgtEl>
                                      </p:cBhvr>
                                    </p:animEffect>
                                  </p:childTnLst>
                                </p:cTn>
                              </p:par>
                            </p:childTnLst>
                          </p:cTn>
                        </p:par>
                        <p:par>
                          <p:cTn id="61" fill="hold">
                            <p:stCondLst>
                              <p:cond delay="4050"/>
                            </p:stCondLst>
                            <p:childTnLst>
                              <p:par>
                                <p:cTn id="62" presetID="10" presetClass="entr" presetSubtype="0" fill="hold" grpId="0"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500"/>
                                        <p:tgtEl>
                                          <p:spTgt spid="18"/>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500"/>
                                        <p:tgtEl>
                                          <p:spTgt spid="17"/>
                                        </p:tgtEl>
                                      </p:cBhvr>
                                    </p:animEffect>
                                  </p:childTnLst>
                                </p:cTn>
                              </p:par>
                            </p:childTnLst>
                          </p:cTn>
                        </p:par>
                        <p:par>
                          <p:cTn id="68" fill="hold">
                            <p:stCondLst>
                              <p:cond delay="4550"/>
                            </p:stCondLst>
                            <p:childTnLst>
                              <p:par>
                                <p:cTn id="69" presetID="2" presetClass="entr" presetSubtype="2" decel="100000" fill="hold" grpId="0" nodeType="afterEffect">
                                  <p:stCondLst>
                                    <p:cond delay="0"/>
                                  </p:stCondLst>
                                  <p:childTnLst>
                                    <p:set>
                                      <p:cBhvr>
                                        <p:cTn id="70" dur="1" fill="hold">
                                          <p:stCondLst>
                                            <p:cond delay="0"/>
                                          </p:stCondLst>
                                        </p:cTn>
                                        <p:tgtEl>
                                          <p:spTgt spid="22">
                                            <p:txEl>
                                              <p:pRg st="0" end="0"/>
                                            </p:txEl>
                                          </p:spTgt>
                                        </p:tgtEl>
                                        <p:attrNameLst>
                                          <p:attrName>style.visibility</p:attrName>
                                        </p:attrNameLst>
                                      </p:cBhvr>
                                      <p:to>
                                        <p:strVal val="visible"/>
                                      </p:to>
                                    </p:set>
                                    <p:anim calcmode="lin" valueType="num">
                                      <p:cBhvr additive="base">
                                        <p:cTn id="71" dur="1000" fill="hold"/>
                                        <p:tgtEl>
                                          <p:spTgt spid="22">
                                            <p:txEl>
                                              <p:pRg st="0" end="0"/>
                                            </p:txEl>
                                          </p:spTgt>
                                        </p:tgtEl>
                                        <p:attrNameLst>
                                          <p:attrName>ppt_x</p:attrName>
                                        </p:attrNameLst>
                                      </p:cBhvr>
                                      <p:tavLst>
                                        <p:tav tm="0">
                                          <p:val>
                                            <p:strVal val="1+#ppt_w/2"/>
                                          </p:val>
                                        </p:tav>
                                        <p:tav tm="100000">
                                          <p:val>
                                            <p:strVal val="#ppt_x"/>
                                          </p:val>
                                        </p:tav>
                                      </p:tavLst>
                                    </p:anim>
                                    <p:anim calcmode="lin" valueType="num">
                                      <p:cBhvr additive="base">
                                        <p:cTn id="72" dur="1000" fill="hold"/>
                                        <p:tgtEl>
                                          <p:spTgt spid="22">
                                            <p:txEl>
                                              <p:pRg st="0" end="0"/>
                                            </p:txEl>
                                          </p:spTgt>
                                        </p:tgtEl>
                                        <p:attrNameLst>
                                          <p:attrName>ppt_y</p:attrName>
                                        </p:attrNameLst>
                                      </p:cBhvr>
                                      <p:tavLst>
                                        <p:tav tm="0">
                                          <p:val>
                                            <p:strVal val="#ppt_y"/>
                                          </p:val>
                                        </p:tav>
                                        <p:tav tm="100000">
                                          <p:val>
                                            <p:strVal val="#ppt_y"/>
                                          </p:val>
                                        </p:tav>
                                      </p:tavLst>
                                    </p:anim>
                                  </p:childTnLst>
                                </p:cTn>
                              </p:par>
                              <p:par>
                                <p:cTn id="73" presetID="2" presetClass="entr" presetSubtype="2" decel="100000" fill="hold" nodeType="withEffect">
                                  <p:stCondLst>
                                    <p:cond delay="0"/>
                                  </p:stCondLst>
                                  <p:childTnLst>
                                    <p:set>
                                      <p:cBhvr>
                                        <p:cTn id="74" dur="1" fill="hold">
                                          <p:stCondLst>
                                            <p:cond delay="0"/>
                                          </p:stCondLst>
                                        </p:cTn>
                                        <p:tgtEl>
                                          <p:spTgt spid="19"/>
                                        </p:tgtEl>
                                        <p:attrNameLst>
                                          <p:attrName>style.visibility</p:attrName>
                                        </p:attrNameLst>
                                      </p:cBhvr>
                                      <p:to>
                                        <p:strVal val="visible"/>
                                      </p:to>
                                    </p:set>
                                    <p:anim calcmode="lin" valueType="num">
                                      <p:cBhvr additive="base">
                                        <p:cTn id="75" dur="1000" fill="hold"/>
                                        <p:tgtEl>
                                          <p:spTgt spid="19"/>
                                        </p:tgtEl>
                                        <p:attrNameLst>
                                          <p:attrName>ppt_x</p:attrName>
                                        </p:attrNameLst>
                                      </p:cBhvr>
                                      <p:tavLst>
                                        <p:tav tm="0">
                                          <p:val>
                                            <p:strVal val="1+#ppt_w/2"/>
                                          </p:val>
                                        </p:tav>
                                        <p:tav tm="100000">
                                          <p:val>
                                            <p:strVal val="#ppt_x"/>
                                          </p:val>
                                        </p:tav>
                                      </p:tavLst>
                                    </p:anim>
                                    <p:anim calcmode="lin" valueType="num">
                                      <p:cBhvr additive="base">
                                        <p:cTn id="76" dur="1000" fill="hold"/>
                                        <p:tgtEl>
                                          <p:spTgt spid="19"/>
                                        </p:tgtEl>
                                        <p:attrNameLst>
                                          <p:attrName>ppt_y</p:attrName>
                                        </p:attrNameLst>
                                      </p:cBhvr>
                                      <p:tavLst>
                                        <p:tav tm="0">
                                          <p:val>
                                            <p:strVal val="#ppt_y"/>
                                          </p:val>
                                        </p:tav>
                                        <p:tav tm="100000">
                                          <p:val>
                                            <p:strVal val="#ppt_y"/>
                                          </p:val>
                                        </p:tav>
                                      </p:tavLst>
                                    </p:anim>
                                  </p:childTnLst>
                                </p:cTn>
                              </p:par>
                              <p:par>
                                <p:cTn id="77" presetID="49" presetClass="entr" presetSubtype="0" decel="100000" fill="hold" grpId="1" nodeType="with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 calcmode="lin" valueType="num">
                                      <p:cBhvr>
                                        <p:cTn id="79" dur="10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0" dur="1000" fill="hold"/>
                                        <p:tgtEl>
                                          <p:spTgt spid="22">
                                            <p:txEl>
                                              <p:pRg st="0" end="0"/>
                                            </p:txEl>
                                          </p:spTgt>
                                        </p:tgtEl>
                                        <p:attrNameLst>
                                          <p:attrName>ppt_h</p:attrName>
                                        </p:attrNameLst>
                                      </p:cBhvr>
                                      <p:tavLst>
                                        <p:tav tm="0">
                                          <p:val>
                                            <p:fltVal val="0"/>
                                          </p:val>
                                        </p:tav>
                                        <p:tav tm="100000">
                                          <p:val>
                                            <p:strVal val="#ppt_h"/>
                                          </p:val>
                                        </p:tav>
                                      </p:tavLst>
                                    </p:anim>
                                    <p:anim calcmode="lin" valueType="num">
                                      <p:cBhvr>
                                        <p:cTn id="81" dur="1000" fill="hold"/>
                                        <p:tgtEl>
                                          <p:spTgt spid="22">
                                            <p:txEl>
                                              <p:pRg st="0" end="0"/>
                                            </p:txEl>
                                          </p:spTgt>
                                        </p:tgtEl>
                                        <p:attrNameLst>
                                          <p:attrName>style.rotation</p:attrName>
                                        </p:attrNameLst>
                                      </p:cBhvr>
                                      <p:tavLst>
                                        <p:tav tm="0">
                                          <p:val>
                                            <p:fltVal val="360"/>
                                          </p:val>
                                        </p:tav>
                                        <p:tav tm="100000">
                                          <p:val>
                                            <p:fltVal val="0"/>
                                          </p:val>
                                        </p:tav>
                                      </p:tavLst>
                                    </p:anim>
                                    <p:animEffect transition="in" filter="fade">
                                      <p:cBhvr>
                                        <p:cTn id="82" dur="1000"/>
                                        <p:tgtEl>
                                          <p:spTgt spid="22">
                                            <p:txEl>
                                              <p:pRg st="0" end="0"/>
                                            </p:txEl>
                                          </p:spTgt>
                                        </p:tgtEl>
                                      </p:cBhvr>
                                    </p:animEffect>
                                  </p:childTnLst>
                                </p:cTn>
                              </p:par>
                              <p:par>
                                <p:cTn id="83" presetID="49" presetClass="entr" presetSubtype="0" decel="100000" fill="hold" nodeType="withEffect">
                                  <p:stCondLst>
                                    <p:cond delay="0"/>
                                  </p:stCondLst>
                                  <p:childTnLst>
                                    <p:set>
                                      <p:cBhvr>
                                        <p:cTn id="84" dur="1" fill="hold">
                                          <p:stCondLst>
                                            <p:cond delay="0"/>
                                          </p:stCondLst>
                                        </p:cTn>
                                        <p:tgtEl>
                                          <p:spTgt spid="19"/>
                                        </p:tgtEl>
                                        <p:attrNameLst>
                                          <p:attrName>style.visibility</p:attrName>
                                        </p:attrNameLst>
                                      </p:cBhvr>
                                      <p:to>
                                        <p:strVal val="visible"/>
                                      </p:to>
                                    </p:set>
                                    <p:anim calcmode="lin" valueType="num">
                                      <p:cBhvr>
                                        <p:cTn id="85" dur="1000" fill="hold"/>
                                        <p:tgtEl>
                                          <p:spTgt spid="19"/>
                                        </p:tgtEl>
                                        <p:attrNameLst>
                                          <p:attrName>ppt_w</p:attrName>
                                        </p:attrNameLst>
                                      </p:cBhvr>
                                      <p:tavLst>
                                        <p:tav tm="0">
                                          <p:val>
                                            <p:fltVal val="0"/>
                                          </p:val>
                                        </p:tav>
                                        <p:tav tm="100000">
                                          <p:val>
                                            <p:strVal val="#ppt_w"/>
                                          </p:val>
                                        </p:tav>
                                      </p:tavLst>
                                    </p:anim>
                                    <p:anim calcmode="lin" valueType="num">
                                      <p:cBhvr>
                                        <p:cTn id="86" dur="1000" fill="hold"/>
                                        <p:tgtEl>
                                          <p:spTgt spid="19"/>
                                        </p:tgtEl>
                                        <p:attrNameLst>
                                          <p:attrName>ppt_h</p:attrName>
                                        </p:attrNameLst>
                                      </p:cBhvr>
                                      <p:tavLst>
                                        <p:tav tm="0">
                                          <p:val>
                                            <p:fltVal val="0"/>
                                          </p:val>
                                        </p:tav>
                                        <p:tav tm="100000">
                                          <p:val>
                                            <p:strVal val="#ppt_h"/>
                                          </p:val>
                                        </p:tav>
                                      </p:tavLst>
                                    </p:anim>
                                    <p:anim calcmode="lin" valueType="num">
                                      <p:cBhvr>
                                        <p:cTn id="87" dur="1000" fill="hold"/>
                                        <p:tgtEl>
                                          <p:spTgt spid="19"/>
                                        </p:tgtEl>
                                        <p:attrNameLst>
                                          <p:attrName>style.rotation</p:attrName>
                                        </p:attrNameLst>
                                      </p:cBhvr>
                                      <p:tavLst>
                                        <p:tav tm="0">
                                          <p:val>
                                            <p:fltVal val="360"/>
                                          </p:val>
                                        </p:tav>
                                        <p:tav tm="100000">
                                          <p:val>
                                            <p:fltVal val="0"/>
                                          </p:val>
                                        </p:tav>
                                      </p:tavLst>
                                    </p:anim>
                                    <p:animEffect transition="in" filter="fade">
                                      <p:cBhvr>
                                        <p:cTn id="88" dur="1000"/>
                                        <p:tgtEl>
                                          <p:spTgt spid="19"/>
                                        </p:tgtEl>
                                      </p:cBhvr>
                                    </p:animEffect>
                                  </p:childTnLst>
                                </p:cTn>
                              </p:par>
                            </p:childTnLst>
                          </p:cTn>
                        </p:par>
                        <p:par>
                          <p:cTn id="89" fill="hold">
                            <p:stCondLst>
                              <p:cond delay="5550"/>
                            </p:stCondLst>
                            <p:childTnLst>
                              <p:par>
                                <p:cTn id="90" presetID="10"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Effect transition="in" filter="fade">
                                      <p:cBhvr>
                                        <p:cTn id="92" dur="500"/>
                                        <p:tgtEl>
                                          <p:spTgt spid="24"/>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3"/>
                                        </p:tgtEl>
                                        <p:attrNameLst>
                                          <p:attrName>style.visibility</p:attrName>
                                        </p:attrNameLst>
                                      </p:cBhvr>
                                      <p:to>
                                        <p:strVal val="visible"/>
                                      </p:to>
                                    </p:set>
                                    <p:animEffect transition="in" filter="fade">
                                      <p:cBhvr>
                                        <p:cTn id="95" dur="500"/>
                                        <p:tgtEl>
                                          <p:spTgt spid="23"/>
                                        </p:tgtEl>
                                      </p:cBhvr>
                                    </p:animEffect>
                                  </p:childTnLst>
                                </p:cTn>
                              </p:par>
                            </p:childTnLst>
                          </p:cTn>
                        </p:par>
                        <p:par>
                          <p:cTn id="96" fill="hold">
                            <p:stCondLst>
                              <p:cond delay="6050"/>
                            </p:stCondLst>
                            <p:childTnLst>
                              <p:par>
                                <p:cTn id="97" presetID="2" presetClass="entr" presetSubtype="2" decel="100000" fill="hold" grpId="0" nodeType="afterEffect">
                                  <p:stCondLst>
                                    <p:cond delay="0"/>
                                  </p:stCondLst>
                                  <p:childTnLst>
                                    <p:set>
                                      <p:cBhvr>
                                        <p:cTn id="98" dur="1" fill="hold">
                                          <p:stCondLst>
                                            <p:cond delay="0"/>
                                          </p:stCondLst>
                                        </p:cTn>
                                        <p:tgtEl>
                                          <p:spTgt spid="40">
                                            <p:txEl>
                                              <p:pRg st="0" end="0"/>
                                            </p:txEl>
                                          </p:spTgt>
                                        </p:tgtEl>
                                        <p:attrNameLst>
                                          <p:attrName>style.visibility</p:attrName>
                                        </p:attrNameLst>
                                      </p:cBhvr>
                                      <p:to>
                                        <p:strVal val="visible"/>
                                      </p:to>
                                    </p:set>
                                    <p:anim calcmode="lin" valueType="num">
                                      <p:cBhvr additive="base">
                                        <p:cTn id="99"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100" dur="1000" fill="hold"/>
                                        <p:tgtEl>
                                          <p:spTgt spid="40">
                                            <p:txEl>
                                              <p:pRg st="0" end="0"/>
                                            </p:txEl>
                                          </p:spTgt>
                                        </p:tgtEl>
                                        <p:attrNameLst>
                                          <p:attrName>ppt_y</p:attrName>
                                        </p:attrNameLst>
                                      </p:cBhvr>
                                      <p:tavLst>
                                        <p:tav tm="0">
                                          <p:val>
                                            <p:strVal val="#ppt_y"/>
                                          </p:val>
                                        </p:tav>
                                        <p:tav tm="100000">
                                          <p:val>
                                            <p:strVal val="#ppt_y"/>
                                          </p:val>
                                        </p:tav>
                                      </p:tavLst>
                                    </p:anim>
                                  </p:childTnLst>
                                </p:cTn>
                              </p:par>
                              <p:par>
                                <p:cTn id="101" presetID="2" presetClass="entr" presetSubtype="2" decel="100000" fill="hold" nodeType="withEffect">
                                  <p:stCondLst>
                                    <p:cond delay="0"/>
                                  </p:stCondLst>
                                  <p:childTnLst>
                                    <p:set>
                                      <p:cBhvr>
                                        <p:cTn id="102" dur="1" fill="hold">
                                          <p:stCondLst>
                                            <p:cond delay="0"/>
                                          </p:stCondLst>
                                        </p:cTn>
                                        <p:tgtEl>
                                          <p:spTgt spid="37"/>
                                        </p:tgtEl>
                                        <p:attrNameLst>
                                          <p:attrName>style.visibility</p:attrName>
                                        </p:attrNameLst>
                                      </p:cBhvr>
                                      <p:to>
                                        <p:strVal val="visible"/>
                                      </p:to>
                                    </p:set>
                                    <p:anim calcmode="lin" valueType="num">
                                      <p:cBhvr additive="base">
                                        <p:cTn id="103" dur="1000" fill="hold"/>
                                        <p:tgtEl>
                                          <p:spTgt spid="37"/>
                                        </p:tgtEl>
                                        <p:attrNameLst>
                                          <p:attrName>ppt_x</p:attrName>
                                        </p:attrNameLst>
                                      </p:cBhvr>
                                      <p:tavLst>
                                        <p:tav tm="0">
                                          <p:val>
                                            <p:strVal val="1+#ppt_w/2"/>
                                          </p:val>
                                        </p:tav>
                                        <p:tav tm="100000">
                                          <p:val>
                                            <p:strVal val="#ppt_x"/>
                                          </p:val>
                                        </p:tav>
                                      </p:tavLst>
                                    </p:anim>
                                    <p:anim calcmode="lin" valueType="num">
                                      <p:cBhvr additive="base">
                                        <p:cTn id="104" dur="1000" fill="hold"/>
                                        <p:tgtEl>
                                          <p:spTgt spid="37"/>
                                        </p:tgtEl>
                                        <p:attrNameLst>
                                          <p:attrName>ppt_y</p:attrName>
                                        </p:attrNameLst>
                                      </p:cBhvr>
                                      <p:tavLst>
                                        <p:tav tm="0">
                                          <p:val>
                                            <p:strVal val="#ppt_y"/>
                                          </p:val>
                                        </p:tav>
                                        <p:tav tm="100000">
                                          <p:val>
                                            <p:strVal val="#ppt_y"/>
                                          </p:val>
                                        </p:tav>
                                      </p:tavLst>
                                    </p:anim>
                                  </p:childTnLst>
                                </p:cTn>
                              </p:par>
                              <p:par>
                                <p:cTn id="105" presetID="49" presetClass="entr" presetSubtype="0" decel="100000" fill="hold" grpId="1" nodeType="withEffect">
                                  <p:stCondLst>
                                    <p:cond delay="0"/>
                                  </p:stCondLst>
                                  <p:childTnLst>
                                    <p:set>
                                      <p:cBhvr>
                                        <p:cTn id="106" dur="1" fill="hold">
                                          <p:stCondLst>
                                            <p:cond delay="0"/>
                                          </p:stCondLst>
                                        </p:cTn>
                                        <p:tgtEl>
                                          <p:spTgt spid="40">
                                            <p:txEl>
                                              <p:pRg st="0" end="0"/>
                                            </p:txEl>
                                          </p:spTgt>
                                        </p:tgtEl>
                                        <p:attrNameLst>
                                          <p:attrName>style.visibility</p:attrName>
                                        </p:attrNameLst>
                                      </p:cBhvr>
                                      <p:to>
                                        <p:strVal val="visible"/>
                                      </p:to>
                                    </p:set>
                                    <p:anim calcmode="lin" valueType="num">
                                      <p:cBhvr>
                                        <p:cTn id="107"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108"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109"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110" dur="1000"/>
                                        <p:tgtEl>
                                          <p:spTgt spid="40">
                                            <p:txEl>
                                              <p:pRg st="0" end="0"/>
                                            </p:txEl>
                                          </p:spTgt>
                                        </p:tgtEl>
                                      </p:cBhvr>
                                    </p:animEffect>
                                  </p:childTnLst>
                                </p:cTn>
                              </p:par>
                              <p:par>
                                <p:cTn id="111" presetID="49" presetClass="entr" presetSubtype="0" decel="100000" fill="hold" nodeType="withEffect">
                                  <p:stCondLst>
                                    <p:cond delay="0"/>
                                  </p:stCondLst>
                                  <p:childTnLst>
                                    <p:set>
                                      <p:cBhvr>
                                        <p:cTn id="112" dur="1" fill="hold">
                                          <p:stCondLst>
                                            <p:cond delay="0"/>
                                          </p:stCondLst>
                                        </p:cTn>
                                        <p:tgtEl>
                                          <p:spTgt spid="37"/>
                                        </p:tgtEl>
                                        <p:attrNameLst>
                                          <p:attrName>style.visibility</p:attrName>
                                        </p:attrNameLst>
                                      </p:cBhvr>
                                      <p:to>
                                        <p:strVal val="visible"/>
                                      </p:to>
                                    </p:set>
                                    <p:anim calcmode="lin" valueType="num">
                                      <p:cBhvr>
                                        <p:cTn id="113" dur="1000" fill="hold"/>
                                        <p:tgtEl>
                                          <p:spTgt spid="37"/>
                                        </p:tgtEl>
                                        <p:attrNameLst>
                                          <p:attrName>ppt_w</p:attrName>
                                        </p:attrNameLst>
                                      </p:cBhvr>
                                      <p:tavLst>
                                        <p:tav tm="0">
                                          <p:val>
                                            <p:fltVal val="0"/>
                                          </p:val>
                                        </p:tav>
                                        <p:tav tm="100000">
                                          <p:val>
                                            <p:strVal val="#ppt_w"/>
                                          </p:val>
                                        </p:tav>
                                      </p:tavLst>
                                    </p:anim>
                                    <p:anim calcmode="lin" valueType="num">
                                      <p:cBhvr>
                                        <p:cTn id="114" dur="1000" fill="hold"/>
                                        <p:tgtEl>
                                          <p:spTgt spid="37"/>
                                        </p:tgtEl>
                                        <p:attrNameLst>
                                          <p:attrName>ppt_h</p:attrName>
                                        </p:attrNameLst>
                                      </p:cBhvr>
                                      <p:tavLst>
                                        <p:tav tm="0">
                                          <p:val>
                                            <p:fltVal val="0"/>
                                          </p:val>
                                        </p:tav>
                                        <p:tav tm="100000">
                                          <p:val>
                                            <p:strVal val="#ppt_h"/>
                                          </p:val>
                                        </p:tav>
                                      </p:tavLst>
                                    </p:anim>
                                    <p:anim calcmode="lin" valueType="num">
                                      <p:cBhvr>
                                        <p:cTn id="115" dur="1000" fill="hold"/>
                                        <p:tgtEl>
                                          <p:spTgt spid="37"/>
                                        </p:tgtEl>
                                        <p:attrNameLst>
                                          <p:attrName>style.rotation</p:attrName>
                                        </p:attrNameLst>
                                      </p:cBhvr>
                                      <p:tavLst>
                                        <p:tav tm="0">
                                          <p:val>
                                            <p:fltVal val="360"/>
                                          </p:val>
                                        </p:tav>
                                        <p:tav tm="100000">
                                          <p:val>
                                            <p:fltVal val="0"/>
                                          </p:val>
                                        </p:tav>
                                      </p:tavLst>
                                    </p:anim>
                                    <p:animEffect transition="in" filter="fade">
                                      <p:cBhvr>
                                        <p:cTn id="116" dur="1000"/>
                                        <p:tgtEl>
                                          <p:spTgt spid="37"/>
                                        </p:tgtEl>
                                      </p:cBhvr>
                                    </p:animEffect>
                                  </p:childTnLst>
                                </p:cTn>
                              </p:par>
                            </p:childTnLst>
                          </p:cTn>
                        </p:par>
                        <p:par>
                          <p:cTn id="117" fill="hold">
                            <p:stCondLst>
                              <p:cond delay="7050"/>
                            </p:stCondLst>
                            <p:childTnLst>
                              <p:par>
                                <p:cTn id="118" presetID="10" presetClass="entr" presetSubtype="0" fill="hold" grpId="0" nodeType="afterEffect">
                                  <p:stCondLst>
                                    <p:cond delay="0"/>
                                  </p:stCondLst>
                                  <p:childTnLst>
                                    <p:set>
                                      <p:cBhvr>
                                        <p:cTn id="119" dur="1" fill="hold">
                                          <p:stCondLst>
                                            <p:cond delay="0"/>
                                          </p:stCondLst>
                                        </p:cTn>
                                        <p:tgtEl>
                                          <p:spTgt spid="42"/>
                                        </p:tgtEl>
                                        <p:attrNameLst>
                                          <p:attrName>style.visibility</p:attrName>
                                        </p:attrNameLst>
                                      </p:cBhvr>
                                      <p:to>
                                        <p:strVal val="visible"/>
                                      </p:to>
                                    </p:set>
                                    <p:animEffect transition="in" filter="fade">
                                      <p:cBhvr>
                                        <p:cTn id="120" dur="500"/>
                                        <p:tgtEl>
                                          <p:spTgt spid="42"/>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41"/>
                                        </p:tgtEl>
                                        <p:attrNameLst>
                                          <p:attrName>style.visibility</p:attrName>
                                        </p:attrNameLst>
                                      </p:cBhvr>
                                      <p:to>
                                        <p:strVal val="visible"/>
                                      </p:to>
                                    </p:set>
                                    <p:animEffect transition="in" filter="fade">
                                      <p:cBhvr>
                                        <p:cTn id="123" dur="500"/>
                                        <p:tgtEl>
                                          <p:spTgt spid="41"/>
                                        </p:tgtEl>
                                      </p:cBhvr>
                                    </p:animEffect>
                                  </p:childTnLst>
                                </p:cTn>
                              </p:par>
                            </p:childTnLst>
                          </p:cTn>
                        </p:par>
                        <p:par>
                          <p:cTn id="124" fill="hold">
                            <p:stCondLst>
                              <p:cond delay="7550"/>
                            </p:stCondLst>
                            <p:childTnLst>
                              <p:par>
                                <p:cTn id="125" presetID="2" presetClass="entr" presetSubtype="2" decel="100000" fill="hold" grpId="0" nodeType="afterEffect">
                                  <p:stCondLst>
                                    <p:cond delay="0"/>
                                  </p:stCondLst>
                                  <p:childTnLst>
                                    <p:set>
                                      <p:cBhvr>
                                        <p:cTn id="126" dur="1" fill="hold">
                                          <p:stCondLst>
                                            <p:cond delay="0"/>
                                          </p:stCondLst>
                                        </p:cTn>
                                        <p:tgtEl>
                                          <p:spTgt spid="46">
                                            <p:txEl>
                                              <p:pRg st="0" end="0"/>
                                            </p:txEl>
                                          </p:spTgt>
                                        </p:tgtEl>
                                        <p:attrNameLst>
                                          <p:attrName>style.visibility</p:attrName>
                                        </p:attrNameLst>
                                      </p:cBhvr>
                                      <p:to>
                                        <p:strVal val="visible"/>
                                      </p:to>
                                    </p:set>
                                    <p:anim calcmode="lin" valueType="num">
                                      <p:cBhvr additive="base">
                                        <p:cTn id="127"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128" dur="1000" fill="hold"/>
                                        <p:tgtEl>
                                          <p:spTgt spid="46">
                                            <p:txEl>
                                              <p:pRg st="0" end="0"/>
                                            </p:txEl>
                                          </p:spTgt>
                                        </p:tgtEl>
                                        <p:attrNameLst>
                                          <p:attrName>ppt_y</p:attrName>
                                        </p:attrNameLst>
                                      </p:cBhvr>
                                      <p:tavLst>
                                        <p:tav tm="0">
                                          <p:val>
                                            <p:strVal val="#ppt_y"/>
                                          </p:val>
                                        </p:tav>
                                        <p:tav tm="100000">
                                          <p:val>
                                            <p:strVal val="#ppt_y"/>
                                          </p:val>
                                        </p:tav>
                                      </p:tavLst>
                                    </p:anim>
                                  </p:childTnLst>
                                </p:cTn>
                              </p:par>
                              <p:par>
                                <p:cTn id="129" presetID="2" presetClass="entr" presetSubtype="2" decel="100000" fill="hold" nodeType="withEffect">
                                  <p:stCondLst>
                                    <p:cond delay="0"/>
                                  </p:stCondLst>
                                  <p:childTnLst>
                                    <p:set>
                                      <p:cBhvr>
                                        <p:cTn id="130" dur="1" fill="hold">
                                          <p:stCondLst>
                                            <p:cond delay="0"/>
                                          </p:stCondLst>
                                        </p:cTn>
                                        <p:tgtEl>
                                          <p:spTgt spid="43"/>
                                        </p:tgtEl>
                                        <p:attrNameLst>
                                          <p:attrName>style.visibility</p:attrName>
                                        </p:attrNameLst>
                                      </p:cBhvr>
                                      <p:to>
                                        <p:strVal val="visible"/>
                                      </p:to>
                                    </p:set>
                                    <p:anim calcmode="lin" valueType="num">
                                      <p:cBhvr additive="base">
                                        <p:cTn id="131" dur="1000" fill="hold"/>
                                        <p:tgtEl>
                                          <p:spTgt spid="43"/>
                                        </p:tgtEl>
                                        <p:attrNameLst>
                                          <p:attrName>ppt_x</p:attrName>
                                        </p:attrNameLst>
                                      </p:cBhvr>
                                      <p:tavLst>
                                        <p:tav tm="0">
                                          <p:val>
                                            <p:strVal val="1+#ppt_w/2"/>
                                          </p:val>
                                        </p:tav>
                                        <p:tav tm="100000">
                                          <p:val>
                                            <p:strVal val="#ppt_x"/>
                                          </p:val>
                                        </p:tav>
                                      </p:tavLst>
                                    </p:anim>
                                    <p:anim calcmode="lin" valueType="num">
                                      <p:cBhvr additive="base">
                                        <p:cTn id="132" dur="1000" fill="hold"/>
                                        <p:tgtEl>
                                          <p:spTgt spid="43"/>
                                        </p:tgtEl>
                                        <p:attrNameLst>
                                          <p:attrName>ppt_y</p:attrName>
                                        </p:attrNameLst>
                                      </p:cBhvr>
                                      <p:tavLst>
                                        <p:tav tm="0">
                                          <p:val>
                                            <p:strVal val="#ppt_y"/>
                                          </p:val>
                                        </p:tav>
                                        <p:tav tm="100000">
                                          <p:val>
                                            <p:strVal val="#ppt_y"/>
                                          </p:val>
                                        </p:tav>
                                      </p:tavLst>
                                    </p:anim>
                                  </p:childTnLst>
                                </p:cTn>
                              </p:par>
                              <p:par>
                                <p:cTn id="133" presetID="49" presetClass="entr" presetSubtype="0" decel="100000" fill="hold" grpId="1" nodeType="withEffect">
                                  <p:stCondLst>
                                    <p:cond delay="0"/>
                                  </p:stCondLst>
                                  <p:childTnLst>
                                    <p:set>
                                      <p:cBhvr>
                                        <p:cTn id="134" dur="1" fill="hold">
                                          <p:stCondLst>
                                            <p:cond delay="0"/>
                                          </p:stCondLst>
                                        </p:cTn>
                                        <p:tgtEl>
                                          <p:spTgt spid="46">
                                            <p:txEl>
                                              <p:pRg st="0" end="0"/>
                                            </p:txEl>
                                          </p:spTgt>
                                        </p:tgtEl>
                                        <p:attrNameLst>
                                          <p:attrName>style.visibility</p:attrName>
                                        </p:attrNameLst>
                                      </p:cBhvr>
                                      <p:to>
                                        <p:strVal val="visible"/>
                                      </p:to>
                                    </p:set>
                                    <p:anim calcmode="lin" valueType="num">
                                      <p:cBhvr>
                                        <p:cTn id="135"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36"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37"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38" dur="1000"/>
                                        <p:tgtEl>
                                          <p:spTgt spid="46">
                                            <p:txEl>
                                              <p:pRg st="0" end="0"/>
                                            </p:txEl>
                                          </p:spTgt>
                                        </p:tgtEl>
                                      </p:cBhvr>
                                    </p:animEffect>
                                  </p:childTnLst>
                                </p:cTn>
                              </p:par>
                              <p:par>
                                <p:cTn id="139" presetID="49" presetClass="entr" presetSubtype="0" decel="100000" fill="hold" nodeType="withEffect">
                                  <p:stCondLst>
                                    <p:cond delay="0"/>
                                  </p:stCondLst>
                                  <p:childTnLst>
                                    <p:set>
                                      <p:cBhvr>
                                        <p:cTn id="140" dur="1" fill="hold">
                                          <p:stCondLst>
                                            <p:cond delay="0"/>
                                          </p:stCondLst>
                                        </p:cTn>
                                        <p:tgtEl>
                                          <p:spTgt spid="43"/>
                                        </p:tgtEl>
                                        <p:attrNameLst>
                                          <p:attrName>style.visibility</p:attrName>
                                        </p:attrNameLst>
                                      </p:cBhvr>
                                      <p:to>
                                        <p:strVal val="visible"/>
                                      </p:to>
                                    </p:set>
                                    <p:anim calcmode="lin" valueType="num">
                                      <p:cBhvr>
                                        <p:cTn id="141" dur="1000" fill="hold"/>
                                        <p:tgtEl>
                                          <p:spTgt spid="43"/>
                                        </p:tgtEl>
                                        <p:attrNameLst>
                                          <p:attrName>ppt_w</p:attrName>
                                        </p:attrNameLst>
                                      </p:cBhvr>
                                      <p:tavLst>
                                        <p:tav tm="0">
                                          <p:val>
                                            <p:fltVal val="0"/>
                                          </p:val>
                                        </p:tav>
                                        <p:tav tm="100000">
                                          <p:val>
                                            <p:strVal val="#ppt_w"/>
                                          </p:val>
                                        </p:tav>
                                      </p:tavLst>
                                    </p:anim>
                                    <p:anim calcmode="lin" valueType="num">
                                      <p:cBhvr>
                                        <p:cTn id="142" dur="1000" fill="hold"/>
                                        <p:tgtEl>
                                          <p:spTgt spid="43"/>
                                        </p:tgtEl>
                                        <p:attrNameLst>
                                          <p:attrName>ppt_h</p:attrName>
                                        </p:attrNameLst>
                                      </p:cBhvr>
                                      <p:tavLst>
                                        <p:tav tm="0">
                                          <p:val>
                                            <p:fltVal val="0"/>
                                          </p:val>
                                        </p:tav>
                                        <p:tav tm="100000">
                                          <p:val>
                                            <p:strVal val="#ppt_h"/>
                                          </p:val>
                                        </p:tav>
                                      </p:tavLst>
                                    </p:anim>
                                    <p:anim calcmode="lin" valueType="num">
                                      <p:cBhvr>
                                        <p:cTn id="143" dur="1000" fill="hold"/>
                                        <p:tgtEl>
                                          <p:spTgt spid="43"/>
                                        </p:tgtEl>
                                        <p:attrNameLst>
                                          <p:attrName>style.rotation</p:attrName>
                                        </p:attrNameLst>
                                      </p:cBhvr>
                                      <p:tavLst>
                                        <p:tav tm="0">
                                          <p:val>
                                            <p:fltVal val="360"/>
                                          </p:val>
                                        </p:tav>
                                        <p:tav tm="100000">
                                          <p:val>
                                            <p:fltVal val="0"/>
                                          </p:val>
                                        </p:tav>
                                      </p:tavLst>
                                    </p:anim>
                                    <p:animEffect transition="in" filter="fade">
                                      <p:cBhvr>
                                        <p:cTn id="144" dur="1000"/>
                                        <p:tgtEl>
                                          <p:spTgt spid="43"/>
                                        </p:tgtEl>
                                      </p:cBhvr>
                                    </p:animEffect>
                                  </p:childTnLst>
                                </p:cTn>
                              </p:par>
                            </p:childTnLst>
                          </p:cTn>
                        </p:par>
                        <p:par>
                          <p:cTn id="145" fill="hold">
                            <p:stCondLst>
                              <p:cond delay="8550"/>
                            </p:stCondLst>
                            <p:childTnLst>
                              <p:par>
                                <p:cTn id="146" presetID="10" presetClass="entr" presetSubtype="0" fill="hold" grpId="0" nodeType="afterEffect">
                                  <p:stCondLst>
                                    <p:cond delay="0"/>
                                  </p:stCondLst>
                                  <p:childTnLst>
                                    <p:set>
                                      <p:cBhvr>
                                        <p:cTn id="147" dur="1" fill="hold">
                                          <p:stCondLst>
                                            <p:cond delay="0"/>
                                          </p:stCondLst>
                                        </p:cTn>
                                        <p:tgtEl>
                                          <p:spTgt spid="48"/>
                                        </p:tgtEl>
                                        <p:attrNameLst>
                                          <p:attrName>style.visibility</p:attrName>
                                        </p:attrNameLst>
                                      </p:cBhvr>
                                      <p:to>
                                        <p:strVal val="visible"/>
                                      </p:to>
                                    </p:set>
                                    <p:animEffect transition="in" filter="fade">
                                      <p:cBhvr>
                                        <p:cTn id="148" dur="500"/>
                                        <p:tgtEl>
                                          <p:spTgt spid="48"/>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47"/>
                                        </p:tgtEl>
                                        <p:attrNameLst>
                                          <p:attrName>style.visibility</p:attrName>
                                        </p:attrNameLst>
                                      </p:cBhvr>
                                      <p:to>
                                        <p:strVal val="visible"/>
                                      </p:to>
                                    </p:set>
                                    <p:animEffect transition="in" filter="fade">
                                      <p:cBhvr>
                                        <p:cTn id="151" dur="500"/>
                                        <p:tgtEl>
                                          <p:spTgt spid="47"/>
                                        </p:tgtEl>
                                      </p:cBhvr>
                                    </p:animEffect>
                                  </p:childTnLst>
                                </p:cTn>
                              </p:par>
                            </p:childTnLst>
                          </p:cTn>
                        </p:par>
                        <p:par>
                          <p:cTn id="152" fill="hold">
                            <p:stCondLst>
                              <p:cond delay="9050"/>
                            </p:stCondLst>
                            <p:childTnLst>
                              <p:par>
                                <p:cTn id="153" presetID="2" presetClass="entr" presetSubtype="2" decel="100000" fill="hold" grpId="0" nodeType="afterEffect">
                                  <p:stCondLst>
                                    <p:cond delay="0"/>
                                  </p:stCondLst>
                                  <p:childTnLst>
                                    <p:set>
                                      <p:cBhvr>
                                        <p:cTn id="154" dur="1" fill="hold">
                                          <p:stCondLst>
                                            <p:cond delay="0"/>
                                          </p:stCondLst>
                                        </p:cTn>
                                        <p:tgtEl>
                                          <p:spTgt spid="52">
                                            <p:txEl>
                                              <p:pRg st="0" end="0"/>
                                            </p:txEl>
                                          </p:spTgt>
                                        </p:tgtEl>
                                        <p:attrNameLst>
                                          <p:attrName>style.visibility</p:attrName>
                                        </p:attrNameLst>
                                      </p:cBhvr>
                                      <p:to>
                                        <p:strVal val="visible"/>
                                      </p:to>
                                    </p:set>
                                    <p:anim calcmode="lin" valueType="num">
                                      <p:cBhvr additive="base">
                                        <p:cTn id="155" dur="1000" fill="hold"/>
                                        <p:tgtEl>
                                          <p:spTgt spid="52">
                                            <p:txEl>
                                              <p:pRg st="0" end="0"/>
                                            </p:txEl>
                                          </p:spTgt>
                                        </p:tgtEl>
                                        <p:attrNameLst>
                                          <p:attrName>ppt_x</p:attrName>
                                        </p:attrNameLst>
                                      </p:cBhvr>
                                      <p:tavLst>
                                        <p:tav tm="0">
                                          <p:val>
                                            <p:strVal val="1+#ppt_w/2"/>
                                          </p:val>
                                        </p:tav>
                                        <p:tav tm="100000">
                                          <p:val>
                                            <p:strVal val="#ppt_x"/>
                                          </p:val>
                                        </p:tav>
                                      </p:tavLst>
                                    </p:anim>
                                    <p:anim calcmode="lin" valueType="num">
                                      <p:cBhvr additive="base">
                                        <p:cTn id="156" dur="1000" fill="hold"/>
                                        <p:tgtEl>
                                          <p:spTgt spid="52">
                                            <p:txEl>
                                              <p:pRg st="0" end="0"/>
                                            </p:txEl>
                                          </p:spTgt>
                                        </p:tgtEl>
                                        <p:attrNameLst>
                                          <p:attrName>ppt_y</p:attrName>
                                        </p:attrNameLst>
                                      </p:cBhvr>
                                      <p:tavLst>
                                        <p:tav tm="0">
                                          <p:val>
                                            <p:strVal val="#ppt_y"/>
                                          </p:val>
                                        </p:tav>
                                        <p:tav tm="100000">
                                          <p:val>
                                            <p:strVal val="#ppt_y"/>
                                          </p:val>
                                        </p:tav>
                                      </p:tavLst>
                                    </p:anim>
                                  </p:childTnLst>
                                </p:cTn>
                              </p:par>
                              <p:par>
                                <p:cTn id="157" presetID="2" presetClass="entr" presetSubtype="2" decel="100000" fill="hold" nodeType="withEffect">
                                  <p:stCondLst>
                                    <p:cond delay="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1+#ppt_w/2"/>
                                          </p:val>
                                        </p:tav>
                                        <p:tav tm="100000">
                                          <p:val>
                                            <p:strVal val="#ppt_x"/>
                                          </p:val>
                                        </p:tav>
                                      </p:tavLst>
                                    </p:anim>
                                    <p:anim calcmode="lin" valueType="num">
                                      <p:cBhvr additive="base">
                                        <p:cTn id="160" dur="1000" fill="hold"/>
                                        <p:tgtEl>
                                          <p:spTgt spid="49"/>
                                        </p:tgtEl>
                                        <p:attrNameLst>
                                          <p:attrName>ppt_y</p:attrName>
                                        </p:attrNameLst>
                                      </p:cBhvr>
                                      <p:tavLst>
                                        <p:tav tm="0">
                                          <p:val>
                                            <p:strVal val="#ppt_y"/>
                                          </p:val>
                                        </p:tav>
                                        <p:tav tm="100000">
                                          <p:val>
                                            <p:strVal val="#ppt_y"/>
                                          </p:val>
                                        </p:tav>
                                      </p:tavLst>
                                    </p:anim>
                                  </p:childTnLst>
                                </p:cTn>
                              </p:par>
                              <p:par>
                                <p:cTn id="161" presetID="49" presetClass="entr" presetSubtype="0" decel="100000" fill="hold" grpId="1" nodeType="withEffect">
                                  <p:stCondLst>
                                    <p:cond delay="0"/>
                                  </p:stCondLst>
                                  <p:childTnLst>
                                    <p:set>
                                      <p:cBhvr>
                                        <p:cTn id="162" dur="1" fill="hold">
                                          <p:stCondLst>
                                            <p:cond delay="0"/>
                                          </p:stCondLst>
                                        </p:cTn>
                                        <p:tgtEl>
                                          <p:spTgt spid="52">
                                            <p:txEl>
                                              <p:pRg st="0" end="0"/>
                                            </p:txEl>
                                          </p:spTgt>
                                        </p:tgtEl>
                                        <p:attrNameLst>
                                          <p:attrName>style.visibility</p:attrName>
                                        </p:attrNameLst>
                                      </p:cBhvr>
                                      <p:to>
                                        <p:strVal val="visible"/>
                                      </p:to>
                                    </p:set>
                                    <p:anim calcmode="lin" valueType="num">
                                      <p:cBhvr>
                                        <p:cTn id="163" dur="1000" fill="hold"/>
                                        <p:tgtEl>
                                          <p:spTgt spid="52">
                                            <p:txEl>
                                              <p:pRg st="0" end="0"/>
                                            </p:txEl>
                                          </p:spTgt>
                                        </p:tgtEl>
                                        <p:attrNameLst>
                                          <p:attrName>ppt_w</p:attrName>
                                        </p:attrNameLst>
                                      </p:cBhvr>
                                      <p:tavLst>
                                        <p:tav tm="0">
                                          <p:val>
                                            <p:fltVal val="0"/>
                                          </p:val>
                                        </p:tav>
                                        <p:tav tm="100000">
                                          <p:val>
                                            <p:strVal val="#ppt_w"/>
                                          </p:val>
                                        </p:tav>
                                      </p:tavLst>
                                    </p:anim>
                                    <p:anim calcmode="lin" valueType="num">
                                      <p:cBhvr>
                                        <p:cTn id="164" dur="1000" fill="hold"/>
                                        <p:tgtEl>
                                          <p:spTgt spid="52">
                                            <p:txEl>
                                              <p:pRg st="0" end="0"/>
                                            </p:txEl>
                                          </p:spTgt>
                                        </p:tgtEl>
                                        <p:attrNameLst>
                                          <p:attrName>ppt_h</p:attrName>
                                        </p:attrNameLst>
                                      </p:cBhvr>
                                      <p:tavLst>
                                        <p:tav tm="0">
                                          <p:val>
                                            <p:fltVal val="0"/>
                                          </p:val>
                                        </p:tav>
                                        <p:tav tm="100000">
                                          <p:val>
                                            <p:strVal val="#ppt_h"/>
                                          </p:val>
                                        </p:tav>
                                      </p:tavLst>
                                    </p:anim>
                                    <p:anim calcmode="lin" valueType="num">
                                      <p:cBhvr>
                                        <p:cTn id="165" dur="1000" fill="hold"/>
                                        <p:tgtEl>
                                          <p:spTgt spid="52">
                                            <p:txEl>
                                              <p:pRg st="0" end="0"/>
                                            </p:txEl>
                                          </p:spTgt>
                                        </p:tgtEl>
                                        <p:attrNameLst>
                                          <p:attrName>style.rotation</p:attrName>
                                        </p:attrNameLst>
                                      </p:cBhvr>
                                      <p:tavLst>
                                        <p:tav tm="0">
                                          <p:val>
                                            <p:fltVal val="360"/>
                                          </p:val>
                                        </p:tav>
                                        <p:tav tm="100000">
                                          <p:val>
                                            <p:fltVal val="0"/>
                                          </p:val>
                                        </p:tav>
                                      </p:tavLst>
                                    </p:anim>
                                    <p:animEffect transition="in" filter="fade">
                                      <p:cBhvr>
                                        <p:cTn id="166" dur="1000"/>
                                        <p:tgtEl>
                                          <p:spTgt spid="52">
                                            <p:txEl>
                                              <p:pRg st="0" end="0"/>
                                            </p:txEl>
                                          </p:spTgt>
                                        </p:tgtEl>
                                      </p:cBhvr>
                                    </p:animEffect>
                                  </p:childTnLst>
                                </p:cTn>
                              </p:par>
                              <p:par>
                                <p:cTn id="167" presetID="49" presetClass="entr" presetSubtype="0" decel="100000" fill="hold" nodeType="withEffect">
                                  <p:stCondLst>
                                    <p:cond delay="0"/>
                                  </p:stCondLst>
                                  <p:childTnLst>
                                    <p:set>
                                      <p:cBhvr>
                                        <p:cTn id="168" dur="1" fill="hold">
                                          <p:stCondLst>
                                            <p:cond delay="0"/>
                                          </p:stCondLst>
                                        </p:cTn>
                                        <p:tgtEl>
                                          <p:spTgt spid="49"/>
                                        </p:tgtEl>
                                        <p:attrNameLst>
                                          <p:attrName>style.visibility</p:attrName>
                                        </p:attrNameLst>
                                      </p:cBhvr>
                                      <p:to>
                                        <p:strVal val="visible"/>
                                      </p:to>
                                    </p:set>
                                    <p:anim calcmode="lin" valueType="num">
                                      <p:cBhvr>
                                        <p:cTn id="169" dur="1000" fill="hold"/>
                                        <p:tgtEl>
                                          <p:spTgt spid="49"/>
                                        </p:tgtEl>
                                        <p:attrNameLst>
                                          <p:attrName>ppt_w</p:attrName>
                                        </p:attrNameLst>
                                      </p:cBhvr>
                                      <p:tavLst>
                                        <p:tav tm="0">
                                          <p:val>
                                            <p:fltVal val="0"/>
                                          </p:val>
                                        </p:tav>
                                        <p:tav tm="100000">
                                          <p:val>
                                            <p:strVal val="#ppt_w"/>
                                          </p:val>
                                        </p:tav>
                                      </p:tavLst>
                                    </p:anim>
                                    <p:anim calcmode="lin" valueType="num">
                                      <p:cBhvr>
                                        <p:cTn id="170" dur="1000" fill="hold"/>
                                        <p:tgtEl>
                                          <p:spTgt spid="49"/>
                                        </p:tgtEl>
                                        <p:attrNameLst>
                                          <p:attrName>ppt_h</p:attrName>
                                        </p:attrNameLst>
                                      </p:cBhvr>
                                      <p:tavLst>
                                        <p:tav tm="0">
                                          <p:val>
                                            <p:fltVal val="0"/>
                                          </p:val>
                                        </p:tav>
                                        <p:tav tm="100000">
                                          <p:val>
                                            <p:strVal val="#ppt_h"/>
                                          </p:val>
                                        </p:tav>
                                      </p:tavLst>
                                    </p:anim>
                                    <p:anim calcmode="lin" valueType="num">
                                      <p:cBhvr>
                                        <p:cTn id="171" dur="1000" fill="hold"/>
                                        <p:tgtEl>
                                          <p:spTgt spid="49"/>
                                        </p:tgtEl>
                                        <p:attrNameLst>
                                          <p:attrName>style.rotation</p:attrName>
                                        </p:attrNameLst>
                                      </p:cBhvr>
                                      <p:tavLst>
                                        <p:tav tm="0">
                                          <p:val>
                                            <p:fltVal val="360"/>
                                          </p:val>
                                        </p:tav>
                                        <p:tav tm="100000">
                                          <p:val>
                                            <p:fltVal val="0"/>
                                          </p:val>
                                        </p:tav>
                                      </p:tavLst>
                                    </p:anim>
                                    <p:animEffect transition="in" filter="fade">
                                      <p:cBhvr>
                                        <p:cTn id="172" dur="1000"/>
                                        <p:tgtEl>
                                          <p:spTgt spid="49"/>
                                        </p:tgtEl>
                                      </p:cBhvr>
                                    </p:animEffect>
                                  </p:childTnLst>
                                </p:cTn>
                              </p:par>
                            </p:childTnLst>
                          </p:cTn>
                        </p:par>
                        <p:par>
                          <p:cTn id="173" fill="hold">
                            <p:stCondLst>
                              <p:cond delay="10050"/>
                            </p:stCondLst>
                            <p:childTnLst>
                              <p:par>
                                <p:cTn id="174" presetID="10" presetClass="entr" presetSubtype="0" fill="hold" grpId="0" nodeType="after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fade">
                                      <p:cBhvr>
                                        <p:cTn id="176" dur="500"/>
                                        <p:tgtEl>
                                          <p:spTgt spid="54"/>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53"/>
                                        </p:tgtEl>
                                        <p:attrNameLst>
                                          <p:attrName>style.visibility</p:attrName>
                                        </p:attrNameLst>
                                      </p:cBhvr>
                                      <p:to>
                                        <p:strVal val="visible"/>
                                      </p:to>
                                    </p:set>
                                    <p:animEffect transition="in" filter="fade">
                                      <p:cBhvr>
                                        <p:cTn id="179"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build="p">
        <p:tmplLst>
          <p:tmpl lvl="1">
            <p:tnLst>
              <p:par>
                <p:cTn presetID="2" presetClass="entr" presetSubtype="2" decel="10000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1+#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p:tmplLst>
          <p:tmpl>
            <p:tnLst>
              <p:par>
                <p:cTn presetID="10" presetClass="entr" presetSubtype="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p:tmplLst>
          <p:tmpl>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6" grpId="0" build="p">
        <p:tmplLst>
          <p:tmpl lvl="1">
            <p:tnLst>
              <p:par>
                <p:cTn presetID="2" presetClass="entr" presetSubtype="2" decel="10000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additive="base">
                        <p:cTn dur="1000" fill="hold"/>
                        <p:tgtEl>
                          <p:spTgt spid="16"/>
                        </p:tgtEl>
                        <p:attrNameLst>
                          <p:attrName>ppt_x</p:attrName>
                        </p:attrNameLst>
                      </p:cBhvr>
                      <p:tavLst>
                        <p:tav tm="0">
                          <p:val>
                            <p:strVal val="1+#ppt_w/2"/>
                          </p:val>
                        </p:tav>
                        <p:tav tm="100000">
                          <p:val>
                            <p:strVal val="#ppt_x"/>
                          </p:val>
                        </p:tav>
                      </p:tavLst>
                    </p:anim>
                    <p:anim calcmode="lin" valueType="num">
                      <p:cBhvr additive="base">
                        <p:cTn dur="1000" fill="hold"/>
                        <p:tgtEl>
                          <p:spTgt spid="16"/>
                        </p:tgtEl>
                        <p:attrNameLst>
                          <p:attrName>ppt_y</p:attrName>
                        </p:attrNameLst>
                      </p:cBhvr>
                      <p:tavLst>
                        <p:tav tm="0">
                          <p:val>
                            <p:strVal val="#ppt_y"/>
                          </p:val>
                        </p:tav>
                        <p:tav tm="100000">
                          <p:val>
                            <p:strVal val="#ppt_y"/>
                          </p:val>
                        </p:tav>
                      </p:tavLst>
                    </p:anim>
                  </p:childTnLst>
                </p:cTn>
              </p:par>
            </p:tnLst>
          </p:tmpl>
        </p:tmplLst>
      </p:bldP>
      <p:bldP spid="16" grpId="1" build="p">
        <p:tmplLst>
          <p:tmpl lvl="1">
            <p:tnLst>
              <p:par>
                <p:cTn presetID="49" presetClass="entr" presetSubtype="0" decel="100000" fill="hold" nodeType="withEffect">
                  <p:stCondLst>
                    <p:cond delay="0"/>
                  </p:stCondLst>
                  <p:childTnLst>
                    <p:set>
                      <p:cBhvr>
                        <p:cTn dur="1" fill="hold">
                          <p:stCondLst>
                            <p:cond delay="0"/>
                          </p:stCondLst>
                        </p:cTn>
                        <p:tgtEl>
                          <p:spTgt spid="16"/>
                        </p:tgtEl>
                        <p:attrNameLst>
                          <p:attrName>style.visibility</p:attrName>
                        </p:attrNameLst>
                      </p:cBhvr>
                      <p:to>
                        <p:strVal val="visible"/>
                      </p:to>
                    </p:set>
                    <p:anim calcmode="lin" valueType="num">
                      <p:cBhvr>
                        <p:cTn dur="1000" fill="hold"/>
                        <p:tgtEl>
                          <p:spTgt spid="16"/>
                        </p:tgtEl>
                        <p:attrNameLst>
                          <p:attrName>ppt_w</p:attrName>
                        </p:attrNameLst>
                      </p:cBhvr>
                      <p:tavLst>
                        <p:tav tm="0">
                          <p:val>
                            <p:fltVal val="0"/>
                          </p:val>
                        </p:tav>
                        <p:tav tm="100000">
                          <p:val>
                            <p:strVal val="#ppt_w"/>
                          </p:val>
                        </p:tav>
                      </p:tavLst>
                    </p:anim>
                    <p:anim calcmode="lin" valueType="num">
                      <p:cBhvr>
                        <p:cTn dur="1000" fill="hold"/>
                        <p:tgtEl>
                          <p:spTgt spid="16"/>
                        </p:tgtEl>
                        <p:attrNameLst>
                          <p:attrName>ppt_h</p:attrName>
                        </p:attrNameLst>
                      </p:cBhvr>
                      <p:tavLst>
                        <p:tav tm="0">
                          <p:val>
                            <p:fltVal val="0"/>
                          </p:val>
                        </p:tav>
                        <p:tav tm="100000">
                          <p:val>
                            <p:strVal val="#ppt_h"/>
                          </p:val>
                        </p:tav>
                      </p:tavLst>
                    </p:anim>
                    <p:anim calcmode="lin" valueType="num">
                      <p:cBhvr>
                        <p:cTn dur="1000" fill="hold"/>
                        <p:tgtEl>
                          <p:spTgt spid="16"/>
                        </p:tgtEl>
                        <p:attrNameLst>
                          <p:attrName>style.rotation</p:attrName>
                        </p:attrNameLst>
                      </p:cBhvr>
                      <p:tavLst>
                        <p:tav tm="0">
                          <p:val>
                            <p:fltVal val="360"/>
                          </p:val>
                        </p:tav>
                        <p:tav tm="100000">
                          <p:val>
                            <p:fltVal val="0"/>
                          </p:val>
                        </p:tav>
                      </p:tavLst>
                    </p:anim>
                    <p:animEffect transition="in" filter="fade">
                      <p:cBhvr>
                        <p:cTn dur="1000"/>
                        <p:tgtEl>
                          <p:spTgt spid="16"/>
                        </p:tgtEl>
                      </p:cBhvr>
                    </p:animEffect>
                  </p:childTnLst>
                </p:cTn>
              </p:par>
            </p:tnLst>
          </p:tmpl>
        </p:tmplLst>
      </p:bldP>
      <p:bldP spid="17" grpId="0">
        <p:tmplLst>
          <p:tmpl>
            <p:tnLst>
              <p:par>
                <p:cTn presetID="10" presetClass="entr" presetSubtype="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22" grpId="0" build="p">
        <p:tmplLst>
          <p:tmpl lvl="1">
            <p:tnLst>
              <p:par>
                <p:cTn presetID="2" presetClass="entr" presetSubtype="2" decel="10000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1+#ppt_w/2"/>
                          </p:val>
                        </p:tav>
                        <p:tav tm="100000">
                          <p:val>
                            <p:strVal val="#ppt_x"/>
                          </p:val>
                        </p:tav>
                      </p:tavLst>
                    </p:anim>
                    <p:anim calcmode="lin" valueType="num">
                      <p:cBhvr additive="base">
                        <p:cTn dur="1000" fill="hold"/>
                        <p:tgtEl>
                          <p:spTgt spid="22"/>
                        </p:tgtEl>
                        <p:attrNameLst>
                          <p:attrName>ppt_y</p:attrName>
                        </p:attrNameLst>
                      </p:cBhvr>
                      <p:tavLst>
                        <p:tav tm="0">
                          <p:val>
                            <p:strVal val="#ppt_y"/>
                          </p:val>
                        </p:tav>
                        <p:tav tm="100000">
                          <p:val>
                            <p:strVal val="#ppt_y"/>
                          </p:val>
                        </p:tav>
                      </p:tavLst>
                    </p:anim>
                  </p:childTnLst>
                </p:cTn>
              </p:par>
            </p:tnLst>
          </p:tmpl>
        </p:tmplLst>
      </p:bldP>
      <p:bldP spid="22" grpId="1" build="p">
        <p:tmplLst>
          <p:tmpl lvl="1">
            <p:tnLst>
              <p:par>
                <p:cTn presetID="49" presetClass="entr" presetSubtype="0"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p:cTn dur="1000" fill="hold"/>
                        <p:tgtEl>
                          <p:spTgt spid="22"/>
                        </p:tgtEl>
                        <p:attrNameLst>
                          <p:attrName>ppt_w</p:attrName>
                        </p:attrNameLst>
                      </p:cBhvr>
                      <p:tavLst>
                        <p:tav tm="0">
                          <p:val>
                            <p:fltVal val="0"/>
                          </p:val>
                        </p:tav>
                        <p:tav tm="100000">
                          <p:val>
                            <p:strVal val="#ppt_w"/>
                          </p:val>
                        </p:tav>
                      </p:tavLst>
                    </p:anim>
                    <p:anim calcmode="lin" valueType="num">
                      <p:cBhvr>
                        <p:cTn dur="1000" fill="hold"/>
                        <p:tgtEl>
                          <p:spTgt spid="22"/>
                        </p:tgtEl>
                        <p:attrNameLst>
                          <p:attrName>ppt_h</p:attrName>
                        </p:attrNameLst>
                      </p:cBhvr>
                      <p:tavLst>
                        <p:tav tm="0">
                          <p:val>
                            <p:fltVal val="0"/>
                          </p:val>
                        </p:tav>
                        <p:tav tm="100000">
                          <p:val>
                            <p:strVal val="#ppt_h"/>
                          </p:val>
                        </p:tav>
                      </p:tavLst>
                    </p:anim>
                    <p:anim calcmode="lin" valueType="num">
                      <p:cBhvr>
                        <p:cTn dur="1000" fill="hold"/>
                        <p:tgtEl>
                          <p:spTgt spid="22"/>
                        </p:tgtEl>
                        <p:attrNameLst>
                          <p:attrName>style.rotation</p:attrName>
                        </p:attrNameLst>
                      </p:cBhvr>
                      <p:tavLst>
                        <p:tav tm="0">
                          <p:val>
                            <p:fltVal val="360"/>
                          </p:val>
                        </p:tav>
                        <p:tav tm="100000">
                          <p:val>
                            <p:fltVal val="0"/>
                          </p:val>
                        </p:tav>
                      </p:tavLst>
                    </p:anim>
                    <p:animEffect transition="in" filter="fade">
                      <p:cBhvr>
                        <p:cTn dur="1000"/>
                        <p:tgtEl>
                          <p:spTgt spid="22"/>
                        </p:tgtEl>
                      </p:cBhvr>
                    </p:animEffect>
                  </p:childTnLst>
                </p:cTn>
              </p:par>
            </p:tnLst>
          </p:tmpl>
        </p:tmplLst>
      </p:bldP>
      <p:bldP spid="23" grpId="0">
        <p:tmplLst>
          <p:tmpl>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p:tmplLst>
          <p:tmpl>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40" grpId="0" build="p">
        <p:tmplLst>
          <p:tmpl lvl="1">
            <p:tnLst>
              <p:par>
                <p:cTn presetID="2" presetClass="entr" presetSubtype="2" decel="10000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ppt_y"/>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p:tmplLst>
          <p:tmpl>
            <p:tnLst>
              <p:par>
                <p:cTn presetID="10" presetClass="entr" presetSubtype="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p:tmplLst>
          <p:tmpl>
            <p:tnLst>
              <p:par>
                <p:cTn presetID="10" presetClass="entr" presetSubtype="0"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6" grpId="0" build="p">
        <p:tmplLst>
          <p:tmpl lvl="1">
            <p:tnLst>
              <p:par>
                <p:cTn presetID="2" presetClass="entr" presetSubtype="2" decel="10000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ppt_y"/>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p:tmplLst>
          <p:tmpl>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p:tmplLst>
          <p:tmpl>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52" grpId="0" build="p">
        <p:tmplLst>
          <p:tmpl lvl="1">
            <p:tnLst>
              <p:par>
                <p:cTn presetID="2" presetClass="entr" presetSubtype="2" decel="100000"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1+#ppt_w/2"/>
                          </p:val>
                        </p:tav>
                        <p:tav tm="100000">
                          <p:val>
                            <p:strVal val="#ppt_x"/>
                          </p:val>
                        </p:tav>
                      </p:tavLst>
                    </p:anim>
                    <p:anim calcmode="lin" valueType="num">
                      <p:cBhvr additive="base">
                        <p:cTn dur="1000" fill="hold"/>
                        <p:tgtEl>
                          <p:spTgt spid="52"/>
                        </p:tgtEl>
                        <p:attrNameLst>
                          <p:attrName>ppt_y</p:attrName>
                        </p:attrNameLst>
                      </p:cBhvr>
                      <p:tavLst>
                        <p:tav tm="0">
                          <p:val>
                            <p:strVal val="#ppt_y"/>
                          </p:val>
                        </p:tav>
                        <p:tav tm="100000">
                          <p:val>
                            <p:strVal val="#ppt_y"/>
                          </p:val>
                        </p:tav>
                      </p:tavLst>
                    </p:anim>
                  </p:childTnLst>
                </p:cTn>
              </p:par>
            </p:tnLst>
          </p:tmpl>
        </p:tmplLst>
      </p:bldP>
      <p:bldP spid="52" grpId="1" build="p">
        <p:tmplLst>
          <p:tmpl lvl="1">
            <p:tnLst>
              <p:par>
                <p:cTn presetID="49" presetClass="entr" presetSubtype="0"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p:cTn dur="1000" fill="hold"/>
                        <p:tgtEl>
                          <p:spTgt spid="52"/>
                        </p:tgtEl>
                        <p:attrNameLst>
                          <p:attrName>ppt_w</p:attrName>
                        </p:attrNameLst>
                      </p:cBhvr>
                      <p:tavLst>
                        <p:tav tm="0">
                          <p:val>
                            <p:fltVal val="0"/>
                          </p:val>
                        </p:tav>
                        <p:tav tm="100000">
                          <p:val>
                            <p:strVal val="#ppt_w"/>
                          </p:val>
                        </p:tav>
                      </p:tavLst>
                    </p:anim>
                    <p:anim calcmode="lin" valueType="num">
                      <p:cBhvr>
                        <p:cTn dur="1000" fill="hold"/>
                        <p:tgtEl>
                          <p:spTgt spid="52"/>
                        </p:tgtEl>
                        <p:attrNameLst>
                          <p:attrName>ppt_h</p:attrName>
                        </p:attrNameLst>
                      </p:cBhvr>
                      <p:tavLst>
                        <p:tav tm="0">
                          <p:val>
                            <p:fltVal val="0"/>
                          </p:val>
                        </p:tav>
                        <p:tav tm="100000">
                          <p:val>
                            <p:strVal val="#ppt_h"/>
                          </p:val>
                        </p:tav>
                      </p:tavLst>
                    </p:anim>
                    <p:anim calcmode="lin" valueType="num">
                      <p:cBhvr>
                        <p:cTn dur="1000" fill="hold"/>
                        <p:tgtEl>
                          <p:spTgt spid="52"/>
                        </p:tgtEl>
                        <p:attrNameLst>
                          <p:attrName>style.rotation</p:attrName>
                        </p:attrNameLst>
                      </p:cBhvr>
                      <p:tavLst>
                        <p:tav tm="0">
                          <p:val>
                            <p:fltVal val="360"/>
                          </p:val>
                        </p:tav>
                        <p:tav tm="100000">
                          <p:val>
                            <p:fltVal val="0"/>
                          </p:val>
                        </p:tav>
                      </p:tavLst>
                    </p:anim>
                    <p:animEffect transition="in" filter="fade">
                      <p:cBhvr>
                        <p:cTn dur="1000"/>
                        <p:tgtEl>
                          <p:spTgt spid="52"/>
                        </p:tgtEl>
                      </p:cBhvr>
                    </p:animEffect>
                  </p:childTnLst>
                </p:cTn>
              </p:par>
            </p:tnLst>
          </p:tmpl>
        </p:tmplLst>
      </p:bldP>
      <p:bldP spid="53" grpId="0">
        <p:tmplLst>
          <p:tmpl>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p:tmplLst>
          <p:tmpl>
            <p:tnLst>
              <p:par>
                <p:cTn presetID="10" presetClass="entr" presetSubtype="0" fill="hold" nodeType="after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6096000"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935914" y="1391319"/>
            <a:ext cx="4066677" cy="4074304"/>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7446433" y="2690396"/>
            <a:ext cx="3450167" cy="2034734"/>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7446433" y="1813103"/>
            <a:ext cx="3450167" cy="7645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979009007"/>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0" y="-1058"/>
            <a:ext cx="6096000"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6" name="Title 1"/>
          <p:cNvSpPr>
            <a:spLocks noGrp="1"/>
          </p:cNvSpPr>
          <p:nvPr>
            <p:ph type="title" hasCustomPrompt="1"/>
          </p:nvPr>
        </p:nvSpPr>
        <p:spPr>
          <a:xfrm>
            <a:off x="935914" y="1391319"/>
            <a:ext cx="4066677" cy="4074304"/>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7" name="Text Placeholder 5"/>
          <p:cNvSpPr>
            <a:spLocks noGrp="1"/>
          </p:cNvSpPr>
          <p:nvPr>
            <p:ph type="body" sz="quarter" idx="15" hasCustomPrompt="1"/>
          </p:nvPr>
        </p:nvSpPr>
        <p:spPr>
          <a:xfrm>
            <a:off x="7446433" y="1946122"/>
            <a:ext cx="3450167" cy="1405230"/>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7446433" y="1436230"/>
            <a:ext cx="3450167" cy="3971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6" hasCustomPrompt="1"/>
          </p:nvPr>
        </p:nvSpPr>
        <p:spPr>
          <a:xfrm>
            <a:off x="7446433" y="3983275"/>
            <a:ext cx="3450167" cy="1405230"/>
          </a:xfrm>
        </p:spPr>
        <p:txBody>
          <a:bodyPr numCol="1" spcCol="540000"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7" hasCustomPrompt="1"/>
          </p:nvPr>
        </p:nvSpPr>
        <p:spPr>
          <a:xfrm>
            <a:off x="7446433" y="3473382"/>
            <a:ext cx="3450167" cy="397172"/>
          </a:xfrm>
        </p:spPr>
        <p:txBody>
          <a:bodyPr anchor="b">
            <a:no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352987738"/>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ofile 1">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470A227C-0A71-460A-A8DD-747BD7DD2185}" type="slidenum">
              <a:rPr lang="en-AU" smtClean="0"/>
              <a:t>‹#›</a:t>
            </a:fld>
            <a:endParaRPr lang="en-AU"/>
          </a:p>
        </p:txBody>
      </p:sp>
      <p:sp>
        <p:nvSpPr>
          <p:cNvPr id="5" name="Picture Placeholder 6"/>
          <p:cNvSpPr>
            <a:spLocks noGrp="1"/>
          </p:cNvSpPr>
          <p:nvPr>
            <p:ph type="pic" sz="quarter" idx="13"/>
          </p:nvPr>
        </p:nvSpPr>
        <p:spPr>
          <a:xfrm>
            <a:off x="935567"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Title 1"/>
          <p:cNvSpPr>
            <a:spLocks noGrp="1"/>
          </p:cNvSpPr>
          <p:nvPr>
            <p:ph type="title" hasCustomPrompt="1"/>
          </p:nvPr>
        </p:nvSpPr>
        <p:spPr>
          <a:xfrm>
            <a:off x="6096000" y="1528239"/>
            <a:ext cx="5160433" cy="761059"/>
          </a:xfrm>
        </p:spPr>
        <p:txBody>
          <a:bodyPr anchor="b"/>
          <a:lstStyle>
            <a:lvl1pPr algn="l">
              <a:defRPr>
                <a:solidFill>
                  <a:schemeClr val="bg1"/>
                </a:solidFill>
              </a:defRPr>
            </a:lvl1pPr>
          </a:lstStyle>
          <a:p>
            <a:r>
              <a:rPr kumimoji="1" lang="en-US" altLang="ja-JP" dirty="0"/>
              <a:t>Slide title goes here</a:t>
            </a:r>
            <a:endParaRPr kumimoji="1" lang="ja-JP" altLang="en-US" dirty="0"/>
          </a:p>
        </p:txBody>
      </p:sp>
      <p:sp>
        <p:nvSpPr>
          <p:cNvPr id="8" name="Text Placeholder 5"/>
          <p:cNvSpPr>
            <a:spLocks noGrp="1"/>
          </p:cNvSpPr>
          <p:nvPr>
            <p:ph type="body" sz="quarter" idx="12" hasCustomPrompt="1"/>
          </p:nvPr>
        </p:nvSpPr>
        <p:spPr>
          <a:xfrm>
            <a:off x="6096000" y="2957510"/>
            <a:ext cx="4814603" cy="1664737"/>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6096000" y="2208307"/>
            <a:ext cx="5160433" cy="467587"/>
          </a:xfrm>
        </p:spPr>
        <p:txBody>
          <a:bodyPr anchor="t">
            <a:normAutofit/>
          </a:bodyPr>
          <a:lstStyle>
            <a:lvl1pPr marL="0" indent="0" algn="just">
              <a:lnSpc>
                <a:spcPct val="130000"/>
              </a:lnSpc>
              <a:spcBef>
                <a:spcPts val="0"/>
              </a:spcBef>
              <a:buFontTx/>
              <a:buNone/>
              <a:defRPr sz="1867">
                <a:solidFill>
                  <a:schemeClr val="bg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0" name="Straight Connector 9"/>
          <p:cNvCxnSpPr/>
          <p:nvPr/>
        </p:nvCxnSpPr>
        <p:spPr>
          <a:xfrm flipV="1">
            <a:off x="6150188" y="2776206"/>
            <a:ext cx="6041813" cy="2571"/>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5" hasCustomPrompt="1"/>
          </p:nvPr>
        </p:nvSpPr>
        <p:spPr>
          <a:xfrm>
            <a:off x="6096000" y="4725129"/>
            <a:ext cx="4814603" cy="1200335"/>
          </a:xfrm>
        </p:spPr>
        <p:txBody>
          <a:bodyPr anchor="b">
            <a:normAutofit/>
          </a:bodyPr>
          <a:lstStyle>
            <a:lvl1pPr marL="190510" indent="-190510" algn="just">
              <a:spcBef>
                <a:spcPts val="0"/>
              </a:spcBef>
              <a:buFont typeface="Wingdings" panose="05000000000000000000" pitchFamily="2" charset="2"/>
              <a:buChar char="l"/>
              <a:defRPr sz="933">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7267059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rofile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7440083" y="0"/>
            <a:ext cx="3816350" cy="6858000"/>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Footer Placeholder 2"/>
          <p:cNvSpPr>
            <a:spLocks noGrp="1"/>
          </p:cNvSpPr>
          <p:nvPr>
            <p:ph type="ftr" sz="quarter" idx="10"/>
          </p:nvPr>
        </p:nvSpPr>
        <p:spPr>
          <a:xfrm>
            <a:off x="305405" y="6411940"/>
            <a:ext cx="4058557" cy="365125"/>
          </a:xfrm>
        </p:spPr>
        <p:txBody>
          <a:bodyPr/>
          <a:lstStyle>
            <a:lvl1pPr algn="l">
              <a:defRPr/>
            </a:lvl1pPr>
          </a:lstStyle>
          <a:p>
            <a:endParaRPr lang="en-AU"/>
          </a:p>
        </p:txBody>
      </p:sp>
      <p:sp>
        <p:nvSpPr>
          <p:cNvPr id="7" name="Slide Number Placeholder 3"/>
          <p:cNvSpPr>
            <a:spLocks noGrp="1"/>
          </p:cNvSpPr>
          <p:nvPr>
            <p:ph type="sldNum" sz="quarter" idx="11"/>
          </p:nvPr>
        </p:nvSpPr>
        <p:spPr>
          <a:xfrm>
            <a:off x="305405" y="5919158"/>
            <a:ext cx="812800" cy="675343"/>
          </a:xfrm>
        </p:spPr>
        <p:txBody>
          <a:bodyPr/>
          <a:lstStyle>
            <a:lvl1pPr algn="l">
              <a:defRPr/>
            </a:lvl1pPr>
          </a:lstStyle>
          <a:p>
            <a:fld id="{470A227C-0A71-460A-A8DD-747BD7DD2185}" type="slidenum">
              <a:rPr lang="en-AU" smtClean="0"/>
              <a:t>‹#›</a:t>
            </a:fld>
            <a:endParaRPr lang="en-AU"/>
          </a:p>
        </p:txBody>
      </p:sp>
      <p:sp>
        <p:nvSpPr>
          <p:cNvPr id="8" name="Title 1"/>
          <p:cNvSpPr>
            <a:spLocks noGrp="1"/>
          </p:cNvSpPr>
          <p:nvPr>
            <p:ph type="title" hasCustomPrompt="1"/>
          </p:nvPr>
        </p:nvSpPr>
        <p:spPr>
          <a:xfrm>
            <a:off x="935567" y="932536"/>
            <a:ext cx="5160433" cy="761059"/>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
        <p:nvSpPr>
          <p:cNvPr id="9" name="Text Placeholder 5"/>
          <p:cNvSpPr>
            <a:spLocks noGrp="1"/>
          </p:cNvSpPr>
          <p:nvPr>
            <p:ph type="body" sz="quarter" idx="12" hasCustomPrompt="1"/>
          </p:nvPr>
        </p:nvSpPr>
        <p:spPr>
          <a:xfrm>
            <a:off x="935567" y="4104036"/>
            <a:ext cx="4814603" cy="166473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935567" y="2708239"/>
            <a:ext cx="4814603" cy="1350052"/>
          </a:xfrm>
        </p:spPr>
        <p:txBody>
          <a:bodyPr anchor="b">
            <a:normAutofit/>
          </a:bodyPr>
          <a:lstStyle>
            <a:lvl1pPr marL="0" indent="0" algn="just">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Text Placeholder 5"/>
          <p:cNvSpPr>
            <a:spLocks noGrp="1"/>
          </p:cNvSpPr>
          <p:nvPr>
            <p:ph type="body" sz="quarter" idx="15" hasCustomPrompt="1"/>
          </p:nvPr>
        </p:nvSpPr>
        <p:spPr>
          <a:xfrm>
            <a:off x="935567" y="1505477"/>
            <a:ext cx="5160433" cy="559595"/>
          </a:xfrm>
        </p:spPr>
        <p:txBody>
          <a:bodyPr anchor="t">
            <a:noAutofit/>
          </a:bodyPr>
          <a:lstStyle>
            <a:lvl1pPr marL="0" indent="0" algn="just">
              <a:lnSpc>
                <a:spcPct val="130000"/>
              </a:lnSpc>
              <a:spcBef>
                <a:spcPts val="0"/>
              </a:spcBef>
              <a:buFontTx/>
              <a:buNone/>
              <a:defRPr sz="2400" baseline="0">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Subtitle goes here</a:t>
            </a:r>
            <a:endParaRPr kumimoji="1" lang="ja-JP" altLang="en-US" dirty="0"/>
          </a:p>
        </p:txBody>
      </p:sp>
    </p:spTree>
    <p:extLst>
      <p:ext uri="{BB962C8B-B14F-4D97-AF65-F5344CB8AC3E}">
        <p14:creationId xmlns:p14="http://schemas.microsoft.com/office/powerpoint/2010/main" val="1289173028"/>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7" name="Picture Placeholder 6"/>
          <p:cNvSpPr>
            <a:spLocks noGrp="1"/>
          </p:cNvSpPr>
          <p:nvPr>
            <p:ph type="pic" sz="quarter" idx="13"/>
          </p:nvPr>
        </p:nvSpPr>
        <p:spPr>
          <a:xfrm>
            <a:off x="1412105"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Text Placeholder 5"/>
          <p:cNvSpPr>
            <a:spLocks noGrp="1"/>
          </p:cNvSpPr>
          <p:nvPr>
            <p:ph type="body" sz="quarter" idx="12" hasCustomPrompt="1"/>
          </p:nvPr>
        </p:nvSpPr>
        <p:spPr>
          <a:xfrm>
            <a:off x="935567"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35567"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0"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Picture Placeholder 6"/>
          <p:cNvSpPr>
            <a:spLocks noGrp="1"/>
          </p:cNvSpPr>
          <p:nvPr>
            <p:ph type="pic" sz="quarter" idx="16"/>
          </p:nvPr>
        </p:nvSpPr>
        <p:spPr>
          <a:xfrm>
            <a:off x="5169958"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Text Placeholder 5"/>
          <p:cNvSpPr>
            <a:spLocks noGrp="1"/>
          </p:cNvSpPr>
          <p:nvPr>
            <p:ph type="body" sz="quarter" idx="17" hasCustomPrompt="1"/>
          </p:nvPr>
        </p:nvSpPr>
        <p:spPr>
          <a:xfrm>
            <a:off x="4693420"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8" hasCustomPrompt="1"/>
          </p:nvPr>
        </p:nvSpPr>
        <p:spPr>
          <a:xfrm>
            <a:off x="4693420"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8927811" y="2083827"/>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5" name="Text Placeholder 5"/>
          <p:cNvSpPr>
            <a:spLocks noGrp="1"/>
          </p:cNvSpPr>
          <p:nvPr>
            <p:ph type="body" sz="quarter" idx="20" hasCustomPrompt="1"/>
          </p:nvPr>
        </p:nvSpPr>
        <p:spPr>
          <a:xfrm>
            <a:off x="8451273" y="473220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8451273" y="399252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7" name="Text Placeholder 5"/>
          <p:cNvSpPr>
            <a:spLocks noGrp="1"/>
          </p:cNvSpPr>
          <p:nvPr>
            <p:ph type="body" sz="quarter" idx="22" hasCustomPrompt="1"/>
          </p:nvPr>
        </p:nvSpPr>
        <p:spPr>
          <a:xfrm>
            <a:off x="935567"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3" hasCustomPrompt="1"/>
          </p:nvPr>
        </p:nvSpPr>
        <p:spPr>
          <a:xfrm>
            <a:off x="4693420"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4" hasCustomPrompt="1"/>
          </p:nvPr>
        </p:nvSpPr>
        <p:spPr>
          <a:xfrm>
            <a:off x="8451273" y="4408913"/>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3637184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text 3">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501630"/>
            <a:ext cx="3903133" cy="1854741"/>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8" name="Text Placeholder 5"/>
          <p:cNvSpPr>
            <a:spLocks noGrp="1"/>
          </p:cNvSpPr>
          <p:nvPr>
            <p:ph type="body" sz="quarter" idx="12" hasCustomPrompt="1"/>
          </p:nvPr>
        </p:nvSpPr>
        <p:spPr>
          <a:xfrm>
            <a:off x="5520268" y="932536"/>
            <a:ext cx="4656666" cy="4986622"/>
          </a:xfrm>
        </p:spPr>
        <p:txBody>
          <a:bodyPr anchor="ctr"/>
          <a:lstStyle>
            <a:lvl1pPr marL="190510" indent="-190510" algn="l">
              <a:spcBef>
                <a:spcPts val="1200"/>
              </a:spcBef>
              <a:buFont typeface="Wingdings" panose="05000000000000000000" pitchFamily="2" charset="2"/>
              <a:buChar char="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084464489"/>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23" name="Picture Placeholder 6"/>
          <p:cNvSpPr>
            <a:spLocks noGrp="1"/>
          </p:cNvSpPr>
          <p:nvPr>
            <p:ph type="pic" sz="quarter" idx="16"/>
          </p:nvPr>
        </p:nvSpPr>
        <p:spPr>
          <a:xfrm>
            <a:off x="5169958" y="1496546"/>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4" name="Text Placeholder 5"/>
          <p:cNvSpPr>
            <a:spLocks noGrp="1"/>
          </p:cNvSpPr>
          <p:nvPr>
            <p:ph type="body" sz="quarter" idx="17" hasCustomPrompt="1"/>
          </p:nvPr>
        </p:nvSpPr>
        <p:spPr>
          <a:xfrm>
            <a:off x="4693420" y="414492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5" name="Text Placeholder 5"/>
          <p:cNvSpPr>
            <a:spLocks noGrp="1"/>
          </p:cNvSpPr>
          <p:nvPr>
            <p:ph type="body" sz="quarter" idx="18" hasCustomPrompt="1"/>
          </p:nvPr>
        </p:nvSpPr>
        <p:spPr>
          <a:xfrm>
            <a:off x="4693420" y="34052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6" name="Picture Placeholder 6"/>
          <p:cNvSpPr>
            <a:spLocks noGrp="1"/>
          </p:cNvSpPr>
          <p:nvPr>
            <p:ph type="pic" sz="quarter" idx="19"/>
          </p:nvPr>
        </p:nvSpPr>
        <p:spPr>
          <a:xfrm>
            <a:off x="8927811" y="1496546"/>
            <a:ext cx="1852083" cy="185236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7" name="Text Placeholder 5"/>
          <p:cNvSpPr>
            <a:spLocks noGrp="1"/>
          </p:cNvSpPr>
          <p:nvPr>
            <p:ph type="body" sz="quarter" idx="20" hasCustomPrompt="1"/>
          </p:nvPr>
        </p:nvSpPr>
        <p:spPr>
          <a:xfrm>
            <a:off x="8451273" y="4144925"/>
            <a:ext cx="2805161" cy="1193259"/>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21" hasCustomPrompt="1"/>
          </p:nvPr>
        </p:nvSpPr>
        <p:spPr>
          <a:xfrm>
            <a:off x="8451273" y="3405247"/>
            <a:ext cx="2805161"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9" name="Text Placeholder 5"/>
          <p:cNvSpPr>
            <a:spLocks noGrp="1"/>
          </p:cNvSpPr>
          <p:nvPr>
            <p:ph type="body" sz="quarter" idx="23" hasCustomPrompt="1"/>
          </p:nvPr>
        </p:nvSpPr>
        <p:spPr>
          <a:xfrm>
            <a:off x="4693420" y="3821632"/>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24" hasCustomPrompt="1"/>
          </p:nvPr>
        </p:nvSpPr>
        <p:spPr>
          <a:xfrm>
            <a:off x="8451273" y="3821632"/>
            <a:ext cx="2805161" cy="293685"/>
          </a:xfrm>
        </p:spPr>
        <p:txBody>
          <a:bodyPr anchor="t">
            <a:normAutofit/>
          </a:bodyPr>
          <a:lstStyle>
            <a:lvl1pPr marL="0" indent="0" algn="ctr">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Text Placeholder 5"/>
          <p:cNvSpPr>
            <a:spLocks noGrp="1"/>
          </p:cNvSpPr>
          <p:nvPr>
            <p:ph type="body" sz="quarter" idx="25"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628800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28">
                                            <p:txEl>
                                              <p:pRg st="0" end="0"/>
                                            </p:txEl>
                                          </p:spTgt>
                                        </p:tgtEl>
                                        <p:attrNameLst>
                                          <p:attrName>style.visibility</p:attrName>
                                        </p:attrNameLst>
                                      </p:cBhvr>
                                      <p:to>
                                        <p:strVal val="visible"/>
                                      </p:to>
                                    </p:set>
                                    <p:animEffect transition="in" filter="wipe(left)">
                                      <p:cBhvr>
                                        <p:cTn id="36" dur="500"/>
                                        <p:tgtEl>
                                          <p:spTgt spid="28">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0"/>
                                  </p:stCondLst>
                                  <p:childTnLst>
                                    <p:set>
                                      <p:cBhvr>
                                        <p:cTn id="39" dur="1" fill="hold">
                                          <p:stCondLst>
                                            <p:cond delay="0"/>
                                          </p:stCondLst>
                                        </p:cTn>
                                        <p:tgtEl>
                                          <p:spTgt spid="30"/>
                                        </p:tgtEl>
                                        <p:attrNameLst>
                                          <p:attrName>style.visibility</p:attrName>
                                        </p:attrNameLst>
                                      </p:cBhvr>
                                      <p:to>
                                        <p:strVal val="visible"/>
                                      </p:to>
                                    </p:set>
                                    <p:animEffect transition="in" filter="fade">
                                      <p:cBhvr>
                                        <p:cTn id="40" dur="500"/>
                                        <p:tgtEl>
                                          <p:spTgt spid="30"/>
                                        </p:tgtEl>
                                      </p:cBhvr>
                                    </p:animEffect>
                                  </p:childTnLst>
                                </p:cTn>
                              </p:par>
                            </p:childTnLst>
                          </p:cTn>
                        </p:par>
                        <p:par>
                          <p:cTn id="41" fill="hold">
                            <p:stCondLst>
                              <p:cond delay="6050"/>
                            </p:stCondLst>
                            <p:childTnLst>
                              <p:par>
                                <p:cTn id="42" presetID="10" presetClass="entr" presetSubtype="0" fill="hold" grpId="0" nodeType="afterEffect">
                                  <p:stCondLst>
                                    <p:cond delay="25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tmplLst>
          <p:tmpl>
            <p:tnLst>
              <p:par>
                <p:cTn presetID="10" presetClass="entr" presetSubtype="0" fill="hold" nodeType="afterEffect">
                  <p:stCondLst>
                    <p:cond delay="25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p:tmplLst>
          <p:tmpl>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p:bldP spid="32" grpId="0">
        <p:tmplLst>
          <p:tmpl>
            <p:tnLst>
              <p:par>
                <p:cTn presetID="10" presetClass="entr" presetSubtype="0" fill="hold" nodeType="after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13"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25"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3"/>
          </p:nvPr>
        </p:nvSpPr>
        <p:spPr>
          <a:xfrm>
            <a:off x="5320256"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6" name="Text Placeholder 5"/>
          <p:cNvSpPr>
            <a:spLocks noGrp="1"/>
          </p:cNvSpPr>
          <p:nvPr>
            <p:ph type="body" sz="quarter" idx="12" hasCustomPrompt="1"/>
          </p:nvPr>
        </p:nvSpPr>
        <p:spPr>
          <a:xfrm>
            <a:off x="4997580"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7" name="Text Placeholder 5"/>
          <p:cNvSpPr>
            <a:spLocks noGrp="1"/>
          </p:cNvSpPr>
          <p:nvPr>
            <p:ph type="body" sz="quarter" idx="14" hasCustomPrompt="1"/>
          </p:nvPr>
        </p:nvSpPr>
        <p:spPr>
          <a:xfrm>
            <a:off x="4997580"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8" name="Picture Placeholder 6"/>
          <p:cNvSpPr>
            <a:spLocks noGrp="1"/>
          </p:cNvSpPr>
          <p:nvPr>
            <p:ph type="pic" sz="quarter" idx="15"/>
          </p:nvPr>
        </p:nvSpPr>
        <p:spPr>
          <a:xfrm>
            <a:off x="8302769"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9" name="Text Placeholder 5"/>
          <p:cNvSpPr>
            <a:spLocks noGrp="1"/>
          </p:cNvSpPr>
          <p:nvPr>
            <p:ph type="body" sz="quarter" idx="16" hasCustomPrompt="1"/>
          </p:nvPr>
        </p:nvSpPr>
        <p:spPr>
          <a:xfrm>
            <a:off x="7980093"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7" hasCustomPrompt="1"/>
          </p:nvPr>
        </p:nvSpPr>
        <p:spPr>
          <a:xfrm>
            <a:off x="7980093"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21"/>
          </p:nvPr>
        </p:nvSpPr>
        <p:spPr>
          <a:xfrm>
            <a:off x="5320256"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2" name="Text Placeholder 5"/>
          <p:cNvSpPr>
            <a:spLocks noGrp="1"/>
          </p:cNvSpPr>
          <p:nvPr>
            <p:ph type="body" sz="quarter" idx="22" hasCustomPrompt="1"/>
          </p:nvPr>
        </p:nvSpPr>
        <p:spPr>
          <a:xfrm>
            <a:off x="4997580"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23" hasCustomPrompt="1"/>
          </p:nvPr>
        </p:nvSpPr>
        <p:spPr>
          <a:xfrm>
            <a:off x="4997580"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24"/>
          </p:nvPr>
        </p:nvSpPr>
        <p:spPr>
          <a:xfrm>
            <a:off x="8302769"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5" name="Text Placeholder 5"/>
          <p:cNvSpPr>
            <a:spLocks noGrp="1"/>
          </p:cNvSpPr>
          <p:nvPr>
            <p:ph type="body" sz="quarter" idx="26" hasCustomPrompt="1"/>
          </p:nvPr>
        </p:nvSpPr>
        <p:spPr>
          <a:xfrm>
            <a:off x="7980093"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7" hasCustomPrompt="1"/>
          </p:nvPr>
        </p:nvSpPr>
        <p:spPr>
          <a:xfrm>
            <a:off x="7980093"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295144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ppt_x"/>
                                          </p:val>
                                        </p:tav>
                                        <p:tav tm="100000">
                                          <p:val>
                                            <p:strVal val="#ppt_x"/>
                                          </p:val>
                                        </p:tav>
                                      </p:tavLst>
                                    </p:anim>
                                    <p:anim calcmode="lin" valueType="num">
                                      <p:cBhvr additive="base">
                                        <p:cTn id="8" dur="1000" fill="hold"/>
                                        <p:tgtEl>
                                          <p:spTgt spid="1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17">
                                            <p:txEl>
                                              <p:pRg st="0" end="0"/>
                                            </p:txEl>
                                          </p:spTgt>
                                        </p:tgtEl>
                                        <p:attrNameLst>
                                          <p:attrName>style.visibility</p:attrName>
                                        </p:attrNameLst>
                                      </p:cBhvr>
                                      <p:to>
                                        <p:strVal val="visible"/>
                                      </p:to>
                                    </p:set>
                                    <p:animEffect transition="in" filter="wipe(left)">
                                      <p:cBhvr>
                                        <p:cTn id="20" dur="500"/>
                                        <p:tgtEl>
                                          <p:spTgt spid="17">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par>
                          <p:cTn id="25" fill="hold">
                            <p:stCondLst>
                              <p:cond delay="3800"/>
                            </p:stCondLst>
                            <p:childTnLst>
                              <p:par>
                                <p:cTn id="26" presetID="10" presetClass="entr" presetSubtype="0" fill="hold" grpId="0" nodeType="afterEffect">
                                  <p:stCondLst>
                                    <p:cond delay="25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par>
                          <p:cTn id="29" fill="hold">
                            <p:stCondLst>
                              <p:cond delay="4550"/>
                            </p:stCondLst>
                            <p:childTnLst>
                              <p:par>
                                <p:cTn id="30" presetID="22" presetClass="entr" presetSubtype="8" fill="hold" grpId="0" nodeType="afterEffect">
                                  <p:stCondLst>
                                    <p:cond delay="0"/>
                                  </p:stCondLst>
                                  <p:childTnLst>
                                    <p:set>
                                      <p:cBhvr>
                                        <p:cTn id="31" dur="1" fill="hold">
                                          <p:stCondLst>
                                            <p:cond delay="0"/>
                                          </p:stCondLst>
                                        </p:cTn>
                                        <p:tgtEl>
                                          <p:spTgt spid="20">
                                            <p:txEl>
                                              <p:pRg st="0" end="0"/>
                                            </p:txEl>
                                          </p:spTgt>
                                        </p:tgtEl>
                                        <p:attrNameLst>
                                          <p:attrName>style.visibility</p:attrName>
                                        </p:attrNameLst>
                                      </p:cBhvr>
                                      <p:to>
                                        <p:strVal val="visible"/>
                                      </p:to>
                                    </p:set>
                                    <p:animEffect transition="in" filter="wipe(left)">
                                      <p:cBhvr>
                                        <p:cTn id="32" dur="500"/>
                                        <p:tgtEl>
                                          <p:spTgt spid="20">
                                            <p:txEl>
                                              <p:pRg st="0" end="0"/>
                                            </p:txEl>
                                          </p:spTgt>
                                        </p:tgtEl>
                                      </p:cBhvr>
                                    </p:animEffect>
                                  </p:childTnLst>
                                </p:cTn>
                              </p:par>
                            </p:childTnLst>
                          </p:cTn>
                        </p:par>
                        <p:par>
                          <p:cTn id="33" fill="hold">
                            <p:stCondLst>
                              <p:cond delay="5050"/>
                            </p:stCondLst>
                            <p:childTnLst>
                              <p:par>
                                <p:cTn id="34" presetID="10" presetClass="entr" presetSubtype="0" fill="hold" grpId="0" nodeType="afterEffect">
                                  <p:stCondLst>
                                    <p:cond delay="25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par>
                          <p:cTn id="37" fill="hold">
                            <p:stCondLst>
                              <p:cond delay="5800"/>
                            </p:stCondLst>
                            <p:childTnLst>
                              <p:par>
                                <p:cTn id="38" presetID="10" presetClass="entr" presetSubtype="0" fill="hold" grpId="0" nodeType="afterEffect">
                                  <p:stCondLst>
                                    <p:cond delay="25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childTnLst>
                          </p:cTn>
                        </p:par>
                        <p:par>
                          <p:cTn id="41" fill="hold">
                            <p:stCondLst>
                              <p:cond delay="6550"/>
                            </p:stCondLst>
                            <p:childTnLst>
                              <p:par>
                                <p:cTn id="42" presetID="22" presetClass="entr" presetSubtype="8" fill="hold" grpId="0" nodeType="afterEffect">
                                  <p:stCondLst>
                                    <p:cond delay="0"/>
                                  </p:stCondLst>
                                  <p:childTnLst>
                                    <p:set>
                                      <p:cBhvr>
                                        <p:cTn id="43" dur="1" fill="hold">
                                          <p:stCondLst>
                                            <p:cond delay="0"/>
                                          </p:stCondLst>
                                        </p:cTn>
                                        <p:tgtEl>
                                          <p:spTgt spid="23">
                                            <p:txEl>
                                              <p:pRg st="0" end="0"/>
                                            </p:txEl>
                                          </p:spTgt>
                                        </p:tgtEl>
                                        <p:attrNameLst>
                                          <p:attrName>style.visibility</p:attrName>
                                        </p:attrNameLst>
                                      </p:cBhvr>
                                      <p:to>
                                        <p:strVal val="visible"/>
                                      </p:to>
                                    </p:set>
                                    <p:animEffect transition="in" filter="wipe(left)">
                                      <p:cBhvr>
                                        <p:cTn id="44" dur="500"/>
                                        <p:tgtEl>
                                          <p:spTgt spid="23">
                                            <p:txEl>
                                              <p:pRg st="0" end="0"/>
                                            </p:txEl>
                                          </p:spTgt>
                                        </p:tgtEl>
                                      </p:cBhvr>
                                    </p:animEffect>
                                  </p:childTnLst>
                                </p:cTn>
                              </p:par>
                            </p:childTnLst>
                          </p:cTn>
                        </p:par>
                        <p:par>
                          <p:cTn id="45" fill="hold">
                            <p:stCondLst>
                              <p:cond delay="7050"/>
                            </p:stCondLst>
                            <p:childTnLst>
                              <p:par>
                                <p:cTn id="46" presetID="10" presetClass="entr" presetSubtype="0" fill="hold" grpId="0" nodeType="afterEffect">
                                  <p:stCondLst>
                                    <p:cond delay="250"/>
                                  </p:stCondLst>
                                  <p:childTnLst>
                                    <p:set>
                                      <p:cBhvr>
                                        <p:cTn id="47" dur="1" fill="hold">
                                          <p:stCondLst>
                                            <p:cond delay="0"/>
                                          </p:stCondLst>
                                        </p:cTn>
                                        <p:tgtEl>
                                          <p:spTgt spid="22"/>
                                        </p:tgtEl>
                                        <p:attrNameLst>
                                          <p:attrName>style.visibility</p:attrName>
                                        </p:attrNameLst>
                                      </p:cBhvr>
                                      <p:to>
                                        <p:strVal val="visible"/>
                                      </p:to>
                                    </p:set>
                                    <p:animEffect transition="in" filter="fade">
                                      <p:cBhvr>
                                        <p:cTn id="48" dur="500"/>
                                        <p:tgtEl>
                                          <p:spTgt spid="22"/>
                                        </p:tgtEl>
                                      </p:cBhvr>
                                    </p:animEffect>
                                  </p:childTnLst>
                                </p:cTn>
                              </p:par>
                            </p:childTnLst>
                          </p:cTn>
                        </p:par>
                        <p:par>
                          <p:cTn id="49" fill="hold">
                            <p:stCondLst>
                              <p:cond delay="7800"/>
                            </p:stCondLst>
                            <p:childTnLst>
                              <p:par>
                                <p:cTn id="50" presetID="10" presetClass="entr" presetSubtype="0" fill="hold" grpId="0" nodeType="afterEffect">
                                  <p:stCondLst>
                                    <p:cond delay="25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8550"/>
                            </p:stCondLst>
                            <p:childTnLst>
                              <p:par>
                                <p:cTn id="54" presetID="22" presetClass="entr" presetSubtype="8" fill="hold" grpId="0" nodeType="afterEffect">
                                  <p:stCondLst>
                                    <p:cond delay="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wipe(left)">
                                      <p:cBhvr>
                                        <p:cTn id="56" dur="500"/>
                                        <p:tgtEl>
                                          <p:spTgt spid="26">
                                            <p:txEl>
                                              <p:pRg st="0" end="0"/>
                                            </p:txEl>
                                          </p:spTgt>
                                        </p:tgtEl>
                                      </p:cBhvr>
                                    </p:animEffect>
                                  </p:childTnLst>
                                </p:cTn>
                              </p:par>
                            </p:childTnLst>
                          </p:cTn>
                        </p:par>
                        <p:par>
                          <p:cTn id="57" fill="hold">
                            <p:stCondLst>
                              <p:cond delay="9050"/>
                            </p:stCondLst>
                            <p:childTnLst>
                              <p:par>
                                <p:cTn id="58" presetID="10" presetClass="entr" presetSubtype="0" fill="hold" grpId="0" nodeType="afterEffect">
                                  <p:stCondLst>
                                    <p:cond delay="25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tmplLst>
          <p:tmpl>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22" presetClass="entr" presetSubtype="8"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8" grpId="0" animBg="1"/>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22" presetClass="entr" presetSubtype="8"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wipe(left)">
                      <p:cBhvr>
                        <p:cTn dur="500"/>
                        <p:tgtEl>
                          <p:spTgt spid="20"/>
                        </p:tgtEl>
                      </p:cBhvr>
                    </p:animEffect>
                  </p:childTnLst>
                </p:cTn>
              </p:par>
            </p:tnLst>
          </p:tmpl>
        </p:tmplLst>
      </p:bldP>
      <p:bldP spid="21"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p:tmplLst>
          <p:tmpl>
            <p:tnLst>
              <p:par>
                <p:cTn presetID="10" presetClass="entr" presetSubtype="0" fill="hold" nodeType="after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22" presetClass="entr" presetSubtype="8"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wipe(left)">
                      <p:cBhvr>
                        <p:cTn dur="500"/>
                        <p:tgtEl>
                          <p:spTgt spid="26"/>
                        </p:tgtEl>
                      </p:cBhvr>
                    </p:animEffect>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6 imag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18" name="Picture Placeholder 6"/>
          <p:cNvSpPr>
            <a:spLocks noGrp="1"/>
          </p:cNvSpPr>
          <p:nvPr>
            <p:ph type="pic" sz="quarter" idx="13"/>
          </p:nvPr>
        </p:nvSpPr>
        <p:spPr>
          <a:xfrm>
            <a:off x="4544511"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9" name="Text Placeholder 5"/>
          <p:cNvSpPr>
            <a:spLocks noGrp="1"/>
          </p:cNvSpPr>
          <p:nvPr>
            <p:ph type="body" sz="quarter" idx="12" hasCustomPrompt="1"/>
          </p:nvPr>
        </p:nvSpPr>
        <p:spPr>
          <a:xfrm>
            <a:off x="4221835"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Text Placeholder 5"/>
          <p:cNvSpPr>
            <a:spLocks noGrp="1"/>
          </p:cNvSpPr>
          <p:nvPr>
            <p:ph type="body" sz="quarter" idx="14" hasCustomPrompt="1"/>
          </p:nvPr>
        </p:nvSpPr>
        <p:spPr>
          <a:xfrm>
            <a:off x="4221835"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Picture Placeholder 6"/>
          <p:cNvSpPr>
            <a:spLocks noGrp="1"/>
          </p:cNvSpPr>
          <p:nvPr>
            <p:ph type="pic" sz="quarter" idx="15"/>
          </p:nvPr>
        </p:nvSpPr>
        <p:spPr>
          <a:xfrm>
            <a:off x="6963390"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2" name="Text Placeholder 5"/>
          <p:cNvSpPr>
            <a:spLocks noGrp="1"/>
          </p:cNvSpPr>
          <p:nvPr>
            <p:ph type="body" sz="quarter" idx="16" hasCustomPrompt="1"/>
          </p:nvPr>
        </p:nvSpPr>
        <p:spPr>
          <a:xfrm>
            <a:off x="6640714"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7" hasCustomPrompt="1"/>
          </p:nvPr>
        </p:nvSpPr>
        <p:spPr>
          <a:xfrm>
            <a:off x="6640714"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4" name="Picture Placeholder 6"/>
          <p:cNvSpPr>
            <a:spLocks noGrp="1"/>
          </p:cNvSpPr>
          <p:nvPr>
            <p:ph type="pic" sz="quarter" idx="18"/>
          </p:nvPr>
        </p:nvSpPr>
        <p:spPr>
          <a:xfrm>
            <a:off x="9382269" y="956101"/>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5" name="Text Placeholder 5"/>
          <p:cNvSpPr>
            <a:spLocks noGrp="1"/>
          </p:cNvSpPr>
          <p:nvPr>
            <p:ph type="body" sz="quarter" idx="19" hasCustomPrompt="1"/>
          </p:nvPr>
        </p:nvSpPr>
        <p:spPr>
          <a:xfrm>
            <a:off x="9059593" y="3000610"/>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6" name="Text Placeholder 5"/>
          <p:cNvSpPr>
            <a:spLocks noGrp="1"/>
          </p:cNvSpPr>
          <p:nvPr>
            <p:ph type="body" sz="quarter" idx="20" hasCustomPrompt="1"/>
          </p:nvPr>
        </p:nvSpPr>
        <p:spPr>
          <a:xfrm>
            <a:off x="9059593" y="2643848"/>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7" name="Picture Placeholder 6"/>
          <p:cNvSpPr>
            <a:spLocks noGrp="1"/>
          </p:cNvSpPr>
          <p:nvPr>
            <p:ph type="pic" sz="quarter" idx="21"/>
          </p:nvPr>
        </p:nvSpPr>
        <p:spPr>
          <a:xfrm>
            <a:off x="4544511"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8" name="Text Placeholder 5"/>
          <p:cNvSpPr>
            <a:spLocks noGrp="1"/>
          </p:cNvSpPr>
          <p:nvPr>
            <p:ph type="body" sz="quarter" idx="22" hasCustomPrompt="1"/>
          </p:nvPr>
        </p:nvSpPr>
        <p:spPr>
          <a:xfrm>
            <a:off x="4221835"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23" hasCustomPrompt="1"/>
          </p:nvPr>
        </p:nvSpPr>
        <p:spPr>
          <a:xfrm>
            <a:off x="4221835"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0" name="Picture Placeholder 6"/>
          <p:cNvSpPr>
            <a:spLocks noGrp="1"/>
          </p:cNvSpPr>
          <p:nvPr>
            <p:ph type="pic" sz="quarter" idx="24"/>
          </p:nvPr>
        </p:nvSpPr>
        <p:spPr>
          <a:xfrm>
            <a:off x="6963390"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1" name="Text Placeholder 5"/>
          <p:cNvSpPr>
            <a:spLocks noGrp="1"/>
          </p:cNvSpPr>
          <p:nvPr>
            <p:ph type="body" sz="quarter" idx="25" hasCustomPrompt="1"/>
          </p:nvPr>
        </p:nvSpPr>
        <p:spPr>
          <a:xfrm>
            <a:off x="6640714"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26" hasCustomPrompt="1"/>
          </p:nvPr>
        </p:nvSpPr>
        <p:spPr>
          <a:xfrm>
            <a:off x="6640714"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3" name="Picture Placeholder 6"/>
          <p:cNvSpPr>
            <a:spLocks noGrp="1"/>
          </p:cNvSpPr>
          <p:nvPr>
            <p:ph type="pic" sz="quarter" idx="27"/>
          </p:nvPr>
        </p:nvSpPr>
        <p:spPr>
          <a:xfrm>
            <a:off x="9382269" y="3554506"/>
            <a:ext cx="1551489" cy="1551729"/>
          </a:xfrm>
          <a:prstGeom prst="ellipse">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4" name="Text Placeholder 5"/>
          <p:cNvSpPr>
            <a:spLocks noGrp="1"/>
          </p:cNvSpPr>
          <p:nvPr>
            <p:ph type="body" sz="quarter" idx="28" hasCustomPrompt="1"/>
          </p:nvPr>
        </p:nvSpPr>
        <p:spPr>
          <a:xfrm>
            <a:off x="9059593" y="5599015"/>
            <a:ext cx="2196840" cy="320143"/>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29" hasCustomPrompt="1"/>
          </p:nvPr>
        </p:nvSpPr>
        <p:spPr>
          <a:xfrm>
            <a:off x="9059593" y="5242253"/>
            <a:ext cx="2196840" cy="356762"/>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36"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7" name="Text Placeholder 5"/>
          <p:cNvSpPr>
            <a:spLocks noGrp="1"/>
          </p:cNvSpPr>
          <p:nvPr>
            <p:ph type="body" sz="quarter" idx="30"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06249146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 images and texts">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Rectangle 15"/>
          <p:cNvSpPr/>
          <p:nvPr/>
        </p:nvSpPr>
        <p:spPr>
          <a:xfrm>
            <a:off x="7799400" y="-1059"/>
            <a:ext cx="3457034" cy="3429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17" name="Picture Placeholder 6"/>
          <p:cNvSpPr>
            <a:spLocks noGrp="1"/>
          </p:cNvSpPr>
          <p:nvPr>
            <p:ph type="pic" sz="quarter" idx="13"/>
          </p:nvPr>
        </p:nvSpPr>
        <p:spPr>
          <a:xfrm>
            <a:off x="4343399" y="0"/>
            <a:ext cx="3456000" cy="3428472"/>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8" name="Picture Placeholder 6"/>
          <p:cNvSpPr>
            <a:spLocks noGrp="1"/>
          </p:cNvSpPr>
          <p:nvPr>
            <p:ph type="pic" sz="quarter" idx="14"/>
          </p:nvPr>
        </p:nvSpPr>
        <p:spPr>
          <a:xfrm>
            <a:off x="7800433" y="3428205"/>
            <a:ext cx="3456000" cy="3428472"/>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9" name="Rectangle 18"/>
          <p:cNvSpPr/>
          <p:nvPr/>
        </p:nvSpPr>
        <p:spPr>
          <a:xfrm>
            <a:off x="4343400" y="3428471"/>
            <a:ext cx="3457034" cy="34295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22" name="Text Placeholder 5"/>
          <p:cNvSpPr>
            <a:spLocks noGrp="1"/>
          </p:cNvSpPr>
          <p:nvPr>
            <p:ph type="body" sz="quarter" idx="12" hasCustomPrompt="1"/>
          </p:nvPr>
        </p:nvSpPr>
        <p:spPr>
          <a:xfrm>
            <a:off x="8331200" y="1315814"/>
            <a:ext cx="2444652" cy="1338699"/>
          </a:xfrm>
        </p:spPr>
        <p:txBody>
          <a:bodyPr anchor="t"/>
          <a:lstStyle>
            <a:lvl1pPr marL="0" indent="0" algn="l">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15" hasCustomPrompt="1"/>
          </p:nvPr>
        </p:nvSpPr>
        <p:spPr>
          <a:xfrm>
            <a:off x="8331200" y="876255"/>
            <a:ext cx="2444652" cy="390888"/>
          </a:xfrm>
        </p:spPr>
        <p:txBody>
          <a:bodyPr anchor="b">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6" name="Text Placeholder 5"/>
          <p:cNvSpPr>
            <a:spLocks noGrp="1"/>
          </p:cNvSpPr>
          <p:nvPr>
            <p:ph type="body" sz="quarter" idx="16" hasCustomPrompt="1"/>
          </p:nvPr>
        </p:nvSpPr>
        <p:spPr>
          <a:xfrm>
            <a:off x="4868348" y="4677074"/>
            <a:ext cx="2444652" cy="1338699"/>
          </a:xfrm>
        </p:spPr>
        <p:txBody>
          <a:bodyPr anchor="t"/>
          <a:lstStyle>
            <a:lvl1pPr marL="0" indent="0" algn="r">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17" hasCustomPrompt="1"/>
          </p:nvPr>
        </p:nvSpPr>
        <p:spPr>
          <a:xfrm>
            <a:off x="4868348" y="4237515"/>
            <a:ext cx="2444652" cy="390888"/>
          </a:xfrm>
        </p:spPr>
        <p:txBody>
          <a:bodyPr anchor="b">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Tree>
    <p:extLst>
      <p:ext uri="{BB962C8B-B14F-4D97-AF65-F5344CB8AC3E}">
        <p14:creationId xmlns:p14="http://schemas.microsoft.com/office/powerpoint/2010/main" val="158464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ppt_x"/>
                                          </p:val>
                                        </p:tav>
                                        <p:tav tm="100000">
                                          <p:val>
                                            <p:strVal val="#ppt_x"/>
                                          </p:val>
                                        </p:tav>
                                      </p:tavLst>
                                    </p:anim>
                                    <p:anim calcmode="lin" valueType="num">
                                      <p:cBhvr additive="base">
                                        <p:cTn id="8" dur="1000" fill="hold"/>
                                        <p:tgtEl>
                                          <p:spTgt spid="15"/>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par>
                          <p:cTn id="17" fill="hold">
                            <p:stCondLst>
                              <p:cond delay="2550"/>
                            </p:stCondLst>
                            <p:childTnLst>
                              <p:par>
                                <p:cTn id="18" presetID="10" presetClass="entr" presetSubtype="0" fill="hold" grpId="0"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par>
                          <p:cTn id="21" fill="hold">
                            <p:stCondLst>
                              <p:cond delay="3050"/>
                            </p:stCondLst>
                            <p:childTnLst>
                              <p:par>
                                <p:cTn id="22" presetID="10"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par>
                          <p:cTn id="25" fill="hold">
                            <p:stCondLst>
                              <p:cond delay="3550"/>
                            </p:stCondLst>
                            <p:childTnLst>
                              <p:par>
                                <p:cTn id="26" presetID="22" presetClass="entr" presetSubtype="8" fill="hold" grpId="0" nodeType="afterEffect">
                                  <p:stCondLst>
                                    <p:cond delay="0"/>
                                  </p:st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4050"/>
                            </p:stCondLst>
                            <p:childTnLst>
                              <p:par>
                                <p:cTn id="30" presetID="10" presetClass="entr" presetSubtype="0" fill="hold" grpId="0" nodeType="afterEffect">
                                  <p:stCondLst>
                                    <p:cond delay="25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par>
                          <p:cTn id="33" fill="hold">
                            <p:stCondLst>
                              <p:cond delay="4800"/>
                            </p:stCondLst>
                            <p:childTnLst>
                              <p:par>
                                <p:cTn id="34" presetID="22" presetClass="entr" presetSubtype="2" fill="hold" grpId="0" nodeType="afterEffect">
                                  <p:stCondLst>
                                    <p:cond delay="0"/>
                                  </p:stCondLst>
                                  <p:childTnLst>
                                    <p:set>
                                      <p:cBhvr>
                                        <p:cTn id="35" dur="1" fill="hold">
                                          <p:stCondLst>
                                            <p:cond delay="0"/>
                                          </p:stCondLst>
                                        </p:cTn>
                                        <p:tgtEl>
                                          <p:spTgt spid="27">
                                            <p:txEl>
                                              <p:pRg st="0" end="0"/>
                                            </p:txEl>
                                          </p:spTgt>
                                        </p:tgtEl>
                                        <p:attrNameLst>
                                          <p:attrName>style.visibility</p:attrName>
                                        </p:attrNameLst>
                                      </p:cBhvr>
                                      <p:to>
                                        <p:strVal val="visible"/>
                                      </p:to>
                                    </p:set>
                                    <p:animEffect transition="in" filter="wipe(right)">
                                      <p:cBhvr>
                                        <p:cTn id="36" dur="500"/>
                                        <p:tgtEl>
                                          <p:spTgt spid="27">
                                            <p:txEl>
                                              <p:pRg st="0" end="0"/>
                                            </p:txEl>
                                          </p:spTgt>
                                        </p:tgtEl>
                                      </p:cBhvr>
                                    </p:animEffect>
                                  </p:childTnLst>
                                </p:cTn>
                              </p:par>
                            </p:childTnLst>
                          </p:cTn>
                        </p:par>
                        <p:par>
                          <p:cTn id="37" fill="hold">
                            <p:stCondLst>
                              <p:cond delay="5300"/>
                            </p:stCondLst>
                            <p:childTnLst>
                              <p:par>
                                <p:cTn id="38" presetID="10" presetClass="entr" presetSubtype="0" fill="hold" grpId="0" nodeType="afterEffect">
                                  <p:stCondLst>
                                    <p:cond delay="25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animBg="1"/>
      <p:bldP spid="18" grpId="0" animBg="1"/>
      <p:bldP spid="19" grpId="0" animBg="1"/>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22" presetClass="entr" presetSubtype="2"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wipe(right)">
                      <p:cBhvr>
                        <p:cTn dur="500"/>
                        <p:tgtEl>
                          <p:spTgt spid="27"/>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images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Picture Placeholder 6"/>
          <p:cNvSpPr>
            <a:spLocks noGrp="1"/>
          </p:cNvSpPr>
          <p:nvPr>
            <p:ph type="pic" sz="quarter" idx="14"/>
          </p:nvPr>
        </p:nvSpPr>
        <p:spPr>
          <a:xfrm>
            <a:off x="935567" y="3461830"/>
            <a:ext cx="2815167" cy="24573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Picture Placeholder 6"/>
          <p:cNvSpPr>
            <a:spLocks noGrp="1"/>
          </p:cNvSpPr>
          <p:nvPr>
            <p:ph type="pic" sz="quarter" idx="15"/>
          </p:nvPr>
        </p:nvSpPr>
        <p:spPr>
          <a:xfrm>
            <a:off x="935567" y="932536"/>
            <a:ext cx="2815167" cy="24573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Picture Placeholder 6"/>
          <p:cNvSpPr>
            <a:spLocks noGrp="1"/>
          </p:cNvSpPr>
          <p:nvPr>
            <p:ph type="pic" sz="quarter" idx="16"/>
          </p:nvPr>
        </p:nvSpPr>
        <p:spPr>
          <a:xfrm>
            <a:off x="3832536" y="932535"/>
            <a:ext cx="2263465" cy="49929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Title 1"/>
          <p:cNvSpPr>
            <a:spLocks noGrp="1"/>
          </p:cNvSpPr>
          <p:nvPr>
            <p:ph type="title" hasCustomPrompt="1"/>
          </p:nvPr>
        </p:nvSpPr>
        <p:spPr>
          <a:xfrm>
            <a:off x="7446433" y="932537"/>
            <a:ext cx="3450167"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4" name="Text Placeholder 5"/>
          <p:cNvSpPr>
            <a:spLocks noGrp="1"/>
          </p:cNvSpPr>
          <p:nvPr>
            <p:ph type="body" sz="quarter" idx="12" hasCustomPrompt="1"/>
          </p:nvPr>
        </p:nvSpPr>
        <p:spPr>
          <a:xfrm>
            <a:off x="7459133" y="3574543"/>
            <a:ext cx="345016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p:nvPr/>
        </p:nvCxnSpPr>
        <p:spPr>
          <a:xfrm>
            <a:off x="7511432" y="3428471"/>
            <a:ext cx="4680569" cy="529"/>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68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2" presetClass="entr" presetSubtype="1" decel="100000" fill="hold" grpId="0" nodeType="afterEffect">
                                  <p:stCondLst>
                                    <p:cond delay="250"/>
                                  </p:stCondLst>
                                  <p:iterate type="wd">
                                    <p:tmPct val="10000"/>
                                  </p:iterate>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000" fill="hold"/>
                                        <p:tgtEl>
                                          <p:spTgt spid="13"/>
                                        </p:tgtEl>
                                        <p:attrNameLst>
                                          <p:attrName>ppt_x</p:attrName>
                                        </p:attrNameLst>
                                      </p:cBhvr>
                                      <p:tavLst>
                                        <p:tav tm="0">
                                          <p:val>
                                            <p:strVal val="#ppt_x"/>
                                          </p:val>
                                        </p:tav>
                                        <p:tav tm="100000">
                                          <p:val>
                                            <p:strVal val="#ppt_x"/>
                                          </p:val>
                                        </p:tav>
                                      </p:tavLst>
                                    </p:anim>
                                    <p:anim calcmode="lin" valueType="num">
                                      <p:cBhvr additive="base">
                                        <p:cTn id="20" dur="1000" fill="hold"/>
                                        <p:tgtEl>
                                          <p:spTgt spid="13"/>
                                        </p:tgtEl>
                                        <p:attrNameLst>
                                          <p:attrName>ppt_y</p:attrName>
                                        </p:attrNameLst>
                                      </p:cBhvr>
                                      <p:tavLst>
                                        <p:tav tm="0">
                                          <p:val>
                                            <p:strVal val="0-#ppt_h/2"/>
                                          </p:val>
                                        </p:tav>
                                        <p:tav tm="100000">
                                          <p:val>
                                            <p:strVal val="#ppt_y"/>
                                          </p:val>
                                        </p:tav>
                                      </p:tavLst>
                                    </p:anim>
                                  </p:childTnLst>
                                </p:cTn>
                              </p:par>
                            </p:childTnLst>
                          </p:cTn>
                        </p:par>
                        <p:par>
                          <p:cTn id="21" fill="hold">
                            <p:stCondLst>
                              <p:cond delay="3050"/>
                            </p:stCondLst>
                            <p:childTnLst>
                              <p:par>
                                <p:cTn id="22" presetID="22" presetClass="entr" presetSubtype="2"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right)">
                                      <p:cBhvr>
                                        <p:cTn id="24" dur="500"/>
                                        <p:tgtEl>
                                          <p:spTgt spid="15"/>
                                        </p:tgtEl>
                                      </p:cBhvr>
                                    </p:animEffect>
                                  </p:childTnLst>
                                </p:cTn>
                              </p:par>
                            </p:childTnLst>
                          </p:cTn>
                        </p:par>
                        <p:par>
                          <p:cTn id="25" fill="hold">
                            <p:stCondLst>
                              <p:cond delay="3550"/>
                            </p:stCondLst>
                            <p:childTnLst>
                              <p:par>
                                <p:cTn id="26" presetID="10" presetClass="entr" presetSubtype="0" fill="hold" grpId="0" nodeType="afterEffect">
                                  <p:stCondLst>
                                    <p:cond delay="25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3" grpId="0"/>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5"/>
          </p:nvPr>
        </p:nvSpPr>
        <p:spPr>
          <a:xfrm>
            <a:off x="935567" y="932536"/>
            <a:ext cx="3581729"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Picture Placeholder 6"/>
          <p:cNvSpPr>
            <a:spLocks noGrp="1"/>
          </p:cNvSpPr>
          <p:nvPr>
            <p:ph type="pic" sz="quarter" idx="13"/>
          </p:nvPr>
        </p:nvSpPr>
        <p:spPr>
          <a:xfrm>
            <a:off x="4603355"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Picture Placeholder 6"/>
          <p:cNvSpPr>
            <a:spLocks noGrp="1"/>
          </p:cNvSpPr>
          <p:nvPr>
            <p:ph type="pic" sz="quarter" idx="16"/>
          </p:nvPr>
        </p:nvSpPr>
        <p:spPr>
          <a:xfrm>
            <a:off x="6849735"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Picture Placeholder 6"/>
          <p:cNvSpPr>
            <a:spLocks noGrp="1"/>
          </p:cNvSpPr>
          <p:nvPr>
            <p:ph type="pic" sz="quarter" idx="17"/>
          </p:nvPr>
        </p:nvSpPr>
        <p:spPr>
          <a:xfrm>
            <a:off x="9096113" y="3662444"/>
            <a:ext cx="2160320" cy="2256715"/>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Title 1"/>
          <p:cNvSpPr>
            <a:spLocks noGrp="1"/>
          </p:cNvSpPr>
          <p:nvPr>
            <p:ph type="title" hasCustomPrompt="1"/>
          </p:nvPr>
        </p:nvSpPr>
        <p:spPr>
          <a:xfrm>
            <a:off x="4751917" y="932537"/>
            <a:ext cx="2694517" cy="2432655"/>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7859151" y="932536"/>
            <a:ext cx="3397283" cy="2432656"/>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1437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25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par>
                          <p:cTn id="12" fill="hold">
                            <p:stCondLst>
                              <p:cond delay="1250"/>
                            </p:stCondLst>
                            <p:childTnLst>
                              <p:par>
                                <p:cTn id="13" presetID="10" presetClass="entr" presetSubtype="0" fill="hold" grpId="0" nodeType="afterEffect">
                                  <p:stCondLst>
                                    <p:cond delay="25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2000"/>
                            </p:stCondLst>
                            <p:childTnLst>
                              <p:par>
                                <p:cTn id="17" presetID="10" presetClass="entr" presetSubtype="0" fill="hold" grpId="0" nodeType="afterEffect">
                                  <p:stCondLst>
                                    <p:cond delay="25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750"/>
                            </p:stCondLst>
                            <p:childTnLst>
                              <p:par>
                                <p:cTn id="21" presetID="2" presetClass="entr" presetSubtype="1" decel="100000" fill="hold" grpId="0" nodeType="afterEffect">
                                  <p:stCondLst>
                                    <p:cond delay="250"/>
                                  </p:stCondLst>
                                  <p:iterate type="wd">
                                    <p:tmPct val="10000"/>
                                  </p:iterate>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1000" fill="hold"/>
                                        <p:tgtEl>
                                          <p:spTgt spid="12"/>
                                        </p:tgtEl>
                                        <p:attrNameLst>
                                          <p:attrName>ppt_x</p:attrName>
                                        </p:attrNameLst>
                                      </p:cBhvr>
                                      <p:tavLst>
                                        <p:tav tm="0">
                                          <p:val>
                                            <p:strVal val="#ppt_x"/>
                                          </p:val>
                                        </p:tav>
                                        <p:tav tm="100000">
                                          <p:val>
                                            <p:strVal val="#ppt_x"/>
                                          </p:val>
                                        </p:tav>
                                      </p:tavLst>
                                    </p:anim>
                                    <p:anim calcmode="lin" valueType="num">
                                      <p:cBhvr additive="base">
                                        <p:cTn id="24" dur="1000" fill="hold"/>
                                        <p:tgtEl>
                                          <p:spTgt spid="12"/>
                                        </p:tgtEl>
                                        <p:attrNameLst>
                                          <p:attrName>ppt_y</p:attrName>
                                        </p:attrNameLst>
                                      </p:cBhvr>
                                      <p:tavLst>
                                        <p:tav tm="0">
                                          <p:val>
                                            <p:strVal val="0-#ppt_h/2"/>
                                          </p:val>
                                        </p:tav>
                                        <p:tav tm="100000">
                                          <p:val>
                                            <p:strVal val="#ppt_y"/>
                                          </p:val>
                                        </p:tav>
                                      </p:tavLst>
                                    </p:anim>
                                  </p:childTnLst>
                                </p:cTn>
                              </p:par>
                            </p:childTnLst>
                          </p:cTn>
                        </p:par>
                        <p:par>
                          <p:cTn id="25" fill="hold">
                            <p:stCondLst>
                              <p:cond delay="4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Picture Placeholder 6"/>
          <p:cNvSpPr>
            <a:spLocks noGrp="1"/>
          </p:cNvSpPr>
          <p:nvPr>
            <p:ph type="pic" sz="quarter" idx="15"/>
          </p:nvPr>
        </p:nvSpPr>
        <p:spPr>
          <a:xfrm>
            <a:off x="4343400" y="2422973"/>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Text Placeholder 5"/>
          <p:cNvSpPr>
            <a:spLocks noGrp="1"/>
          </p:cNvSpPr>
          <p:nvPr>
            <p:ph type="body" sz="quarter" idx="12" hasCustomPrompt="1"/>
          </p:nvPr>
        </p:nvSpPr>
        <p:spPr>
          <a:xfrm>
            <a:off x="935567" y="2961792"/>
            <a:ext cx="2918069" cy="94761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935567" y="2522233"/>
            <a:ext cx="2918069"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 name="Picture Placeholder 6"/>
          <p:cNvSpPr>
            <a:spLocks noGrp="1"/>
          </p:cNvSpPr>
          <p:nvPr>
            <p:ph type="pic" sz="quarter" idx="17"/>
          </p:nvPr>
        </p:nvSpPr>
        <p:spPr>
          <a:xfrm>
            <a:off x="6297992" y="2422973"/>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Text Placeholder 5"/>
          <p:cNvSpPr>
            <a:spLocks noGrp="1"/>
          </p:cNvSpPr>
          <p:nvPr>
            <p:ph type="body" sz="quarter" idx="18" hasCustomPrompt="1"/>
          </p:nvPr>
        </p:nvSpPr>
        <p:spPr>
          <a:xfrm>
            <a:off x="8338364" y="2961792"/>
            <a:ext cx="2918069"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8338364" y="2522233"/>
            <a:ext cx="2918069"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Picture Placeholder 6"/>
          <p:cNvSpPr>
            <a:spLocks noGrp="1"/>
          </p:cNvSpPr>
          <p:nvPr>
            <p:ph type="pic" sz="quarter" idx="20"/>
          </p:nvPr>
        </p:nvSpPr>
        <p:spPr>
          <a:xfrm>
            <a:off x="4343400" y="4364530"/>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5" name="Text Placeholder 5"/>
          <p:cNvSpPr>
            <a:spLocks noGrp="1"/>
          </p:cNvSpPr>
          <p:nvPr>
            <p:ph type="body" sz="quarter" idx="21" hasCustomPrompt="1"/>
          </p:nvPr>
        </p:nvSpPr>
        <p:spPr>
          <a:xfrm>
            <a:off x="935567" y="4903348"/>
            <a:ext cx="2918069" cy="94761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935567" y="4463789"/>
            <a:ext cx="2918069"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Picture Placeholder 6"/>
          <p:cNvSpPr>
            <a:spLocks noGrp="1"/>
          </p:cNvSpPr>
          <p:nvPr>
            <p:ph type="pic" sz="quarter" idx="23"/>
          </p:nvPr>
        </p:nvSpPr>
        <p:spPr>
          <a:xfrm>
            <a:off x="6297992" y="4364530"/>
            <a:ext cx="1554389" cy="155462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8" name="Text Placeholder 5"/>
          <p:cNvSpPr>
            <a:spLocks noGrp="1"/>
          </p:cNvSpPr>
          <p:nvPr>
            <p:ph type="body" sz="quarter" idx="24" hasCustomPrompt="1"/>
          </p:nvPr>
        </p:nvSpPr>
        <p:spPr>
          <a:xfrm>
            <a:off x="8338364" y="4903348"/>
            <a:ext cx="2918069"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Text Placeholder 5"/>
          <p:cNvSpPr>
            <a:spLocks noGrp="1"/>
          </p:cNvSpPr>
          <p:nvPr>
            <p:ph type="body" sz="quarter" idx="25" hasCustomPrompt="1"/>
          </p:nvPr>
        </p:nvSpPr>
        <p:spPr>
          <a:xfrm>
            <a:off x="8338364" y="4463789"/>
            <a:ext cx="2918069"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314857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par>
                          <p:cTn id="13" fill="hold">
                            <p:stCondLst>
                              <p:cond delay="2050"/>
                            </p:stCondLst>
                            <p:childTnLst>
                              <p:par>
                                <p:cTn id="14" presetID="10"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550"/>
                            </p:stCondLst>
                            <p:childTnLst>
                              <p:par>
                                <p:cTn id="18" presetID="22" presetClass="entr" presetSubtype="2" fill="hold" grpId="0" nodeType="afterEffect">
                                  <p:stCondLst>
                                    <p:cond delay="25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right)">
                                      <p:cBhvr>
                                        <p:cTn id="20" dur="500"/>
                                        <p:tgtEl>
                                          <p:spTgt spid="10">
                                            <p:txEl>
                                              <p:pRg st="0" end="0"/>
                                            </p:txEl>
                                          </p:spTgt>
                                        </p:tgtEl>
                                      </p:cBhvr>
                                    </p:animEffect>
                                  </p:childTnLst>
                                </p:cTn>
                              </p:par>
                            </p:childTnLst>
                          </p:cTn>
                        </p:par>
                        <p:par>
                          <p:cTn id="21" fill="hold">
                            <p:stCondLst>
                              <p:cond delay="33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par>
                          <p:cTn id="25" fill="hold">
                            <p:stCondLst>
                              <p:cond delay="4050"/>
                            </p:stCondLst>
                            <p:childTnLst>
                              <p:par>
                                <p:cTn id="26" presetID="10"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4550"/>
                            </p:stCondLst>
                            <p:childTnLst>
                              <p:par>
                                <p:cTn id="30" presetID="22" presetClass="entr" presetSubtype="8" fill="hold" grpId="0" nodeType="afterEffect">
                                  <p:stCondLst>
                                    <p:cond delay="25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wipe(left)">
                                      <p:cBhvr>
                                        <p:cTn id="32" dur="500"/>
                                        <p:tgtEl>
                                          <p:spTgt spid="13">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par>
                          <p:cTn id="37" fill="hold">
                            <p:stCondLst>
                              <p:cond delay="6050"/>
                            </p:stCondLst>
                            <p:childTnLst>
                              <p:par>
                                <p:cTn id="38" presetID="10" presetClass="entr" presetSubtype="0" fill="hold" grpId="0"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500"/>
                                        <p:tgtEl>
                                          <p:spTgt spid="14"/>
                                        </p:tgtEl>
                                      </p:cBhvr>
                                    </p:animEffect>
                                  </p:childTnLst>
                                </p:cTn>
                              </p:par>
                            </p:childTnLst>
                          </p:cTn>
                        </p:par>
                        <p:par>
                          <p:cTn id="41" fill="hold">
                            <p:stCondLst>
                              <p:cond delay="6550"/>
                            </p:stCondLst>
                            <p:childTnLst>
                              <p:par>
                                <p:cTn id="42" presetID="22" presetClass="entr" presetSubtype="2" fill="hold" grpId="0" nodeType="afterEffect">
                                  <p:stCondLst>
                                    <p:cond delay="25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right)">
                                      <p:cBhvr>
                                        <p:cTn id="44" dur="500"/>
                                        <p:tgtEl>
                                          <p:spTgt spid="16">
                                            <p:txEl>
                                              <p:pRg st="0" end="0"/>
                                            </p:txEl>
                                          </p:spTgt>
                                        </p:tgtEl>
                                      </p:cBhvr>
                                    </p:animEffect>
                                  </p:childTnLst>
                                </p:cTn>
                              </p:par>
                            </p:childTnLst>
                          </p:cTn>
                        </p:par>
                        <p:par>
                          <p:cTn id="45" fill="hold">
                            <p:stCondLst>
                              <p:cond delay="73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8050"/>
                            </p:stCondLst>
                            <p:childTnLst>
                              <p:par>
                                <p:cTn id="50" presetID="10" presetClass="entr" presetSubtype="0" fill="hold" grpId="0" nodeType="after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par>
                          <p:cTn id="53" fill="hold">
                            <p:stCondLst>
                              <p:cond delay="8550"/>
                            </p:stCondLst>
                            <p:childTnLst>
                              <p:par>
                                <p:cTn id="54" presetID="22" presetClass="entr" presetSubtype="8" fill="hold" grpId="0" nodeType="afterEffect">
                                  <p:stCondLst>
                                    <p:cond delay="250"/>
                                  </p:stCondLst>
                                  <p:childTnLst>
                                    <p:set>
                                      <p:cBhvr>
                                        <p:cTn id="55" dur="1" fill="hold">
                                          <p:stCondLst>
                                            <p:cond delay="0"/>
                                          </p:stCondLst>
                                        </p:cTn>
                                        <p:tgtEl>
                                          <p:spTgt spid="19">
                                            <p:txEl>
                                              <p:pRg st="0" end="0"/>
                                            </p:txEl>
                                          </p:spTgt>
                                        </p:tgtEl>
                                        <p:attrNameLst>
                                          <p:attrName>style.visibility</p:attrName>
                                        </p:attrNameLst>
                                      </p:cBhvr>
                                      <p:to>
                                        <p:strVal val="visible"/>
                                      </p:to>
                                    </p:set>
                                    <p:animEffect transition="in" filter="wipe(left)">
                                      <p:cBhvr>
                                        <p:cTn id="56" dur="500"/>
                                        <p:tgtEl>
                                          <p:spTgt spid="19">
                                            <p:txEl>
                                              <p:pRg st="0" end="0"/>
                                            </p:txEl>
                                          </p:spTgt>
                                        </p:tgtEl>
                                      </p:cBhvr>
                                    </p:animEffect>
                                  </p:childTnLst>
                                </p:cTn>
                              </p:par>
                            </p:childTnLst>
                          </p:cTn>
                        </p:par>
                        <p:par>
                          <p:cTn id="57" fill="hold">
                            <p:stCondLst>
                              <p:cond delay="9300"/>
                            </p:stCondLst>
                            <p:childTnLst>
                              <p:par>
                                <p:cTn id="58" presetID="10" presetClass="entr" presetSubtype="0" fill="hold" grpId="0" nodeType="afterEffect">
                                  <p:stCondLst>
                                    <p:cond delay="25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tmplLst>
          <p:tmpl>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8" grpId="0" animBg="1"/>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build="p">
        <p:tmplLst>
          <p:tmpl lvl="1">
            <p:tnLst>
              <p:par>
                <p:cTn presetID="22" presetClass="entr" presetSubtype="2"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wipe(right)">
                      <p:cBhvr>
                        <p:cTn dur="500"/>
                        <p:tgtEl>
                          <p:spTgt spid="10"/>
                        </p:tgtEl>
                      </p:cBhvr>
                    </p:animEffect>
                  </p:childTnLst>
                </p:cTn>
              </p:par>
            </p:tnLst>
          </p:tmpl>
        </p:tmplLst>
      </p:bldP>
      <p:bldP spid="11" grpId="0" animBg="1"/>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22" presetClass="entr" presetSubtype="8"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4" grpId="0" animBg="1"/>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2"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wipe(right)">
                      <p:cBhvr>
                        <p:cTn dur="500"/>
                        <p:tgtEl>
                          <p:spTgt spid="16"/>
                        </p:tgtEl>
                      </p:cBhvr>
                    </p:animEffect>
                  </p:childTnLst>
                </p:cTn>
              </p:par>
            </p:tnLst>
          </p:tmpl>
        </p:tmplLst>
      </p:bldP>
      <p:bldP spid="17" grpId="0" animBg="1"/>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22" presetClass="entr" presetSubtype="8"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wipe(left)">
                      <p:cBhvr>
                        <p:cTn dur="500"/>
                        <p:tgtEl>
                          <p:spTgt spid="19"/>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4 images and text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7" name="Text Placeholder 5"/>
          <p:cNvSpPr>
            <a:spLocks noGrp="1"/>
          </p:cNvSpPr>
          <p:nvPr>
            <p:ph type="body" sz="quarter" idx="16"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2" hasCustomPrompt="1"/>
          </p:nvPr>
        </p:nvSpPr>
        <p:spPr>
          <a:xfrm>
            <a:off x="935567" y="2961792"/>
            <a:ext cx="4720879" cy="94761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0" name="Text Placeholder 5"/>
          <p:cNvSpPr>
            <a:spLocks noGrp="1"/>
          </p:cNvSpPr>
          <p:nvPr>
            <p:ph type="body" sz="quarter" idx="14" hasCustomPrompt="1"/>
          </p:nvPr>
        </p:nvSpPr>
        <p:spPr>
          <a:xfrm>
            <a:off x="935567" y="2522233"/>
            <a:ext cx="4720879"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8" hasCustomPrompt="1"/>
          </p:nvPr>
        </p:nvSpPr>
        <p:spPr>
          <a:xfrm>
            <a:off x="6535554" y="2961792"/>
            <a:ext cx="4720879"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9" hasCustomPrompt="1"/>
          </p:nvPr>
        </p:nvSpPr>
        <p:spPr>
          <a:xfrm>
            <a:off x="6535554" y="2522233"/>
            <a:ext cx="4720879"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43716685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4 images and text 4">
    <p:spTree>
      <p:nvGrpSpPr>
        <p:cNvPr id="1" name=""/>
        <p:cNvGrpSpPr/>
        <p:nvPr/>
      </p:nvGrpSpPr>
      <p:grpSpPr>
        <a:xfrm>
          <a:off x="0" y="0"/>
          <a:ext cx="0" cy="0"/>
          <a:chOff x="0" y="0"/>
          <a:chExt cx="0" cy="0"/>
        </a:xfrm>
      </p:grpSpPr>
      <p:sp>
        <p:nvSpPr>
          <p:cNvPr id="6" name="Picture Placeholder 6"/>
          <p:cNvSpPr>
            <a:spLocks noGrp="1"/>
          </p:cNvSpPr>
          <p:nvPr>
            <p:ph type="pic" sz="quarter" idx="16"/>
          </p:nvPr>
        </p:nvSpPr>
        <p:spPr>
          <a:xfrm>
            <a:off x="8682847" y="3705064"/>
            <a:ext cx="2213753" cy="221409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Picture Placeholder 6"/>
          <p:cNvSpPr>
            <a:spLocks noGrp="1"/>
          </p:cNvSpPr>
          <p:nvPr>
            <p:ph type="pic" sz="quarter" idx="17"/>
          </p:nvPr>
        </p:nvSpPr>
        <p:spPr>
          <a:xfrm>
            <a:off x="8682847" y="1850858"/>
            <a:ext cx="1853920" cy="185420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5"/>
          </p:nvPr>
        </p:nvSpPr>
        <p:spPr>
          <a:xfrm>
            <a:off x="5910746" y="932536"/>
            <a:ext cx="2772101" cy="27725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Picture Placeholder 6"/>
          <p:cNvSpPr>
            <a:spLocks noGrp="1"/>
          </p:cNvSpPr>
          <p:nvPr>
            <p:ph type="pic" sz="quarter" idx="18"/>
          </p:nvPr>
        </p:nvSpPr>
        <p:spPr>
          <a:xfrm>
            <a:off x="6828927" y="3696283"/>
            <a:ext cx="1853920" cy="185420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cxnSp>
        <p:nvCxnSpPr>
          <p:cNvPr id="11" name="Straight Connector 10"/>
          <p:cNvCxnSpPr/>
          <p:nvPr/>
        </p:nvCxnSpPr>
        <p:spPr>
          <a:xfrm>
            <a:off x="1011767" y="3428471"/>
            <a:ext cx="489897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598324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right)">
                                      <p:cBhvr>
                                        <p:cTn id="23" dur="500"/>
                                        <p:tgtEl>
                                          <p:spTgt spid="11"/>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2"/>
                                        </p:tgtEl>
                                        <p:attrNameLst>
                                          <p:attrName>style.visibility</p:attrName>
                                        </p:attrNameLst>
                                      </p:cBhvr>
                                      <p:to>
                                        <p:strVal val="visible"/>
                                      </p:to>
                                    </p:set>
                                    <p:anim calcmode="lin" valueType="num">
                                      <p:cBhvr additive="base">
                                        <p:cTn id="26" dur="1000" fill="hold"/>
                                        <p:tgtEl>
                                          <p:spTgt spid="12"/>
                                        </p:tgtEl>
                                        <p:attrNameLst>
                                          <p:attrName>ppt_x</p:attrName>
                                        </p:attrNameLst>
                                      </p:cBhvr>
                                      <p:tavLst>
                                        <p:tav tm="0">
                                          <p:val>
                                            <p:strVal val="#ppt_x"/>
                                          </p:val>
                                        </p:tav>
                                        <p:tav tm="100000">
                                          <p:val>
                                            <p:strVal val="#ppt_x"/>
                                          </p:val>
                                        </p:tav>
                                      </p:tavLst>
                                    </p:anim>
                                    <p:anim calcmode="lin" valueType="num">
                                      <p:cBhvr additive="base">
                                        <p:cTn id="27" dur="1000" fill="hold"/>
                                        <p:tgtEl>
                                          <p:spTgt spid="12"/>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5" grpId="0" animBg="1"/>
      <p:bldP spid="8" grpId="0" animBg="1"/>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images and text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7" name="Picture Placeholder 6"/>
          <p:cNvSpPr>
            <a:spLocks noGrp="1"/>
          </p:cNvSpPr>
          <p:nvPr>
            <p:ph type="pic" sz="quarter" idx="13"/>
          </p:nvPr>
        </p:nvSpPr>
        <p:spPr>
          <a:xfrm>
            <a:off x="935567"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Text Placeholder 5"/>
          <p:cNvSpPr>
            <a:spLocks noGrp="1"/>
          </p:cNvSpPr>
          <p:nvPr>
            <p:ph type="body" sz="quarter" idx="14" hasCustomPrompt="1"/>
          </p:nvPr>
        </p:nvSpPr>
        <p:spPr>
          <a:xfrm>
            <a:off x="935567"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1" name="Picture Placeholder 6"/>
          <p:cNvSpPr>
            <a:spLocks noGrp="1"/>
          </p:cNvSpPr>
          <p:nvPr>
            <p:ph type="pic" sz="quarter" idx="16"/>
          </p:nvPr>
        </p:nvSpPr>
        <p:spPr>
          <a:xfrm>
            <a:off x="4404000"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Text Placeholder 5"/>
          <p:cNvSpPr>
            <a:spLocks noGrp="1"/>
          </p:cNvSpPr>
          <p:nvPr>
            <p:ph type="body" sz="quarter" idx="18" hasCustomPrompt="1"/>
          </p:nvPr>
        </p:nvSpPr>
        <p:spPr>
          <a:xfrm>
            <a:off x="4404000"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14" name="Picture Placeholder 6"/>
          <p:cNvSpPr>
            <a:spLocks noGrp="1"/>
          </p:cNvSpPr>
          <p:nvPr>
            <p:ph type="pic" sz="quarter" idx="19"/>
          </p:nvPr>
        </p:nvSpPr>
        <p:spPr>
          <a:xfrm>
            <a:off x="7872433" y="1672779"/>
            <a:ext cx="3384000" cy="1755692"/>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6" name="Text Placeholder 5"/>
          <p:cNvSpPr>
            <a:spLocks noGrp="1"/>
          </p:cNvSpPr>
          <p:nvPr>
            <p:ph type="body" sz="quarter" idx="21" hasCustomPrompt="1"/>
          </p:nvPr>
        </p:nvSpPr>
        <p:spPr>
          <a:xfrm>
            <a:off x="7872433" y="3484803"/>
            <a:ext cx="3384000" cy="390888"/>
          </a:xfrm>
        </p:spPr>
        <p:txBody>
          <a:bodyPr anchor="b">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Caption goes here</a:t>
            </a:r>
            <a:endParaRPr kumimoji="1" lang="ja-JP" altLang="en-US" dirty="0"/>
          </a:p>
        </p:txBody>
      </p:sp>
      <p:sp>
        <p:nvSpPr>
          <p:cNvPr id="21" name="Title 1"/>
          <p:cNvSpPr>
            <a:spLocks noGrp="1"/>
          </p:cNvSpPr>
          <p:nvPr>
            <p:ph type="title" hasCustomPrompt="1"/>
          </p:nvPr>
        </p:nvSpPr>
        <p:spPr>
          <a:xfrm>
            <a:off x="935567" y="4209234"/>
            <a:ext cx="3816350" cy="1692944"/>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2" name="Text Placeholder 5"/>
          <p:cNvSpPr>
            <a:spLocks noGrp="1"/>
          </p:cNvSpPr>
          <p:nvPr>
            <p:ph type="body" sz="quarter" idx="12" hasCustomPrompt="1"/>
          </p:nvPr>
        </p:nvSpPr>
        <p:spPr>
          <a:xfrm>
            <a:off x="5134709" y="4209234"/>
            <a:ext cx="5042225" cy="169294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290300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text 4">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5067" y="2501630"/>
            <a:ext cx="3183467" cy="1854741"/>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lvl1pPr>
              <a:defRPr>
                <a:solidFill>
                  <a:schemeClr val="tx2"/>
                </a:solidFill>
              </a:defRPr>
            </a:lvl1pPr>
          </a:lstStyle>
          <a:p>
            <a:fld id="{470A227C-0A71-460A-A8DD-747BD7DD2185}" type="slidenum">
              <a:rPr lang="en-AU" smtClean="0"/>
              <a:t>‹#›</a:t>
            </a:fld>
            <a:endParaRPr lang="en-AU"/>
          </a:p>
        </p:txBody>
      </p:sp>
      <p:sp>
        <p:nvSpPr>
          <p:cNvPr id="8" name="Text Placeholder 5"/>
          <p:cNvSpPr>
            <a:spLocks noGrp="1"/>
          </p:cNvSpPr>
          <p:nvPr>
            <p:ph type="body" sz="quarter" idx="12" hasCustomPrompt="1"/>
          </p:nvPr>
        </p:nvSpPr>
        <p:spPr>
          <a:xfrm>
            <a:off x="5520268" y="932536"/>
            <a:ext cx="4656666" cy="4986622"/>
          </a:xfrm>
        </p:spPr>
        <p:txBody>
          <a:bodyPr anchor="ctr"/>
          <a:lstStyle>
            <a:lvl1pPr marL="190510" indent="-190510" algn="l">
              <a:spcBef>
                <a:spcPts val="1200"/>
              </a:spcBef>
              <a:buFont typeface="Wingdings" panose="05000000000000000000" pitchFamily="2" charset="2"/>
              <a:buChar char="l"/>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851348330"/>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ig right image and tex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935567"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935566"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Picture Placeholder 6"/>
          <p:cNvSpPr>
            <a:spLocks noGrp="1"/>
          </p:cNvSpPr>
          <p:nvPr>
            <p:ph type="pic" sz="quarter" idx="15"/>
          </p:nvPr>
        </p:nvSpPr>
        <p:spPr>
          <a:xfrm>
            <a:off x="4751916" y="932536"/>
            <a:ext cx="6504517"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3980786521"/>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left image and text">
    <p:spTree>
      <p:nvGrpSpPr>
        <p:cNvPr id="1" name=""/>
        <p:cNvGrpSpPr/>
        <p:nvPr/>
      </p:nvGrpSpPr>
      <p:grpSpPr>
        <a:xfrm>
          <a:off x="0" y="0"/>
          <a:ext cx="0" cy="0"/>
          <a:chOff x="0" y="0"/>
          <a:chExt cx="0" cy="0"/>
        </a:xfrm>
      </p:grpSpPr>
      <p:sp>
        <p:nvSpPr>
          <p:cNvPr id="7" name="Picture Placeholder 6"/>
          <p:cNvSpPr>
            <a:spLocks noGrp="1"/>
          </p:cNvSpPr>
          <p:nvPr>
            <p:ph type="pic" sz="quarter" idx="15"/>
          </p:nvPr>
        </p:nvSpPr>
        <p:spPr>
          <a:xfrm>
            <a:off x="941917" y="932536"/>
            <a:ext cx="6504517" cy="4986623"/>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8244114" y="1411425"/>
            <a:ext cx="3012319"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24" hasCustomPrompt="1"/>
          </p:nvPr>
        </p:nvSpPr>
        <p:spPr>
          <a:xfrm>
            <a:off x="8244113" y="3577281"/>
            <a:ext cx="3012320"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57821872"/>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left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7851577"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Rectangle 5"/>
          <p:cNvSpPr/>
          <p:nvPr/>
        </p:nvSpPr>
        <p:spPr>
          <a:xfrm>
            <a:off x="7851577"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9" name="Title 1"/>
          <p:cNvSpPr>
            <a:spLocks noGrp="1"/>
          </p:cNvSpPr>
          <p:nvPr>
            <p:ph type="title" hasCustomPrompt="1"/>
          </p:nvPr>
        </p:nvSpPr>
        <p:spPr>
          <a:xfrm>
            <a:off x="8671355" y="932537"/>
            <a:ext cx="26881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0" name="Text Placeholder 5"/>
          <p:cNvSpPr>
            <a:spLocks noGrp="1"/>
          </p:cNvSpPr>
          <p:nvPr>
            <p:ph type="body" sz="quarter" idx="12" hasCustomPrompt="1"/>
          </p:nvPr>
        </p:nvSpPr>
        <p:spPr>
          <a:xfrm>
            <a:off x="8684055" y="3574543"/>
            <a:ext cx="2688167" cy="2350921"/>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620177495"/>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2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Picture Placeholder 6"/>
          <p:cNvSpPr>
            <a:spLocks noGrp="1"/>
          </p:cNvSpPr>
          <p:nvPr>
            <p:ph type="pic" sz="quarter" idx="14"/>
          </p:nvPr>
        </p:nvSpPr>
        <p:spPr>
          <a:xfrm>
            <a:off x="203184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Picture Placeholder 6"/>
          <p:cNvSpPr>
            <a:spLocks noGrp="1"/>
          </p:cNvSpPr>
          <p:nvPr>
            <p:ph type="pic" sz="quarter" idx="15"/>
          </p:nvPr>
        </p:nvSpPr>
        <p:spPr>
          <a:xfrm>
            <a:off x="609552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Picture Placeholder 6"/>
          <p:cNvSpPr>
            <a:spLocks noGrp="1"/>
          </p:cNvSpPr>
          <p:nvPr>
            <p:ph type="pic" sz="quarter" idx="16"/>
          </p:nvPr>
        </p:nvSpPr>
        <p:spPr>
          <a:xfrm>
            <a:off x="812736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Picture Placeholder 6"/>
          <p:cNvSpPr>
            <a:spLocks noGrp="1"/>
          </p:cNvSpPr>
          <p:nvPr>
            <p:ph type="pic" sz="quarter" idx="17"/>
          </p:nvPr>
        </p:nvSpPr>
        <p:spPr>
          <a:xfrm>
            <a:off x="406368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Picture Placeholder 6"/>
          <p:cNvSpPr>
            <a:spLocks noGrp="1"/>
          </p:cNvSpPr>
          <p:nvPr>
            <p:ph type="pic" sz="quarter" idx="18"/>
          </p:nvPr>
        </p:nvSpPr>
        <p:spPr>
          <a:xfrm>
            <a:off x="1015920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1" name="Picture Placeholder 6"/>
          <p:cNvSpPr>
            <a:spLocks noGrp="1"/>
          </p:cNvSpPr>
          <p:nvPr>
            <p:ph type="pic" sz="quarter" idx="19"/>
          </p:nvPr>
        </p:nvSpPr>
        <p:spPr>
          <a:xfrm>
            <a:off x="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Picture Placeholder 6"/>
          <p:cNvSpPr>
            <a:spLocks noGrp="1"/>
          </p:cNvSpPr>
          <p:nvPr>
            <p:ph type="pic" sz="quarter" idx="20"/>
          </p:nvPr>
        </p:nvSpPr>
        <p:spPr>
          <a:xfrm>
            <a:off x="203184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Picture Placeholder 6"/>
          <p:cNvSpPr>
            <a:spLocks noGrp="1"/>
          </p:cNvSpPr>
          <p:nvPr>
            <p:ph type="pic" sz="quarter" idx="21"/>
          </p:nvPr>
        </p:nvSpPr>
        <p:spPr>
          <a:xfrm>
            <a:off x="609552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4" name="Picture Placeholder 6"/>
          <p:cNvSpPr>
            <a:spLocks noGrp="1"/>
          </p:cNvSpPr>
          <p:nvPr>
            <p:ph type="pic" sz="quarter" idx="22"/>
          </p:nvPr>
        </p:nvSpPr>
        <p:spPr>
          <a:xfrm>
            <a:off x="812736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5" name="Picture Placeholder 6"/>
          <p:cNvSpPr>
            <a:spLocks noGrp="1"/>
          </p:cNvSpPr>
          <p:nvPr>
            <p:ph type="pic" sz="quarter" idx="23"/>
          </p:nvPr>
        </p:nvSpPr>
        <p:spPr>
          <a:xfrm>
            <a:off x="406368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6" name="Picture Placeholder 6"/>
          <p:cNvSpPr>
            <a:spLocks noGrp="1"/>
          </p:cNvSpPr>
          <p:nvPr>
            <p:ph type="pic" sz="quarter" idx="24"/>
          </p:nvPr>
        </p:nvSpPr>
        <p:spPr>
          <a:xfrm>
            <a:off x="1015920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58776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fade">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wide images">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Picture Placeholder 6"/>
          <p:cNvSpPr>
            <a:spLocks noGrp="1"/>
          </p:cNvSpPr>
          <p:nvPr>
            <p:ph type="pic" sz="quarter" idx="14"/>
          </p:nvPr>
        </p:nvSpPr>
        <p:spPr>
          <a:xfrm>
            <a:off x="0" y="3428471"/>
            <a:ext cx="121920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Text Placeholder 5"/>
          <p:cNvSpPr>
            <a:spLocks noGrp="1"/>
          </p:cNvSpPr>
          <p:nvPr>
            <p:ph type="body" sz="quarter" idx="12" hasCustomPrompt="1"/>
          </p:nvPr>
        </p:nvSpPr>
        <p:spPr>
          <a:xfrm>
            <a:off x="1295400" y="2180503"/>
            <a:ext cx="9601200" cy="2496994"/>
          </a:xfrm>
          <a:solidFill>
            <a:schemeClr val="tx1"/>
          </a:solidFill>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8" name="Title 1"/>
          <p:cNvSpPr>
            <a:spLocks noGrp="1"/>
          </p:cNvSpPr>
          <p:nvPr>
            <p:ph type="title" hasCustomPrompt="1"/>
          </p:nvPr>
        </p:nvSpPr>
        <p:spPr>
          <a:xfrm>
            <a:off x="2015067" y="2442643"/>
            <a:ext cx="2736850" cy="1971654"/>
          </a:xfrm>
        </p:spPr>
        <p:txBody>
          <a:bodyPr anchor="ctr"/>
          <a:lstStyle>
            <a:lvl1pPr algn="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9" name="Text Placeholder 5"/>
          <p:cNvSpPr>
            <a:spLocks noGrp="1"/>
          </p:cNvSpPr>
          <p:nvPr>
            <p:ph type="body" sz="quarter" idx="15" hasCustomPrompt="1"/>
          </p:nvPr>
        </p:nvSpPr>
        <p:spPr>
          <a:xfrm>
            <a:off x="5134709" y="2442643"/>
            <a:ext cx="4568091" cy="1971654"/>
          </a:xfrm>
        </p:spPr>
        <p:txBody>
          <a:bodyPr anchor="ctr"/>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885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2250"/>
                            </p:stCondLst>
                            <p:childTnLst>
                              <p:par>
                                <p:cTn id="17" presetID="2" presetClass="entr" presetSubtype="8" decel="100000" fill="hold" grpId="0" nodeType="afterEffect">
                                  <p:stCondLst>
                                    <p:cond delay="250"/>
                                  </p:stCondLst>
                                  <p:iterate type="wd">
                                    <p:tmPct val="10000"/>
                                  </p:iterate>
                                  <p:childTnLst>
                                    <p:set>
                                      <p:cBhvr>
                                        <p:cTn id="18" dur="1" fill="hold">
                                          <p:stCondLst>
                                            <p:cond delay="0"/>
                                          </p:stCondLst>
                                        </p:cTn>
                                        <p:tgtEl>
                                          <p:spTgt spid="8"/>
                                        </p:tgtEl>
                                        <p:attrNameLst>
                                          <p:attrName>style.visibility</p:attrName>
                                        </p:attrNameLst>
                                      </p:cBhvr>
                                      <p:to>
                                        <p:strVal val="visible"/>
                                      </p:to>
                                    </p:set>
                                    <p:anim calcmode="lin" valueType="num">
                                      <p:cBhvr additive="base">
                                        <p:cTn id="19" dur="1000" fill="hold"/>
                                        <p:tgtEl>
                                          <p:spTgt spid="8"/>
                                        </p:tgtEl>
                                        <p:attrNameLst>
                                          <p:attrName>ppt_x</p:attrName>
                                        </p:attrNameLst>
                                      </p:cBhvr>
                                      <p:tavLst>
                                        <p:tav tm="0">
                                          <p:val>
                                            <p:strVal val="0-#ppt_w/2"/>
                                          </p:val>
                                        </p:tav>
                                        <p:tav tm="100000">
                                          <p:val>
                                            <p:strVal val="#ppt_x"/>
                                          </p:val>
                                        </p:tav>
                                      </p:tavLst>
                                    </p:anim>
                                    <p:anim calcmode="lin" valueType="num">
                                      <p:cBhvr additive="base">
                                        <p:cTn id="20" dur="1000" fill="hold"/>
                                        <p:tgtEl>
                                          <p:spTgt spid="8"/>
                                        </p:tgtEl>
                                        <p:attrNameLst>
                                          <p:attrName>ppt_y</p:attrName>
                                        </p:attrNameLst>
                                      </p:cBhvr>
                                      <p:tavLst>
                                        <p:tav tm="0">
                                          <p:val>
                                            <p:strVal val="#ppt_y"/>
                                          </p:val>
                                        </p:tav>
                                        <p:tav tm="100000">
                                          <p:val>
                                            <p:strVal val="#ppt_y"/>
                                          </p:val>
                                        </p:tav>
                                      </p:tavLst>
                                    </p:anim>
                                  </p:childTnLst>
                                </p:cTn>
                              </p:par>
                            </p:childTnLst>
                          </p:cTn>
                        </p:par>
                        <p:par>
                          <p:cTn id="21" fill="hold">
                            <p:stCondLst>
                              <p:cond delay="3800"/>
                            </p:stCondLst>
                            <p:childTnLst>
                              <p:par>
                                <p:cTn id="22" presetID="10" presetClass="entr" presetSubtype="0" fill="hold" grpId="0" nodeType="after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p:bldP spid="9" grpId="0">
        <p:tmplLst>
          <p:tmpl>
            <p:tnLst>
              <p:par>
                <p:cTn presetID="10" presetClass="entr" presetSubtype="0" fill="hold" nodeType="afterEffect">
                  <p:stCondLst>
                    <p:cond delay="25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images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1"/>
            <a:ext cx="6096000"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Picture Placeholder 6"/>
          <p:cNvSpPr>
            <a:spLocks noGrp="1"/>
          </p:cNvSpPr>
          <p:nvPr>
            <p:ph type="pic" sz="quarter" idx="14"/>
          </p:nvPr>
        </p:nvSpPr>
        <p:spPr>
          <a:xfrm>
            <a:off x="6096000" y="-1"/>
            <a:ext cx="6096000" cy="685800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7" name="Text Placeholder 5"/>
          <p:cNvSpPr>
            <a:spLocks noGrp="1"/>
          </p:cNvSpPr>
          <p:nvPr>
            <p:ph type="body" sz="quarter" idx="12" hasCustomPrompt="1"/>
          </p:nvPr>
        </p:nvSpPr>
        <p:spPr>
          <a:xfrm>
            <a:off x="4133850" y="932536"/>
            <a:ext cx="3924300" cy="4992928"/>
          </a:xfrm>
          <a:solidFill>
            <a:schemeClr val="tx1"/>
          </a:solidFill>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 </a:t>
            </a:r>
            <a:endParaRPr kumimoji="1" lang="ja-JP" altLang="en-US" dirty="0"/>
          </a:p>
        </p:txBody>
      </p:sp>
      <p:sp>
        <p:nvSpPr>
          <p:cNvPr id="10" name="Title 1"/>
          <p:cNvSpPr>
            <a:spLocks noGrp="1"/>
          </p:cNvSpPr>
          <p:nvPr>
            <p:ph type="title" hasCustomPrompt="1"/>
          </p:nvPr>
        </p:nvSpPr>
        <p:spPr>
          <a:xfrm>
            <a:off x="4751917" y="1473427"/>
            <a:ext cx="2688167" cy="189176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5" hasCustomPrompt="1"/>
          </p:nvPr>
        </p:nvSpPr>
        <p:spPr>
          <a:xfrm>
            <a:off x="4764617" y="3574543"/>
            <a:ext cx="2688167" cy="1878832"/>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307454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500"/>
                            </p:stCondLst>
                            <p:childTnLst>
                              <p:par>
                                <p:cTn id="13" presetID="10" presetClass="entr" presetSubtype="0" fill="hold" grpId="0" nodeType="afterEffect">
                                  <p:stCondLst>
                                    <p:cond delay="25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2" presetClass="entr" presetSubtype="1" decel="100000" fill="hold" grpId="0" nodeType="withEffect">
                                  <p:stCondLst>
                                    <p:cond delay="250"/>
                                  </p:stCondLst>
                                  <p:iterate type="wd">
                                    <p:tmPct val="10000"/>
                                  </p:iterate>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1000" fill="hold"/>
                                        <p:tgtEl>
                                          <p:spTgt spid="10"/>
                                        </p:tgtEl>
                                        <p:attrNameLst>
                                          <p:attrName>ppt_x</p:attrName>
                                        </p:attrNameLst>
                                      </p:cBhvr>
                                      <p:tavLst>
                                        <p:tav tm="0">
                                          <p:val>
                                            <p:strVal val="#ppt_x"/>
                                          </p:val>
                                        </p:tav>
                                        <p:tav tm="100000">
                                          <p:val>
                                            <p:strVal val="#ppt_x"/>
                                          </p:val>
                                        </p:tav>
                                      </p:tavLst>
                                    </p:anim>
                                    <p:anim calcmode="lin" valueType="num">
                                      <p:cBhvr additive="base">
                                        <p:cTn id="19" dur="1000" fill="hold"/>
                                        <p:tgtEl>
                                          <p:spTgt spid="10"/>
                                        </p:tgtEl>
                                        <p:attrNameLst>
                                          <p:attrName>ppt_y</p:attrName>
                                        </p:attrNameLst>
                                      </p:cBhvr>
                                      <p:tavLst>
                                        <p:tav tm="0">
                                          <p:val>
                                            <p:strVal val="0-#ppt_h/2"/>
                                          </p:val>
                                        </p:tav>
                                        <p:tav tm="100000">
                                          <p:val>
                                            <p:strVal val="#ppt_y"/>
                                          </p:val>
                                        </p:tav>
                                      </p:tavLst>
                                    </p:anim>
                                  </p:childTnLst>
                                </p:cTn>
                              </p:par>
                            </p:childTnLst>
                          </p:cTn>
                        </p:par>
                        <p:par>
                          <p:cTn id="20" fill="hold">
                            <p:stCondLst>
                              <p:cond delay="3050"/>
                            </p:stCondLst>
                            <p:childTnLst>
                              <p:par>
                                <p:cTn id="21" presetID="10" presetClass="entr" presetSubtype="0" fill="hold" grpId="0" nodeType="afterEffect">
                                  <p:stCondLst>
                                    <p:cond delay="25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8 images and text">
    <p:bg>
      <p:bgPr>
        <a:solidFill>
          <a:schemeClr val="tx1"/>
        </a:solidFill>
        <a:effectLst/>
      </p:bgPr>
    </p:bg>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Picture Placeholder 6"/>
          <p:cNvSpPr>
            <a:spLocks noGrp="1"/>
          </p:cNvSpPr>
          <p:nvPr>
            <p:ph type="pic" sz="quarter" idx="14"/>
          </p:nvPr>
        </p:nvSpPr>
        <p:spPr>
          <a:xfrm>
            <a:off x="203184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8" name="Picture Placeholder 6"/>
          <p:cNvSpPr>
            <a:spLocks noGrp="1"/>
          </p:cNvSpPr>
          <p:nvPr>
            <p:ph type="pic" sz="quarter" idx="16"/>
          </p:nvPr>
        </p:nvSpPr>
        <p:spPr>
          <a:xfrm>
            <a:off x="812736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Picture Placeholder 6"/>
          <p:cNvSpPr>
            <a:spLocks noGrp="1"/>
          </p:cNvSpPr>
          <p:nvPr>
            <p:ph type="pic" sz="quarter" idx="18"/>
          </p:nvPr>
        </p:nvSpPr>
        <p:spPr>
          <a:xfrm>
            <a:off x="10159200" y="0"/>
            <a:ext cx="2032800" cy="3428471"/>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1" name="Picture Placeholder 6"/>
          <p:cNvSpPr>
            <a:spLocks noGrp="1"/>
          </p:cNvSpPr>
          <p:nvPr>
            <p:ph type="pic" sz="quarter" idx="19"/>
          </p:nvPr>
        </p:nvSpPr>
        <p:spPr>
          <a:xfrm>
            <a:off x="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Picture Placeholder 6"/>
          <p:cNvSpPr>
            <a:spLocks noGrp="1"/>
          </p:cNvSpPr>
          <p:nvPr>
            <p:ph type="pic" sz="quarter" idx="20"/>
          </p:nvPr>
        </p:nvSpPr>
        <p:spPr>
          <a:xfrm>
            <a:off x="203184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4" name="Picture Placeholder 6"/>
          <p:cNvSpPr>
            <a:spLocks noGrp="1"/>
          </p:cNvSpPr>
          <p:nvPr>
            <p:ph type="pic" sz="quarter" idx="22"/>
          </p:nvPr>
        </p:nvSpPr>
        <p:spPr>
          <a:xfrm>
            <a:off x="812736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6" name="Picture Placeholder 6"/>
          <p:cNvSpPr>
            <a:spLocks noGrp="1"/>
          </p:cNvSpPr>
          <p:nvPr>
            <p:ph type="pic" sz="quarter" idx="24"/>
          </p:nvPr>
        </p:nvSpPr>
        <p:spPr>
          <a:xfrm>
            <a:off x="10159200" y="3428471"/>
            <a:ext cx="2032800" cy="3429529"/>
          </a:xfrm>
          <a:prstGeom prst="rect">
            <a:avLst/>
          </a:prstGeo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7" name="Title 1"/>
          <p:cNvSpPr>
            <a:spLocks noGrp="1"/>
          </p:cNvSpPr>
          <p:nvPr>
            <p:ph type="title" hasCustomPrompt="1"/>
          </p:nvPr>
        </p:nvSpPr>
        <p:spPr>
          <a:xfrm>
            <a:off x="4751917" y="932537"/>
            <a:ext cx="26881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Text Placeholder 5"/>
          <p:cNvSpPr>
            <a:spLocks noGrp="1"/>
          </p:cNvSpPr>
          <p:nvPr>
            <p:ph type="body" sz="quarter" idx="12" hasCustomPrompt="1"/>
          </p:nvPr>
        </p:nvSpPr>
        <p:spPr>
          <a:xfrm>
            <a:off x="4764617" y="3574543"/>
            <a:ext cx="2688167" cy="2350921"/>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8312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childTnLst>
                          </p:cTn>
                        </p:par>
                        <p:par>
                          <p:cTn id="36" fill="hold">
                            <p:stCondLst>
                              <p:cond delay="4000"/>
                            </p:stCondLst>
                            <p:childTnLst>
                              <p:par>
                                <p:cTn id="37" presetID="2" presetClass="entr" presetSubtype="1" decel="100000" fill="hold" grpId="0" nodeType="afterEffect">
                                  <p:stCondLst>
                                    <p:cond delay="0"/>
                                  </p:stCondLst>
                                  <p:iterate type="wd">
                                    <p:tmPct val="10000"/>
                                  </p:iterate>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1000" fill="hold"/>
                                        <p:tgtEl>
                                          <p:spTgt spid="17"/>
                                        </p:tgtEl>
                                        <p:attrNameLst>
                                          <p:attrName>ppt_x</p:attrName>
                                        </p:attrNameLst>
                                      </p:cBhvr>
                                      <p:tavLst>
                                        <p:tav tm="0">
                                          <p:val>
                                            <p:strVal val="#ppt_x"/>
                                          </p:val>
                                        </p:tav>
                                        <p:tav tm="100000">
                                          <p:val>
                                            <p:strVal val="#ppt_x"/>
                                          </p:val>
                                        </p:tav>
                                      </p:tavLst>
                                    </p:anim>
                                    <p:anim calcmode="lin" valueType="num">
                                      <p:cBhvr additive="base">
                                        <p:cTn id="40" dur="1000" fill="hold"/>
                                        <p:tgtEl>
                                          <p:spTgt spid="17"/>
                                        </p:tgtEl>
                                        <p:attrNameLst>
                                          <p:attrName>ppt_y</p:attrName>
                                        </p:attrNameLst>
                                      </p:cBhvr>
                                      <p:tavLst>
                                        <p:tav tm="0">
                                          <p:val>
                                            <p:strVal val="0-#ppt_h/2"/>
                                          </p:val>
                                        </p:tav>
                                        <p:tav tm="100000">
                                          <p:val>
                                            <p:strVal val="#ppt_y"/>
                                          </p:val>
                                        </p:tav>
                                      </p:tavLst>
                                    </p:anim>
                                  </p:childTnLst>
                                </p:cTn>
                              </p:par>
                            </p:childTnLst>
                          </p:cTn>
                        </p:par>
                        <p:par>
                          <p:cTn id="41" fill="hold">
                            <p:stCondLst>
                              <p:cond delay="5300"/>
                            </p:stCondLst>
                            <p:childTnLst>
                              <p:par>
                                <p:cTn id="42" presetID="10" presetClass="entr" presetSubtype="0" fill="hold" grpId="0" nodeType="afterEffect">
                                  <p:stCondLst>
                                    <p:cond delay="25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2" grpId="0" animBg="1"/>
      <p:bldP spid="14" grpId="0" animBg="1"/>
      <p:bldP spid="16" grpId="0" animBg="1"/>
      <p:bldP spid="17"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4 images and text">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305405" y="6411940"/>
            <a:ext cx="4058557" cy="365125"/>
          </a:xfrm>
        </p:spPr>
        <p:txBody>
          <a:bodyPr/>
          <a:lstStyle>
            <a:lvl1pPr algn="l">
              <a:defRPr/>
            </a:lvl1pPr>
          </a:lstStyle>
          <a:p>
            <a:endParaRPr lang="en-AU"/>
          </a:p>
        </p:txBody>
      </p:sp>
      <p:sp>
        <p:nvSpPr>
          <p:cNvPr id="6" name="Slide Number Placeholder 3"/>
          <p:cNvSpPr>
            <a:spLocks noGrp="1"/>
          </p:cNvSpPr>
          <p:nvPr>
            <p:ph type="sldNum" sz="quarter" idx="11"/>
          </p:nvPr>
        </p:nvSpPr>
        <p:spPr>
          <a:xfrm>
            <a:off x="305405" y="5919158"/>
            <a:ext cx="812800" cy="675343"/>
          </a:xfrm>
        </p:spPr>
        <p:txBody>
          <a:bodyPr/>
          <a:lstStyle>
            <a:lvl1pPr algn="l">
              <a:defRPr>
                <a:solidFill>
                  <a:schemeClr val="tx2"/>
                </a:solidFill>
              </a:defRPr>
            </a:lvl1pPr>
          </a:lstStyle>
          <a:p>
            <a:fld id="{470A227C-0A71-460A-A8DD-747BD7DD2185}" type="slidenum">
              <a:rPr lang="en-AU" smtClean="0"/>
              <a:t>‹#›</a:t>
            </a:fld>
            <a:endParaRPr lang="en-AU"/>
          </a:p>
        </p:txBody>
      </p:sp>
      <p:sp>
        <p:nvSpPr>
          <p:cNvPr id="7" name="Picture Placeholder 6"/>
          <p:cNvSpPr>
            <a:spLocks noGrp="1"/>
          </p:cNvSpPr>
          <p:nvPr>
            <p:ph type="pic" sz="quarter" idx="13"/>
          </p:nvPr>
        </p:nvSpPr>
        <p:spPr>
          <a:xfrm>
            <a:off x="6096001" y="0"/>
            <a:ext cx="2544000" cy="27563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0" name="Picture Placeholder 6"/>
          <p:cNvSpPr>
            <a:spLocks noGrp="1"/>
          </p:cNvSpPr>
          <p:nvPr>
            <p:ph type="pic" sz="quarter" idx="15"/>
          </p:nvPr>
        </p:nvSpPr>
        <p:spPr>
          <a:xfrm>
            <a:off x="6096000" y="2821985"/>
            <a:ext cx="2544000" cy="403601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2" name="Picture Placeholder 6"/>
          <p:cNvSpPr>
            <a:spLocks noGrp="1"/>
          </p:cNvSpPr>
          <p:nvPr>
            <p:ph type="pic" sz="quarter" idx="16"/>
          </p:nvPr>
        </p:nvSpPr>
        <p:spPr>
          <a:xfrm>
            <a:off x="8712433" y="0"/>
            <a:ext cx="2544000" cy="403601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3" name="Picture Placeholder 6"/>
          <p:cNvSpPr>
            <a:spLocks noGrp="1"/>
          </p:cNvSpPr>
          <p:nvPr>
            <p:ph type="pic" sz="quarter" idx="17"/>
          </p:nvPr>
        </p:nvSpPr>
        <p:spPr>
          <a:xfrm>
            <a:off x="8712433" y="4101674"/>
            <a:ext cx="2544000" cy="27563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4" name="Title 1"/>
          <p:cNvSpPr>
            <a:spLocks noGrp="1"/>
          </p:cNvSpPr>
          <p:nvPr>
            <p:ph type="title" hasCustomPrompt="1"/>
          </p:nvPr>
        </p:nvSpPr>
        <p:spPr>
          <a:xfrm>
            <a:off x="935567" y="932537"/>
            <a:ext cx="4238171"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5" name="Straight Connector 14"/>
          <p:cNvCxnSpPr/>
          <p:nvPr/>
        </p:nvCxnSpPr>
        <p:spPr>
          <a:xfrm>
            <a:off x="1011768" y="3428471"/>
            <a:ext cx="50842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6" name="Text Placeholder 5"/>
          <p:cNvSpPr>
            <a:spLocks noGrp="1"/>
          </p:cNvSpPr>
          <p:nvPr>
            <p:ph type="body" sz="quarter" idx="12" hasCustomPrompt="1"/>
          </p:nvPr>
        </p:nvSpPr>
        <p:spPr>
          <a:xfrm>
            <a:off x="948267" y="3574543"/>
            <a:ext cx="4238171" cy="2015378"/>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4507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par>
                          <p:cTn id="20" fill="hold">
                            <p:stCondLst>
                              <p:cond delay="2000"/>
                            </p:stCondLst>
                            <p:childTnLst>
                              <p:par>
                                <p:cTn id="21" presetID="22" presetClass="entr" presetSubtype="2"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14"/>
                                        </p:tgtEl>
                                        <p:attrNameLst>
                                          <p:attrName>style.visibility</p:attrName>
                                        </p:attrNameLst>
                                      </p:cBhvr>
                                      <p:to>
                                        <p:strVal val="visible"/>
                                      </p:to>
                                    </p:set>
                                    <p:anim calcmode="lin" valueType="num">
                                      <p:cBhvr additive="base">
                                        <p:cTn id="26" dur="1000" fill="hold"/>
                                        <p:tgtEl>
                                          <p:spTgt spid="14"/>
                                        </p:tgtEl>
                                        <p:attrNameLst>
                                          <p:attrName>ppt_x</p:attrName>
                                        </p:attrNameLst>
                                      </p:cBhvr>
                                      <p:tavLst>
                                        <p:tav tm="0">
                                          <p:val>
                                            <p:strVal val="#ppt_x"/>
                                          </p:val>
                                        </p:tav>
                                        <p:tav tm="100000">
                                          <p:val>
                                            <p:strVal val="#ppt_x"/>
                                          </p:val>
                                        </p:tav>
                                      </p:tavLst>
                                    </p:anim>
                                    <p:anim calcmode="lin" valueType="num">
                                      <p:cBhvr additive="base">
                                        <p:cTn id="27" dur="1000" fill="hold"/>
                                        <p:tgtEl>
                                          <p:spTgt spid="14"/>
                                        </p:tgtEl>
                                        <p:attrNameLst>
                                          <p:attrName>ppt_y</p:attrName>
                                        </p:attrNameLst>
                                      </p:cBhvr>
                                      <p:tavLst>
                                        <p:tav tm="0">
                                          <p:val>
                                            <p:strVal val="0-#ppt_h/2"/>
                                          </p:val>
                                        </p:tav>
                                        <p:tav tm="100000">
                                          <p:val>
                                            <p:strVal val="#ppt_y"/>
                                          </p:val>
                                        </p:tav>
                                      </p:tavLst>
                                    </p:anim>
                                  </p:childTnLst>
                                </p:cTn>
                              </p:par>
                            </p:childTnLst>
                          </p:cTn>
                        </p:par>
                        <p:par>
                          <p:cTn id="28" fill="hold">
                            <p:stCondLst>
                              <p:cond delay="3550"/>
                            </p:stCondLst>
                            <p:childTnLst>
                              <p:par>
                                <p:cTn id="29" presetID="10" presetClass="entr" presetSubtype="0" fill="hold" grpId="0" nodeType="afterEffect">
                                  <p:stCondLst>
                                    <p:cond delay="25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3" grpId="0" animBg="1"/>
      <p:bldP spid="14"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2 images and text">
    <p:bg>
      <p:bgPr>
        <a:solidFill>
          <a:schemeClr val="tx1"/>
        </a:solidFill>
        <a:effectLst/>
      </p:bgPr>
    </p:bg>
    <p:spTree>
      <p:nvGrpSpPr>
        <p:cNvPr id="1" name=""/>
        <p:cNvGrpSpPr/>
        <p:nvPr/>
      </p:nvGrpSpPr>
      <p:grpSpPr>
        <a:xfrm>
          <a:off x="0" y="0"/>
          <a:ext cx="0" cy="0"/>
          <a:chOff x="0" y="0"/>
          <a:chExt cx="0" cy="0"/>
        </a:xfrm>
      </p:grpSpPr>
      <p:sp>
        <p:nvSpPr>
          <p:cNvPr id="23" name="Footer Placeholder 2"/>
          <p:cNvSpPr>
            <a:spLocks noGrp="1"/>
          </p:cNvSpPr>
          <p:nvPr>
            <p:ph type="ftr" sz="quarter" idx="10"/>
          </p:nvPr>
        </p:nvSpPr>
        <p:spPr>
          <a:xfrm>
            <a:off x="7446433" y="6411940"/>
            <a:ext cx="4521200" cy="365125"/>
          </a:xfrm>
        </p:spPr>
        <p:txBody>
          <a:bodyPr/>
          <a:lstStyle/>
          <a:p>
            <a:endParaRPr lang="en-AU"/>
          </a:p>
        </p:txBody>
      </p:sp>
      <p:sp>
        <p:nvSpPr>
          <p:cNvPr id="24"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470A227C-0A71-460A-A8DD-747BD7DD2185}" type="slidenum">
              <a:rPr lang="en-AU" smtClean="0"/>
              <a:t>‹#›</a:t>
            </a:fld>
            <a:endParaRPr lang="en-AU"/>
          </a:p>
        </p:txBody>
      </p:sp>
      <p:sp>
        <p:nvSpPr>
          <p:cNvPr id="26" name="Picture Placeholder 6"/>
          <p:cNvSpPr>
            <a:spLocks noGrp="1"/>
          </p:cNvSpPr>
          <p:nvPr>
            <p:ph type="pic" sz="quarter" idx="15"/>
          </p:nvPr>
        </p:nvSpPr>
        <p:spPr>
          <a:xfrm>
            <a:off x="955626" y="0"/>
            <a:ext cx="2544000" cy="467749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7" name="Picture Placeholder 6"/>
          <p:cNvSpPr>
            <a:spLocks noGrp="1"/>
          </p:cNvSpPr>
          <p:nvPr>
            <p:ph type="pic" sz="quarter" idx="16"/>
          </p:nvPr>
        </p:nvSpPr>
        <p:spPr>
          <a:xfrm>
            <a:off x="3572059" y="2180503"/>
            <a:ext cx="2544000" cy="467749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8" name="Title 1"/>
          <p:cNvSpPr>
            <a:spLocks noGrp="1"/>
          </p:cNvSpPr>
          <p:nvPr>
            <p:ph type="title" hasCustomPrompt="1"/>
          </p:nvPr>
        </p:nvSpPr>
        <p:spPr>
          <a:xfrm>
            <a:off x="7446433" y="932537"/>
            <a:ext cx="3797300"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9" name="Straight Connector 28"/>
          <p:cNvCxnSpPr/>
          <p:nvPr/>
        </p:nvCxnSpPr>
        <p:spPr>
          <a:xfrm>
            <a:off x="7522634" y="3428471"/>
            <a:ext cx="46693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5"/>
          <p:cNvSpPr>
            <a:spLocks noGrp="1"/>
          </p:cNvSpPr>
          <p:nvPr>
            <p:ph type="body" sz="quarter" idx="12" hasCustomPrompt="1"/>
          </p:nvPr>
        </p:nvSpPr>
        <p:spPr>
          <a:xfrm>
            <a:off x="7459133" y="3574543"/>
            <a:ext cx="3797300" cy="2015378"/>
          </a:xfrm>
        </p:spPr>
        <p:txBody>
          <a:bodyPr anchor="t"/>
          <a:lstStyle>
            <a:lvl1pPr marL="0" indent="0" algn="just">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4" hasCustomPrompt="1"/>
          </p:nvPr>
        </p:nvSpPr>
        <p:spPr>
          <a:xfrm>
            <a:off x="955627" y="4789149"/>
            <a:ext cx="2544000" cy="429599"/>
          </a:xfrm>
        </p:spPr>
        <p:txBody>
          <a:bodyPr anchor="t">
            <a:noAutofit/>
          </a:bodyPr>
          <a:lstStyle>
            <a:lvl1pPr marL="0" indent="0" algn="just">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3572059" y="1619521"/>
            <a:ext cx="2544000" cy="429599"/>
          </a:xfrm>
        </p:spPr>
        <p:txBody>
          <a:bodyPr anchor="b">
            <a:no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1412943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par>
                          <p:cTn id="12" fill="hold">
                            <p:stCondLst>
                              <p:cond delay="1000"/>
                            </p:stCondLst>
                            <p:childTnLst>
                              <p:par>
                                <p:cTn id="13" presetID="10" presetClass="entr" presetSubtype="0" fill="hold" grpId="0" nodeType="afterEffect">
                                  <p:stCondLst>
                                    <p:cond delay="25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175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250"/>
                            </p:stCondLst>
                            <p:childTnLst>
                              <p:par>
                                <p:cTn id="21" presetID="22" presetClass="entr" presetSubtype="2" fill="hold" nodeType="after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wipe(right)">
                                      <p:cBhvr>
                                        <p:cTn id="23" dur="500"/>
                                        <p:tgtEl>
                                          <p:spTgt spid="29"/>
                                        </p:tgtEl>
                                      </p:cBhvr>
                                    </p:animEffect>
                                  </p:childTnLst>
                                </p:cTn>
                              </p:par>
                              <p:par>
                                <p:cTn id="24" presetID="2" presetClass="entr" presetSubtype="1" decel="100000" fill="hold" grpId="0" nodeType="withEffect">
                                  <p:stCondLst>
                                    <p:cond delay="250"/>
                                  </p:stCondLst>
                                  <p:iterate type="wd">
                                    <p:tmPct val="10000"/>
                                  </p:iterate>
                                  <p:childTnLst>
                                    <p:set>
                                      <p:cBhvr>
                                        <p:cTn id="25" dur="1" fill="hold">
                                          <p:stCondLst>
                                            <p:cond delay="0"/>
                                          </p:stCondLst>
                                        </p:cTn>
                                        <p:tgtEl>
                                          <p:spTgt spid="28"/>
                                        </p:tgtEl>
                                        <p:attrNameLst>
                                          <p:attrName>style.visibility</p:attrName>
                                        </p:attrNameLst>
                                      </p:cBhvr>
                                      <p:to>
                                        <p:strVal val="visible"/>
                                      </p:to>
                                    </p:set>
                                    <p:anim calcmode="lin" valueType="num">
                                      <p:cBhvr additive="base">
                                        <p:cTn id="26" dur="1000" fill="hold"/>
                                        <p:tgtEl>
                                          <p:spTgt spid="28"/>
                                        </p:tgtEl>
                                        <p:attrNameLst>
                                          <p:attrName>ppt_x</p:attrName>
                                        </p:attrNameLst>
                                      </p:cBhvr>
                                      <p:tavLst>
                                        <p:tav tm="0">
                                          <p:val>
                                            <p:strVal val="#ppt_x"/>
                                          </p:val>
                                        </p:tav>
                                        <p:tav tm="100000">
                                          <p:val>
                                            <p:strVal val="#ppt_x"/>
                                          </p:val>
                                        </p:tav>
                                      </p:tavLst>
                                    </p:anim>
                                    <p:anim calcmode="lin" valueType="num">
                                      <p:cBhvr additive="base">
                                        <p:cTn id="27" dur="1000" fill="hold"/>
                                        <p:tgtEl>
                                          <p:spTgt spid="28"/>
                                        </p:tgtEl>
                                        <p:attrNameLst>
                                          <p:attrName>ppt_y</p:attrName>
                                        </p:attrNameLst>
                                      </p:cBhvr>
                                      <p:tavLst>
                                        <p:tav tm="0">
                                          <p:val>
                                            <p:strVal val="0-#ppt_h/2"/>
                                          </p:val>
                                        </p:tav>
                                        <p:tav tm="100000">
                                          <p:val>
                                            <p:strVal val="#ppt_y"/>
                                          </p:val>
                                        </p:tav>
                                      </p:tavLst>
                                    </p:anim>
                                  </p:childTnLst>
                                </p:cTn>
                              </p:par>
                            </p:childTnLst>
                          </p:cTn>
                        </p:par>
                        <p:par>
                          <p:cTn id="28" fill="hold">
                            <p:stCondLst>
                              <p:cond delay="3800"/>
                            </p:stCondLst>
                            <p:childTnLst>
                              <p:par>
                                <p:cTn id="29" presetID="10" presetClass="entr" presetSubtype="0" fill="hold" grpId="0" nodeType="afterEffect">
                                  <p:stCondLst>
                                    <p:cond delay="25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p:bldP spid="30" grpId="0">
        <p:tmplLst>
          <p:tmpl>
            <p:tnLst>
              <p:par>
                <p:cTn presetID="10" presetClass="entr" presetSubtype="0"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9" grpId="0">
        <p:tmplLst>
          <p:tmpl>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0" grpId="0">
        <p:tmplLst>
          <p:tmpl>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2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935567" y="2422731"/>
            <a:ext cx="3816350"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6096000" y="1697521"/>
            <a:ext cx="4080933" cy="1613586"/>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125796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ext Placeholder 5"/>
          <p:cNvSpPr>
            <a:spLocks noGrp="1"/>
          </p:cNvSpPr>
          <p:nvPr>
            <p:ph type="body" sz="quarter" idx="15" hasCustomPrompt="1"/>
          </p:nvPr>
        </p:nvSpPr>
        <p:spPr>
          <a:xfrm>
            <a:off x="6096000" y="4017859"/>
            <a:ext cx="4080933" cy="1613586"/>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Text Placeholder 5"/>
          <p:cNvSpPr>
            <a:spLocks noGrp="1"/>
          </p:cNvSpPr>
          <p:nvPr>
            <p:ph type="body" sz="quarter" idx="16" hasCustomPrompt="1"/>
          </p:nvPr>
        </p:nvSpPr>
        <p:spPr>
          <a:xfrm>
            <a:off x="6096000" y="3578300"/>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277571336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hank you">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2015067" y="2493893"/>
            <a:ext cx="8161867" cy="82201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6" name="Text Placeholder 5"/>
          <p:cNvSpPr>
            <a:spLocks noGrp="1"/>
          </p:cNvSpPr>
          <p:nvPr>
            <p:ph type="body" sz="quarter" idx="12" hasCustomPrompt="1"/>
          </p:nvPr>
        </p:nvSpPr>
        <p:spPr>
          <a:xfrm>
            <a:off x="2015067" y="3428471"/>
            <a:ext cx="8161867" cy="598051"/>
          </a:xfrm>
        </p:spPr>
        <p:txBody>
          <a:bodyPr anchor="t"/>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3" hasCustomPrompt="1"/>
          </p:nvPr>
        </p:nvSpPr>
        <p:spPr>
          <a:xfrm>
            <a:off x="2015067" y="4677497"/>
            <a:ext cx="8161867" cy="1247967"/>
          </a:xfrm>
        </p:spPr>
        <p:txBody>
          <a:bodyPr anchor="b"/>
          <a:lstStyle>
            <a:lvl1pPr marL="0" indent="0" algn="ctr">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89718832"/>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3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935567" y="2422731"/>
            <a:ext cx="3816350"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6096000" y="1331705"/>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892146"/>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096000" y="3154778"/>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096000" y="2715219"/>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096000" y="4977851"/>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096000" y="453829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65864188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3 columns and image">
    <p:spTree>
      <p:nvGrpSpPr>
        <p:cNvPr id="1" name=""/>
        <p:cNvGrpSpPr/>
        <p:nvPr/>
      </p:nvGrpSpPr>
      <p:grpSpPr>
        <a:xfrm>
          <a:off x="0" y="0"/>
          <a:ext cx="0" cy="0"/>
          <a:chOff x="0" y="0"/>
          <a:chExt cx="0" cy="0"/>
        </a:xfrm>
      </p:grpSpPr>
      <p:sp>
        <p:nvSpPr>
          <p:cNvPr id="13" name="Picture Placeholder 6"/>
          <p:cNvSpPr>
            <a:spLocks noGrp="1"/>
          </p:cNvSpPr>
          <p:nvPr>
            <p:ph type="pic" sz="quarter" idx="13"/>
          </p:nvPr>
        </p:nvSpPr>
        <p:spPr>
          <a:xfrm>
            <a:off x="3658960" y="0"/>
            <a:ext cx="3770540" cy="6858000"/>
          </a:xfrm>
          <a:no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7446433" y="1331705"/>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7446433" y="892146"/>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7446433" y="3154778"/>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7446433" y="2715219"/>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7446433" y="4977851"/>
            <a:ext cx="381130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7446433" y="4538292"/>
            <a:ext cx="381130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58950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25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par>
                          <p:cTn id="13" fill="hold">
                            <p:stCondLst>
                              <p:cond delay="2050"/>
                            </p:stCondLst>
                            <p:childTnLst>
                              <p:par>
                                <p:cTn id="14" presetID="22" presetClass="entr" presetSubtype="8" fill="hold" grpId="0" nodeType="afterEffect">
                                  <p:stCondLst>
                                    <p:cond delay="250"/>
                                  </p:stCondLst>
                                  <p:childTnLst>
                                    <p:set>
                                      <p:cBhvr>
                                        <p:cTn id="15" dur="1" fill="hold">
                                          <p:stCondLst>
                                            <p:cond delay="0"/>
                                          </p:stCondLst>
                                        </p:cTn>
                                        <p:tgtEl>
                                          <p:spTgt spid="7">
                                            <p:txEl>
                                              <p:pRg st="0" end="0"/>
                                            </p:txEl>
                                          </p:spTgt>
                                        </p:tgtEl>
                                        <p:attrNameLst>
                                          <p:attrName>style.visibility</p:attrName>
                                        </p:attrNameLst>
                                      </p:cBhvr>
                                      <p:to>
                                        <p:strVal val="visible"/>
                                      </p:to>
                                    </p:set>
                                    <p:animEffect transition="in" filter="wipe(left)">
                                      <p:cBhvr>
                                        <p:cTn id="16" dur="500"/>
                                        <p:tgtEl>
                                          <p:spTgt spid="7">
                                            <p:txEl>
                                              <p:pRg st="0" end="0"/>
                                            </p:txEl>
                                          </p:spTgt>
                                        </p:tgtEl>
                                      </p:cBhvr>
                                    </p:animEffect>
                                  </p:childTnLst>
                                </p:cTn>
                              </p:par>
                            </p:childTnLst>
                          </p:cTn>
                        </p:par>
                        <p:par>
                          <p:cTn id="17" fill="hold">
                            <p:stCondLst>
                              <p:cond delay="2800"/>
                            </p:stCondLst>
                            <p:childTnLst>
                              <p:par>
                                <p:cTn id="18" presetID="10" presetClass="entr" presetSubtype="0" fill="hold" grpId="0" nodeType="afterEffect">
                                  <p:stCondLst>
                                    <p:cond delay="25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par>
                          <p:cTn id="21" fill="hold">
                            <p:stCondLst>
                              <p:cond delay="3550"/>
                            </p:stCondLst>
                            <p:childTnLst>
                              <p:par>
                                <p:cTn id="22" presetID="22" presetClass="entr" presetSubtype="8" fill="hold" grpId="0" nodeType="afterEffect">
                                  <p:stCondLst>
                                    <p:cond delay="0"/>
                                  </p:stCondLst>
                                  <p:childTnLst>
                                    <p:set>
                                      <p:cBhvr>
                                        <p:cTn id="23" dur="1" fill="hold">
                                          <p:stCondLst>
                                            <p:cond delay="0"/>
                                          </p:stCondLst>
                                        </p:cTn>
                                        <p:tgtEl>
                                          <p:spTgt spid="9">
                                            <p:txEl>
                                              <p:pRg st="0" end="0"/>
                                            </p:txEl>
                                          </p:spTgt>
                                        </p:tgtEl>
                                        <p:attrNameLst>
                                          <p:attrName>style.visibility</p:attrName>
                                        </p:attrNameLst>
                                      </p:cBhvr>
                                      <p:to>
                                        <p:strVal val="visible"/>
                                      </p:to>
                                    </p:set>
                                    <p:animEffect transition="in" filter="wipe(left)">
                                      <p:cBhvr>
                                        <p:cTn id="24" dur="500"/>
                                        <p:tgtEl>
                                          <p:spTgt spid="9">
                                            <p:txEl>
                                              <p:pRg st="0" end="0"/>
                                            </p:txEl>
                                          </p:spTgt>
                                        </p:tgtEl>
                                      </p:cBhvr>
                                    </p:animEffect>
                                  </p:childTnLst>
                                </p:cTn>
                              </p:par>
                            </p:childTnLst>
                          </p:cTn>
                        </p:par>
                        <p:par>
                          <p:cTn id="25" fill="hold">
                            <p:stCondLst>
                              <p:cond delay="4050"/>
                            </p:stCondLst>
                            <p:childTnLst>
                              <p:par>
                                <p:cTn id="26" presetID="10" presetClass="entr" presetSubtype="0" fill="hold" grpId="0" nodeType="afterEffect">
                                  <p:stCondLst>
                                    <p:cond delay="25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par>
                          <p:cTn id="29" fill="hold">
                            <p:stCondLst>
                              <p:cond delay="4800"/>
                            </p:stCondLst>
                            <p:childTnLst>
                              <p:par>
                                <p:cTn id="30" presetID="22" presetClass="entr" presetSubtype="8" fill="hold" grpId="0" nodeType="after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par>
                          <p:cTn id="33" fill="hold">
                            <p:stCondLst>
                              <p:cond delay="5300"/>
                            </p:stCondLst>
                            <p:childTnLst>
                              <p:par>
                                <p:cTn id="34" presetID="10" presetClass="entr" presetSubtype="0" fill="hold" grpId="0" nodeType="afterEffect">
                                  <p:stCondLst>
                                    <p:cond delay="25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25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3 column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6096000" y="1331705"/>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6096000" y="892146"/>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6096000" y="3154778"/>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6096000" y="2715219"/>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6096000" y="4977851"/>
            <a:ext cx="408093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6096000" y="4538292"/>
            <a:ext cx="408093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4" name="Rectangle 13"/>
          <p:cNvSpPr/>
          <p:nvPr/>
        </p:nvSpPr>
        <p:spPr>
          <a:xfrm>
            <a:off x="0" y="-1058"/>
            <a:ext cx="4340423" cy="6858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kumimoji="1" lang="ja-JP" altLang="en-US" sz="1200"/>
          </a:p>
        </p:txBody>
      </p:sp>
      <p:sp>
        <p:nvSpPr>
          <p:cNvPr id="15" name="Title 1"/>
          <p:cNvSpPr>
            <a:spLocks noGrp="1"/>
          </p:cNvSpPr>
          <p:nvPr>
            <p:ph type="title" hasCustomPrompt="1"/>
          </p:nvPr>
        </p:nvSpPr>
        <p:spPr>
          <a:xfrm>
            <a:off x="392191" y="2422731"/>
            <a:ext cx="3556042" cy="2012539"/>
          </a:xfrm>
        </p:spPr>
        <p:txBody>
          <a:bodyPr anchor="ctr"/>
          <a:lstStyle>
            <a:lvl1pPr algn="ctr">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1707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2" presetClass="entr" presetSubtype="1" decel="100000" fill="hold" grpId="0" nodeType="withEffect">
                                  <p:stCondLst>
                                    <p:cond delay="250"/>
                                  </p:stCondLst>
                                  <p:iterate type="wd">
                                    <p:tmPct val="10000"/>
                                  </p:iterate>
                                  <p:childTnLst>
                                    <p:set>
                                      <p:cBhvr>
                                        <p:cTn id="9" dur="1" fill="hold">
                                          <p:stCondLst>
                                            <p:cond delay="0"/>
                                          </p:stCondLst>
                                        </p:cTn>
                                        <p:tgtEl>
                                          <p:spTgt spid="15"/>
                                        </p:tgtEl>
                                        <p:attrNameLst>
                                          <p:attrName>style.visibility</p:attrName>
                                        </p:attrNameLst>
                                      </p:cBhvr>
                                      <p:to>
                                        <p:strVal val="visible"/>
                                      </p:to>
                                    </p:set>
                                    <p:anim calcmode="lin" valueType="num">
                                      <p:cBhvr additive="base">
                                        <p:cTn id="10" dur="1000" fill="hold"/>
                                        <p:tgtEl>
                                          <p:spTgt spid="15"/>
                                        </p:tgtEl>
                                        <p:attrNameLst>
                                          <p:attrName>ppt_x</p:attrName>
                                        </p:attrNameLst>
                                      </p:cBhvr>
                                      <p:tavLst>
                                        <p:tav tm="0">
                                          <p:val>
                                            <p:strVal val="#ppt_x"/>
                                          </p:val>
                                        </p:tav>
                                        <p:tav tm="100000">
                                          <p:val>
                                            <p:strVal val="#ppt_x"/>
                                          </p:val>
                                        </p:tav>
                                      </p:tavLst>
                                    </p:anim>
                                    <p:anim calcmode="lin" valueType="num">
                                      <p:cBhvr additive="base">
                                        <p:cTn id="11" dur="1000" fill="hold"/>
                                        <p:tgtEl>
                                          <p:spTgt spid="15"/>
                                        </p:tgtEl>
                                        <p:attrNameLst>
                                          <p:attrName>ppt_y</p:attrName>
                                        </p:attrNameLst>
                                      </p:cBhvr>
                                      <p:tavLst>
                                        <p:tav tm="0">
                                          <p:val>
                                            <p:strVal val="0-#ppt_h/2"/>
                                          </p:val>
                                        </p:tav>
                                        <p:tav tm="100000">
                                          <p:val>
                                            <p:strVal val="#ppt_y"/>
                                          </p:val>
                                        </p:tav>
                                      </p:tavLst>
                                    </p:anim>
                                  </p:childTnLst>
                                </p:cTn>
                              </p:par>
                            </p:childTnLst>
                          </p:cTn>
                        </p:par>
                        <p:par>
                          <p:cTn id="12" fill="hold">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ipe(left)">
                                      <p:cBhvr>
                                        <p:cTn id="15" dur="500"/>
                                        <p:tgtEl>
                                          <p:spTgt spid="7">
                                            <p:txEl>
                                              <p:pRg st="0" end="0"/>
                                            </p:txEl>
                                          </p:spTgt>
                                        </p:tgtEl>
                                      </p:cBhvr>
                                    </p:animEffect>
                                  </p:childTnLst>
                                </p:cTn>
                              </p:par>
                            </p:childTnLst>
                          </p:cTn>
                        </p:par>
                        <p:par>
                          <p:cTn id="16" fill="hold">
                            <p:stCondLst>
                              <p:cond delay="2050"/>
                            </p:stCondLst>
                            <p:childTnLst>
                              <p:par>
                                <p:cTn id="17" presetID="10" presetClass="entr" presetSubtype="0" fill="hold" grpId="0" nodeType="afterEffect">
                                  <p:stCondLst>
                                    <p:cond delay="25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2800"/>
                            </p:stCondLst>
                            <p:childTnLst>
                              <p:par>
                                <p:cTn id="21" presetID="22" presetClass="entr" presetSubtype="8"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wipe(left)">
                                      <p:cBhvr>
                                        <p:cTn id="23" dur="500"/>
                                        <p:tgtEl>
                                          <p:spTgt spid="9">
                                            <p:txEl>
                                              <p:pRg st="0" end="0"/>
                                            </p:txEl>
                                          </p:spTgt>
                                        </p:tgtEl>
                                      </p:cBhvr>
                                    </p:animEffect>
                                  </p:childTnLst>
                                </p:cTn>
                              </p:par>
                            </p:childTnLst>
                          </p:cTn>
                        </p:par>
                        <p:par>
                          <p:cTn id="24" fill="hold">
                            <p:stCondLst>
                              <p:cond delay="3300"/>
                            </p:stCondLst>
                            <p:childTnLst>
                              <p:par>
                                <p:cTn id="25" presetID="10" presetClass="entr" presetSubtype="0" fill="hold" grpId="0" nodeType="afterEffect">
                                  <p:stCondLst>
                                    <p:cond delay="25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par>
                          <p:cTn id="28" fill="hold">
                            <p:stCondLst>
                              <p:cond delay="4050"/>
                            </p:stCondLst>
                            <p:childTnLst>
                              <p:par>
                                <p:cTn id="29" presetID="22" presetClass="entr" presetSubtype="8" fill="hold" grpId="0" nodeType="after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wipe(left)">
                                      <p:cBhvr>
                                        <p:cTn id="31" dur="500"/>
                                        <p:tgtEl>
                                          <p:spTgt spid="11">
                                            <p:txEl>
                                              <p:pRg st="0" end="0"/>
                                            </p:txEl>
                                          </p:spTgt>
                                        </p:tgtEl>
                                      </p:cBhvr>
                                    </p:animEffect>
                                  </p:childTnLst>
                                </p:cTn>
                              </p:par>
                            </p:childTnLst>
                          </p:cTn>
                        </p:par>
                        <p:par>
                          <p:cTn id="32" fill="hold">
                            <p:stCondLst>
                              <p:cond delay="4550"/>
                            </p:stCondLst>
                            <p:childTnLst>
                              <p:par>
                                <p:cTn id="33" presetID="10" presetClass="entr" presetSubtype="0" fill="hold" grpId="0" nodeType="afterEffect">
                                  <p:stCondLst>
                                    <p:cond delay="25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4" grpId="0" animBg="1"/>
      <p:bldP spid="15" grpId="0"/>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6 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4354269"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ext Placeholder 5"/>
          <p:cNvSpPr>
            <a:spLocks noGrp="1"/>
          </p:cNvSpPr>
          <p:nvPr>
            <p:ph type="body" sz="quarter" idx="14" hasCustomPrompt="1"/>
          </p:nvPr>
        </p:nvSpPr>
        <p:spPr>
          <a:xfrm>
            <a:off x="4354269"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8" name="Text Placeholder 5"/>
          <p:cNvSpPr>
            <a:spLocks noGrp="1"/>
          </p:cNvSpPr>
          <p:nvPr>
            <p:ph type="body" sz="quarter" idx="15" hasCustomPrompt="1"/>
          </p:nvPr>
        </p:nvSpPr>
        <p:spPr>
          <a:xfrm>
            <a:off x="4354269"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9" name="Text Placeholder 5"/>
          <p:cNvSpPr>
            <a:spLocks noGrp="1"/>
          </p:cNvSpPr>
          <p:nvPr>
            <p:ph type="body" sz="quarter" idx="16" hasCustomPrompt="1"/>
          </p:nvPr>
        </p:nvSpPr>
        <p:spPr>
          <a:xfrm>
            <a:off x="4354269"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0" name="Text Placeholder 5"/>
          <p:cNvSpPr>
            <a:spLocks noGrp="1"/>
          </p:cNvSpPr>
          <p:nvPr>
            <p:ph type="body" sz="quarter" idx="17" hasCustomPrompt="1"/>
          </p:nvPr>
        </p:nvSpPr>
        <p:spPr>
          <a:xfrm>
            <a:off x="4354269"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 name="Text Placeholder 5"/>
          <p:cNvSpPr>
            <a:spLocks noGrp="1"/>
          </p:cNvSpPr>
          <p:nvPr>
            <p:ph type="body" sz="quarter" idx="18" hasCustomPrompt="1"/>
          </p:nvPr>
        </p:nvSpPr>
        <p:spPr>
          <a:xfrm>
            <a:off x="4354269"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 name="Text Placeholder 5"/>
          <p:cNvSpPr>
            <a:spLocks noGrp="1"/>
          </p:cNvSpPr>
          <p:nvPr>
            <p:ph type="body" sz="quarter" idx="19" hasCustomPrompt="1"/>
          </p:nvPr>
        </p:nvSpPr>
        <p:spPr>
          <a:xfrm>
            <a:off x="8001000"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0" hasCustomPrompt="1"/>
          </p:nvPr>
        </p:nvSpPr>
        <p:spPr>
          <a:xfrm>
            <a:off x="8001000"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1" hasCustomPrompt="1"/>
          </p:nvPr>
        </p:nvSpPr>
        <p:spPr>
          <a:xfrm>
            <a:off x="8001000"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8001000"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7" name="Text Placeholder 5"/>
          <p:cNvSpPr>
            <a:spLocks noGrp="1"/>
          </p:cNvSpPr>
          <p:nvPr>
            <p:ph type="body" sz="quarter" idx="23" hasCustomPrompt="1"/>
          </p:nvPr>
        </p:nvSpPr>
        <p:spPr>
          <a:xfrm>
            <a:off x="8001000"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8" name="Text Placeholder 5"/>
          <p:cNvSpPr>
            <a:spLocks noGrp="1"/>
          </p:cNvSpPr>
          <p:nvPr>
            <p:ph type="body" sz="quarter" idx="24" hasCustomPrompt="1"/>
          </p:nvPr>
        </p:nvSpPr>
        <p:spPr>
          <a:xfrm>
            <a:off x="8001000"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Tree>
    <p:extLst>
      <p:ext uri="{BB962C8B-B14F-4D97-AF65-F5344CB8AC3E}">
        <p14:creationId xmlns:p14="http://schemas.microsoft.com/office/powerpoint/2010/main" val="318028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ppt_x</p:attrName>
                                        </p:attrNameLst>
                                      </p:cBhvr>
                                      <p:tavLst>
                                        <p:tav tm="0">
                                          <p:val>
                                            <p:strVal val="#ppt_x"/>
                                          </p:val>
                                        </p:tav>
                                        <p:tav tm="100000">
                                          <p:val>
                                            <p:strVal val="#ppt_x"/>
                                          </p:val>
                                        </p:tav>
                                      </p:tavLst>
                                    </p:anim>
                                    <p:anim calcmode="lin" valueType="num">
                                      <p:cBhvr additive="base">
                                        <p:cTn id="8" dur="10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2" presetClass="entr" presetSubtype="8"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par>
                          <p:cTn id="17" fill="hold">
                            <p:stCondLst>
                              <p:cond delay="2550"/>
                            </p:stCondLst>
                            <p:childTnLst>
                              <p:par>
                                <p:cTn id="18" presetID="22" presetClass="entr" presetSubtype="8" fill="hold" grpId="0" nodeType="afterEffect">
                                  <p:stCondLst>
                                    <p:cond delay="0"/>
                                  </p:stCondLst>
                                  <p:childTnLst>
                                    <p:set>
                                      <p:cBhvr>
                                        <p:cTn id="19" dur="1" fill="hold">
                                          <p:stCondLst>
                                            <p:cond delay="0"/>
                                          </p:stCondLst>
                                        </p:cTn>
                                        <p:tgtEl>
                                          <p:spTgt spid="9">
                                            <p:txEl>
                                              <p:pRg st="0" end="0"/>
                                            </p:txEl>
                                          </p:spTgt>
                                        </p:tgtEl>
                                        <p:attrNameLst>
                                          <p:attrName>style.visibility</p:attrName>
                                        </p:attrNameLst>
                                      </p:cBhvr>
                                      <p:to>
                                        <p:strVal val="visible"/>
                                      </p:to>
                                    </p:set>
                                    <p:animEffect transition="in" filter="wipe(left)">
                                      <p:cBhvr>
                                        <p:cTn id="20" dur="500"/>
                                        <p:tgtEl>
                                          <p:spTgt spid="9">
                                            <p:txEl>
                                              <p:pRg st="0" end="0"/>
                                            </p:txEl>
                                          </p:spTgt>
                                        </p:tgtEl>
                                      </p:cBhvr>
                                    </p:animEffect>
                                  </p:childTnLst>
                                </p:cTn>
                              </p:par>
                            </p:childTnLst>
                          </p:cTn>
                        </p:par>
                        <p:par>
                          <p:cTn id="21" fill="hold">
                            <p:stCondLst>
                              <p:cond delay="3050"/>
                            </p:stCondLst>
                            <p:childTnLst>
                              <p:par>
                                <p:cTn id="22" presetID="10" presetClass="entr" presetSubtype="0" fill="hold" grpId="0" nodeType="afterEffect">
                                  <p:stCondLst>
                                    <p:cond delay="25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par>
                          <p:cTn id="25" fill="hold">
                            <p:stCondLst>
                              <p:cond delay="3800"/>
                            </p:stCondLst>
                            <p:childTnLst>
                              <p:par>
                                <p:cTn id="26" presetID="22" presetClass="entr" presetSubtype="8" fill="hold" grpId="0" nodeType="after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left)">
                                      <p:cBhvr>
                                        <p:cTn id="28" dur="500"/>
                                        <p:tgtEl>
                                          <p:spTgt spid="11">
                                            <p:txEl>
                                              <p:pRg st="0" end="0"/>
                                            </p:txEl>
                                          </p:spTgt>
                                        </p:tgtEl>
                                      </p:cBhvr>
                                    </p:animEffect>
                                  </p:childTnLst>
                                </p:cTn>
                              </p:par>
                            </p:childTnLst>
                          </p:cTn>
                        </p:par>
                        <p:par>
                          <p:cTn id="29" fill="hold">
                            <p:stCondLst>
                              <p:cond delay="4300"/>
                            </p:stCondLst>
                            <p:childTnLst>
                              <p:par>
                                <p:cTn id="30" presetID="10" presetClass="entr" presetSubtype="0" fill="hold" grpId="0" nodeType="afterEffect">
                                  <p:stCondLst>
                                    <p:cond delay="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par>
                          <p:cTn id="33" fill="hold">
                            <p:stCondLst>
                              <p:cond delay="5050"/>
                            </p:stCondLst>
                            <p:childTnLst>
                              <p:par>
                                <p:cTn id="34" presetID="22" presetClass="entr" presetSubtype="8" fill="hold" grpId="0" nodeType="afterEffect">
                                  <p:stCondLst>
                                    <p:cond delay="0"/>
                                  </p:stCondLst>
                                  <p:childTnLst>
                                    <p:set>
                                      <p:cBhvr>
                                        <p:cTn id="35" dur="1" fill="hold">
                                          <p:stCondLst>
                                            <p:cond delay="0"/>
                                          </p:stCondLst>
                                        </p:cTn>
                                        <p:tgtEl>
                                          <p:spTgt spid="14">
                                            <p:txEl>
                                              <p:pRg st="0" end="0"/>
                                            </p:txEl>
                                          </p:spTgt>
                                        </p:tgtEl>
                                        <p:attrNameLst>
                                          <p:attrName>style.visibility</p:attrName>
                                        </p:attrNameLst>
                                      </p:cBhvr>
                                      <p:to>
                                        <p:strVal val="visible"/>
                                      </p:to>
                                    </p:set>
                                    <p:animEffect transition="in" filter="wipe(left)">
                                      <p:cBhvr>
                                        <p:cTn id="36" dur="500"/>
                                        <p:tgtEl>
                                          <p:spTgt spid="14">
                                            <p:txEl>
                                              <p:pRg st="0" end="0"/>
                                            </p:txEl>
                                          </p:spTgt>
                                        </p:tgtEl>
                                      </p:cBhvr>
                                    </p:animEffect>
                                  </p:childTnLst>
                                </p:cTn>
                              </p:par>
                            </p:childTnLst>
                          </p:cTn>
                        </p:par>
                        <p:par>
                          <p:cTn id="37" fill="hold">
                            <p:stCondLst>
                              <p:cond delay="5550"/>
                            </p:stCondLst>
                            <p:childTnLst>
                              <p:par>
                                <p:cTn id="38" presetID="10" presetClass="entr" presetSubtype="0" fill="hold" grpId="0" nodeType="afterEffect">
                                  <p:stCondLst>
                                    <p:cond delay="25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par>
                          <p:cTn id="41" fill="hold">
                            <p:stCondLst>
                              <p:cond delay="6300"/>
                            </p:stCondLst>
                            <p:childTnLst>
                              <p:par>
                                <p:cTn id="42" presetID="22" presetClass="entr" presetSubtype="8" fill="hold" grpId="0" nodeType="afterEffect">
                                  <p:stCondLst>
                                    <p:cond delay="0"/>
                                  </p:stCondLst>
                                  <p:childTnLst>
                                    <p:set>
                                      <p:cBhvr>
                                        <p:cTn id="43" dur="1" fill="hold">
                                          <p:stCondLst>
                                            <p:cond delay="0"/>
                                          </p:stCondLst>
                                        </p:cTn>
                                        <p:tgtEl>
                                          <p:spTgt spid="16">
                                            <p:txEl>
                                              <p:pRg st="0" end="0"/>
                                            </p:txEl>
                                          </p:spTgt>
                                        </p:tgtEl>
                                        <p:attrNameLst>
                                          <p:attrName>style.visibility</p:attrName>
                                        </p:attrNameLst>
                                      </p:cBhvr>
                                      <p:to>
                                        <p:strVal val="visible"/>
                                      </p:to>
                                    </p:set>
                                    <p:animEffect transition="in" filter="wipe(left)">
                                      <p:cBhvr>
                                        <p:cTn id="44" dur="500"/>
                                        <p:tgtEl>
                                          <p:spTgt spid="16">
                                            <p:txEl>
                                              <p:pRg st="0" end="0"/>
                                            </p:txEl>
                                          </p:spTgt>
                                        </p:tgtEl>
                                      </p:cBhvr>
                                    </p:animEffect>
                                  </p:childTnLst>
                                </p:cTn>
                              </p:par>
                            </p:childTnLst>
                          </p:cTn>
                        </p:par>
                        <p:par>
                          <p:cTn id="45" fill="hold">
                            <p:stCondLst>
                              <p:cond delay="6800"/>
                            </p:stCondLst>
                            <p:childTnLst>
                              <p:par>
                                <p:cTn id="46" presetID="10" presetClass="entr" presetSubtype="0" fill="hold" grpId="0" nodeType="afterEffect">
                                  <p:stCondLst>
                                    <p:cond delay="25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childTnLst>
                          </p:cTn>
                        </p:par>
                        <p:par>
                          <p:cTn id="49" fill="hold">
                            <p:stCondLst>
                              <p:cond delay="7550"/>
                            </p:stCondLst>
                            <p:childTnLst>
                              <p:par>
                                <p:cTn id="50" presetID="22" presetClass="entr" presetSubtype="8" fill="hold" grpId="0" nodeType="afterEffect">
                                  <p:stCondLst>
                                    <p:cond delay="0"/>
                                  </p:stCondLst>
                                  <p:childTnLst>
                                    <p:set>
                                      <p:cBhvr>
                                        <p:cTn id="51" dur="1" fill="hold">
                                          <p:stCondLst>
                                            <p:cond delay="0"/>
                                          </p:stCondLst>
                                        </p:cTn>
                                        <p:tgtEl>
                                          <p:spTgt spid="18">
                                            <p:txEl>
                                              <p:pRg st="0" end="0"/>
                                            </p:txEl>
                                          </p:spTgt>
                                        </p:tgtEl>
                                        <p:attrNameLst>
                                          <p:attrName>style.visibility</p:attrName>
                                        </p:attrNameLst>
                                      </p:cBhvr>
                                      <p:to>
                                        <p:strVal val="visible"/>
                                      </p:to>
                                    </p:set>
                                    <p:animEffect transition="in" filter="wipe(left)">
                                      <p:cBhvr>
                                        <p:cTn id="52" dur="500"/>
                                        <p:tgtEl>
                                          <p:spTgt spid="18">
                                            <p:txEl>
                                              <p:pRg st="0" end="0"/>
                                            </p:txEl>
                                          </p:spTgt>
                                        </p:tgtEl>
                                      </p:cBhvr>
                                    </p:animEffect>
                                  </p:childTnLst>
                                </p:cTn>
                              </p:par>
                            </p:childTnLst>
                          </p:cTn>
                        </p:par>
                        <p:par>
                          <p:cTn id="53" fill="hold">
                            <p:stCondLst>
                              <p:cond delay="8050"/>
                            </p:stCondLst>
                            <p:childTnLst>
                              <p:par>
                                <p:cTn id="54" presetID="10" presetClass="entr" presetSubtype="0" fill="hold" grpId="0" nodeType="afterEffect">
                                  <p:stCondLst>
                                    <p:cond delay="25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tmplLst>
          <p:tmpl>
            <p:tnLst>
              <p:par>
                <p:cTn presetID="10" presetClass="entr" presetSubtype="0" fill="hold" nodeType="after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build="p">
        <p:tmplLst>
          <p:tmpl lvl="1">
            <p:tnLst>
              <p:par>
                <p:cTn presetID="22" presetClass="entr" presetSubtype="8"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wipe(left)">
                      <p:cBhvr>
                        <p:cTn dur="500"/>
                        <p:tgtEl>
                          <p:spTgt spid="7"/>
                        </p:tgtEl>
                      </p:cBhvr>
                    </p:animEffect>
                  </p:childTnLst>
                </p:cTn>
              </p:par>
            </p:tnLst>
          </p:tmpl>
        </p:tmplLst>
      </p:bldP>
      <p:bldP spid="8" grpId="0">
        <p:tmplLst>
          <p:tmpl>
            <p:tnLst>
              <p:par>
                <p:cTn presetID="10" presetClass="entr" presetSubtype="0" fill="hold" nodeType="after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build="p">
        <p:tmplLst>
          <p:tmpl lvl="1">
            <p:tnLst>
              <p:par>
                <p:cTn presetID="22" presetClass="entr" presetSubtype="8"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p:tmplLst>
          <p:tmpl>
            <p:tnLst>
              <p:par>
                <p:cTn presetID="10" presetClass="entr" presetSubtype="0" fill="hold" nodeType="after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22" presetClass="entr" presetSubtype="8"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p:tmplLst>
          <p:tmpl>
            <p:tnLst>
              <p:par>
                <p:cTn presetID="10" presetClass="entr" presetSubtype="0" fill="hold" nodeType="after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p:tmplLst>
          <p:tmpl>
            <p:tnLst>
              <p:par>
                <p:cTn presetID="10" presetClass="entr" presetSubtype="0" fill="hold" nodeType="afterEffect">
                  <p:stCondLst>
                    <p:cond delay="25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22" presetClass="entr" presetSubtype="8"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left)">
                      <p:cBhvr>
                        <p:cTn dur="500"/>
                        <p:tgtEl>
                          <p:spTgt spid="18"/>
                        </p:tgtEl>
                      </p:cBhvr>
                    </p:animEffect>
                  </p:childTnLst>
                </p:cTn>
              </p:par>
            </p:tnLst>
          </p:tmpl>
        </p:tmplLst>
      </p:bldP>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meline star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94" name="Oval 93"/>
          <p:cNvSpPr/>
          <p:nvPr/>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endCxn id="96" idx="4"/>
          </p:cNvCxnSpPr>
          <p:nvPr/>
        </p:nvCxnSpPr>
        <p:spPr>
          <a:xfrm flipV="1">
            <a:off x="6096000" y="5084849"/>
            <a:ext cx="1" cy="17731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7" name="Title 1"/>
          <p:cNvSpPr>
            <a:spLocks noGrp="1"/>
          </p:cNvSpPr>
          <p:nvPr>
            <p:ph type="title" hasCustomPrompt="1"/>
          </p:nvPr>
        </p:nvSpPr>
        <p:spPr>
          <a:xfrm>
            <a:off x="935567" y="1411425"/>
            <a:ext cx="3193088" cy="2012539"/>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32" name="Text Placeholder 5"/>
          <p:cNvSpPr>
            <a:spLocks noGrp="1"/>
          </p:cNvSpPr>
          <p:nvPr>
            <p:ph type="body" sz="quarter" idx="24" hasCustomPrompt="1"/>
          </p:nvPr>
        </p:nvSpPr>
        <p:spPr>
          <a:xfrm>
            <a:off x="935566" y="3577281"/>
            <a:ext cx="3193089" cy="2341877"/>
          </a:xfrm>
        </p:spPr>
        <p:txBody>
          <a:bodyPr anchor="t"/>
          <a:lstStyle>
            <a:lvl1pPr marL="0" indent="0" algn="just">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2"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3"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1478850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27"/>
                                        </p:tgtEl>
                                        <p:attrNameLst>
                                          <p:attrName>style.visibility</p:attrName>
                                        </p:attrNameLst>
                                      </p:cBhvr>
                                      <p:to>
                                        <p:strVal val="visible"/>
                                      </p:to>
                                    </p:set>
                                    <p:anim calcmode="lin" valueType="num">
                                      <p:cBhvr additive="base">
                                        <p:cTn id="7" dur="1000" fill="hold"/>
                                        <p:tgtEl>
                                          <p:spTgt spid="127"/>
                                        </p:tgtEl>
                                        <p:attrNameLst>
                                          <p:attrName>ppt_x</p:attrName>
                                        </p:attrNameLst>
                                      </p:cBhvr>
                                      <p:tavLst>
                                        <p:tav tm="0">
                                          <p:val>
                                            <p:strVal val="#ppt_x"/>
                                          </p:val>
                                        </p:tav>
                                        <p:tav tm="100000">
                                          <p:val>
                                            <p:strVal val="#ppt_x"/>
                                          </p:val>
                                        </p:tav>
                                      </p:tavLst>
                                    </p:anim>
                                    <p:anim calcmode="lin" valueType="num">
                                      <p:cBhvr additive="base">
                                        <p:cTn id="8" dur="1000" fill="hold"/>
                                        <p:tgtEl>
                                          <p:spTgt spid="1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500"/>
                                        <p:tgtEl>
                                          <p:spTgt spid="132"/>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94"/>
                                        </p:tgtEl>
                                        <p:attrNameLst>
                                          <p:attrName>style.visibility</p:attrName>
                                        </p:attrNameLst>
                                      </p:cBhvr>
                                      <p:to>
                                        <p:strVal val="visible"/>
                                      </p:to>
                                    </p:set>
                                    <p:animEffect transition="in" filter="fade">
                                      <p:cBhvr>
                                        <p:cTn id="19" dur="500"/>
                                        <p:tgtEl>
                                          <p:spTgt spid="94"/>
                                        </p:tgtEl>
                                      </p:cBhvr>
                                    </p:animEffect>
                                  </p:childTnLst>
                                </p:cTn>
                              </p:par>
                            </p:childTnLst>
                          </p:cTn>
                        </p:par>
                        <p:par>
                          <p:cTn id="20" fill="hold">
                            <p:stCondLst>
                              <p:cond delay="2550"/>
                            </p:stCondLst>
                            <p:childTnLst>
                              <p:par>
                                <p:cTn id="21" presetID="22" presetClass="entr" presetSubtype="8" fill="hold" grpId="0" nodeType="afterEffect">
                                  <p:stCondLst>
                                    <p:cond delay="0"/>
                                  </p:stCondLst>
                                  <p:childTnLst>
                                    <p:set>
                                      <p:cBhvr>
                                        <p:cTn id="22" dur="1" fill="hold">
                                          <p:stCondLst>
                                            <p:cond delay="0"/>
                                          </p:stCondLst>
                                        </p:cTn>
                                        <p:tgtEl>
                                          <p:spTgt spid="113">
                                            <p:txEl>
                                              <p:pRg st="0" end="0"/>
                                            </p:txEl>
                                          </p:spTgt>
                                        </p:tgtEl>
                                        <p:attrNameLst>
                                          <p:attrName>style.visibility</p:attrName>
                                        </p:attrNameLst>
                                      </p:cBhvr>
                                      <p:to>
                                        <p:strVal val="visible"/>
                                      </p:to>
                                    </p:set>
                                    <p:animEffect transition="in" filter="wipe(left)">
                                      <p:cBhvr>
                                        <p:cTn id="23" dur="500"/>
                                        <p:tgtEl>
                                          <p:spTgt spid="113">
                                            <p:txEl>
                                              <p:pRg st="0" end="0"/>
                                            </p:txEl>
                                          </p:spTgt>
                                        </p:tgtEl>
                                      </p:cBhvr>
                                    </p:animEffect>
                                  </p:childTnLst>
                                </p:cTn>
                              </p:par>
                            </p:childTnLst>
                          </p:cTn>
                        </p:par>
                        <p:par>
                          <p:cTn id="24" fill="hold">
                            <p:stCondLst>
                              <p:cond delay="3050"/>
                            </p:stCondLst>
                            <p:childTnLst>
                              <p:par>
                                <p:cTn id="25" presetID="10" presetClass="entr" presetSubtype="0" fill="hold" grpId="0" nodeType="afterEffect">
                                  <p:stCondLst>
                                    <p:cond delay="0"/>
                                  </p:stCondLst>
                                  <p:childTnLst>
                                    <p:set>
                                      <p:cBhvr>
                                        <p:cTn id="26" dur="1" fill="hold">
                                          <p:stCondLst>
                                            <p:cond delay="0"/>
                                          </p:stCondLst>
                                        </p:cTn>
                                        <p:tgtEl>
                                          <p:spTgt spid="112">
                                            <p:txEl>
                                              <p:pRg st="0" end="0"/>
                                            </p:txEl>
                                          </p:spTgt>
                                        </p:tgtEl>
                                        <p:attrNameLst>
                                          <p:attrName>style.visibility</p:attrName>
                                        </p:attrNameLst>
                                      </p:cBhvr>
                                      <p:to>
                                        <p:strVal val="visible"/>
                                      </p:to>
                                    </p:set>
                                    <p:animEffect transition="in" filter="fade">
                                      <p:cBhvr>
                                        <p:cTn id="27" dur="500"/>
                                        <p:tgtEl>
                                          <p:spTgt spid="112">
                                            <p:txEl>
                                              <p:pRg st="0" end="0"/>
                                            </p:txEl>
                                          </p:spTgt>
                                        </p:tgtEl>
                                      </p:cBhvr>
                                    </p:animEffect>
                                  </p:childTnLst>
                                </p:cTn>
                              </p:par>
                            </p:childTnLst>
                          </p:cTn>
                        </p:par>
                        <p:par>
                          <p:cTn id="28" fill="hold">
                            <p:stCondLst>
                              <p:cond delay="3550"/>
                            </p:stCondLst>
                            <p:childTnLst>
                              <p:par>
                                <p:cTn id="29" presetID="22" presetClass="entr" presetSubtype="1" fill="hold" nodeType="afterEffect">
                                  <p:stCondLst>
                                    <p:cond delay="0"/>
                                  </p:stCondLst>
                                  <p:childTnLst>
                                    <p:set>
                                      <p:cBhvr>
                                        <p:cTn id="30" dur="1" fill="hold">
                                          <p:stCondLst>
                                            <p:cond delay="0"/>
                                          </p:stCondLst>
                                        </p:cTn>
                                        <p:tgtEl>
                                          <p:spTgt spid="101"/>
                                        </p:tgtEl>
                                        <p:attrNameLst>
                                          <p:attrName>style.visibility</p:attrName>
                                        </p:attrNameLst>
                                      </p:cBhvr>
                                      <p:to>
                                        <p:strVal val="visible"/>
                                      </p:to>
                                    </p:set>
                                    <p:animEffect transition="in" filter="wipe(up)">
                                      <p:cBhvr>
                                        <p:cTn id="31" dur="500"/>
                                        <p:tgtEl>
                                          <p:spTgt spid="101"/>
                                        </p:tgtEl>
                                      </p:cBhvr>
                                    </p:animEffect>
                                  </p:childTnLst>
                                </p:cTn>
                              </p:par>
                            </p:childTnLst>
                          </p:cTn>
                        </p:par>
                        <p:par>
                          <p:cTn id="32" fill="hold">
                            <p:stCondLst>
                              <p:cond delay="4050"/>
                            </p:stCondLst>
                            <p:childTnLst>
                              <p:par>
                                <p:cTn id="33" presetID="10"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childTnLst>
                          </p:cTn>
                        </p:par>
                        <p:par>
                          <p:cTn id="39" fill="hold">
                            <p:stCondLst>
                              <p:cond delay="4550"/>
                            </p:stCondLst>
                            <p:childTnLst>
                              <p:par>
                                <p:cTn id="40" presetID="22" presetClass="entr" presetSubtype="8" fill="hold" grpId="0" nodeType="afterEffect">
                                  <p:stCondLst>
                                    <p:cond delay="0"/>
                                  </p:stCondLst>
                                  <p:childTnLst>
                                    <p:set>
                                      <p:cBhvr>
                                        <p:cTn id="41" dur="1" fill="hold">
                                          <p:stCondLst>
                                            <p:cond delay="0"/>
                                          </p:stCondLst>
                                        </p:cTn>
                                        <p:tgtEl>
                                          <p:spTgt spid="118">
                                            <p:txEl>
                                              <p:pRg st="0" end="0"/>
                                            </p:txEl>
                                          </p:spTgt>
                                        </p:tgtEl>
                                        <p:attrNameLst>
                                          <p:attrName>style.visibility</p:attrName>
                                        </p:attrNameLst>
                                      </p:cBhvr>
                                      <p:to>
                                        <p:strVal val="visible"/>
                                      </p:to>
                                    </p:set>
                                    <p:animEffect transition="in" filter="wipe(left)">
                                      <p:cBhvr>
                                        <p:cTn id="42" dur="500"/>
                                        <p:tgtEl>
                                          <p:spTgt spid="118">
                                            <p:txEl>
                                              <p:pRg st="0" end="0"/>
                                            </p:txEl>
                                          </p:spTgt>
                                        </p:tgtEl>
                                      </p:cBhvr>
                                    </p:animEffect>
                                  </p:childTnLst>
                                </p:cTn>
                              </p:par>
                            </p:childTnLst>
                          </p:cTn>
                        </p:par>
                        <p:par>
                          <p:cTn id="43" fill="hold">
                            <p:stCondLst>
                              <p:cond delay="5050"/>
                            </p:stCondLst>
                            <p:childTnLst>
                              <p:par>
                                <p:cTn id="44" presetID="10" presetClass="entr" presetSubtype="0" fill="hold" grpId="0" nodeType="afterEffect">
                                  <p:stCondLst>
                                    <p:cond delay="0"/>
                                  </p:stCondLst>
                                  <p:childTnLst>
                                    <p:set>
                                      <p:cBhvr>
                                        <p:cTn id="45" dur="1" fill="hold">
                                          <p:stCondLst>
                                            <p:cond delay="0"/>
                                          </p:stCondLst>
                                        </p:cTn>
                                        <p:tgtEl>
                                          <p:spTgt spid="117">
                                            <p:txEl>
                                              <p:pRg st="0" end="0"/>
                                            </p:txEl>
                                          </p:spTgt>
                                        </p:tgtEl>
                                        <p:attrNameLst>
                                          <p:attrName>style.visibility</p:attrName>
                                        </p:attrNameLst>
                                      </p:cBhvr>
                                      <p:to>
                                        <p:strVal val="visible"/>
                                      </p:to>
                                    </p:set>
                                    <p:animEffect transition="in" filter="fade">
                                      <p:cBhvr>
                                        <p:cTn id="46" dur="500"/>
                                        <p:tgtEl>
                                          <p:spTgt spid="117">
                                            <p:txEl>
                                              <p:pRg st="0" end="0"/>
                                            </p:txEl>
                                          </p:spTgt>
                                        </p:tgtEl>
                                      </p:cBhvr>
                                    </p:animEffect>
                                  </p:childTnLst>
                                </p:cTn>
                              </p:par>
                            </p:childTnLst>
                          </p:cTn>
                        </p:par>
                        <p:par>
                          <p:cTn id="47" fill="hold">
                            <p:stCondLst>
                              <p:cond delay="5550"/>
                            </p:stCondLst>
                            <p:childTnLst>
                              <p:par>
                                <p:cTn id="48" presetID="22" presetClass="entr" presetSubtype="1" fill="hold" nodeType="afterEffect">
                                  <p:stCondLst>
                                    <p:cond delay="0"/>
                                  </p:stCondLst>
                                  <p:childTnLst>
                                    <p:set>
                                      <p:cBhvr>
                                        <p:cTn id="49" dur="1" fill="hold">
                                          <p:stCondLst>
                                            <p:cond delay="0"/>
                                          </p:stCondLst>
                                        </p:cTn>
                                        <p:tgtEl>
                                          <p:spTgt spid="102"/>
                                        </p:tgtEl>
                                        <p:attrNameLst>
                                          <p:attrName>style.visibility</p:attrName>
                                        </p:attrNameLst>
                                      </p:cBhvr>
                                      <p:to>
                                        <p:strVal val="visible"/>
                                      </p:to>
                                    </p:set>
                                    <p:animEffect transition="in" filter="wipe(up)">
                                      <p:cBhvr>
                                        <p:cTn id="50" dur="500"/>
                                        <p:tgtEl>
                                          <p:spTgt spid="102"/>
                                        </p:tgtEl>
                                      </p:cBhvr>
                                    </p:animEffect>
                                  </p:childTnLst>
                                </p:cTn>
                              </p:par>
                            </p:childTnLst>
                          </p:cTn>
                        </p:par>
                        <p:par>
                          <p:cTn id="51" fill="hold">
                            <p:stCondLst>
                              <p:cond delay="6050"/>
                            </p:stCondLst>
                            <p:childTnLst>
                              <p:par>
                                <p:cTn id="52" presetID="10" presetClass="entr" presetSubtype="0" fill="hold" grpId="0"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fade">
                                      <p:cBhvr>
                                        <p:cTn id="54" dur="500"/>
                                        <p:tgtEl>
                                          <p:spTgt spid="23"/>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96"/>
                                        </p:tgtEl>
                                        <p:attrNameLst>
                                          <p:attrName>style.visibility</p:attrName>
                                        </p:attrNameLst>
                                      </p:cBhvr>
                                      <p:to>
                                        <p:strVal val="visible"/>
                                      </p:to>
                                    </p:set>
                                    <p:animEffect transition="in" filter="fade">
                                      <p:cBhvr>
                                        <p:cTn id="57" dur="500"/>
                                        <p:tgtEl>
                                          <p:spTgt spid="96"/>
                                        </p:tgtEl>
                                      </p:cBhvr>
                                    </p:animEffect>
                                  </p:childTnLst>
                                </p:cTn>
                              </p:par>
                            </p:childTnLst>
                          </p:cTn>
                        </p:par>
                        <p:par>
                          <p:cTn id="58" fill="hold">
                            <p:stCondLst>
                              <p:cond delay="6550"/>
                            </p:stCondLst>
                            <p:childTnLst>
                              <p:par>
                                <p:cTn id="59" presetID="22" presetClass="entr" presetSubtype="8" fill="hold" grpId="0" nodeType="afterEffect">
                                  <p:stCondLst>
                                    <p:cond delay="0"/>
                                  </p:stCondLst>
                                  <p:childTnLst>
                                    <p:set>
                                      <p:cBhvr>
                                        <p:cTn id="60" dur="1" fill="hold">
                                          <p:stCondLst>
                                            <p:cond delay="0"/>
                                          </p:stCondLst>
                                        </p:cTn>
                                        <p:tgtEl>
                                          <p:spTgt spid="120">
                                            <p:txEl>
                                              <p:pRg st="0" end="0"/>
                                            </p:txEl>
                                          </p:spTgt>
                                        </p:tgtEl>
                                        <p:attrNameLst>
                                          <p:attrName>style.visibility</p:attrName>
                                        </p:attrNameLst>
                                      </p:cBhvr>
                                      <p:to>
                                        <p:strVal val="visible"/>
                                      </p:to>
                                    </p:set>
                                    <p:animEffect transition="in" filter="wipe(left)">
                                      <p:cBhvr>
                                        <p:cTn id="61" dur="500"/>
                                        <p:tgtEl>
                                          <p:spTgt spid="120">
                                            <p:txEl>
                                              <p:pRg st="0" end="0"/>
                                            </p:txEl>
                                          </p:spTgt>
                                        </p:tgtEl>
                                      </p:cBhvr>
                                    </p:animEffect>
                                  </p:childTnLst>
                                </p:cTn>
                              </p:par>
                            </p:childTnLst>
                          </p:cTn>
                        </p:par>
                        <p:par>
                          <p:cTn id="62" fill="hold">
                            <p:stCondLst>
                              <p:cond delay="7050"/>
                            </p:stCondLst>
                            <p:childTnLst>
                              <p:par>
                                <p:cTn id="63" presetID="10" presetClass="entr" presetSubtype="0" fill="hold" grpId="0" nodeType="afterEffect">
                                  <p:stCondLst>
                                    <p:cond delay="0"/>
                                  </p:stCondLst>
                                  <p:childTnLst>
                                    <p:set>
                                      <p:cBhvr>
                                        <p:cTn id="64" dur="1" fill="hold">
                                          <p:stCondLst>
                                            <p:cond delay="0"/>
                                          </p:stCondLst>
                                        </p:cTn>
                                        <p:tgtEl>
                                          <p:spTgt spid="119">
                                            <p:txEl>
                                              <p:pRg st="0" end="0"/>
                                            </p:txEl>
                                          </p:spTgt>
                                        </p:tgtEl>
                                        <p:attrNameLst>
                                          <p:attrName>style.visibility</p:attrName>
                                        </p:attrNameLst>
                                      </p:cBhvr>
                                      <p:to>
                                        <p:strVal val="visible"/>
                                      </p:to>
                                    </p:set>
                                    <p:animEffect transition="in" filter="fade">
                                      <p:cBhvr>
                                        <p:cTn id="65" dur="500"/>
                                        <p:tgtEl>
                                          <p:spTgt spid="119">
                                            <p:txEl>
                                              <p:pRg st="0" end="0"/>
                                            </p:txEl>
                                          </p:spTgt>
                                        </p:tgtEl>
                                      </p:cBhvr>
                                    </p:animEffect>
                                  </p:childTnLst>
                                </p:cTn>
                              </p:par>
                            </p:childTnLst>
                          </p:cTn>
                        </p:par>
                        <p:par>
                          <p:cTn id="66" fill="hold">
                            <p:stCondLst>
                              <p:cond delay="7550"/>
                            </p:stCondLst>
                            <p:childTnLst>
                              <p:par>
                                <p:cTn id="67" presetID="22" presetClass="entr" presetSubtype="1" fill="hold" nodeType="afterEffect">
                                  <p:stCondLst>
                                    <p:cond delay="0"/>
                                  </p:stCondLst>
                                  <p:childTnLst>
                                    <p:set>
                                      <p:cBhvr>
                                        <p:cTn id="68" dur="1" fill="hold">
                                          <p:stCondLst>
                                            <p:cond delay="0"/>
                                          </p:stCondLst>
                                        </p:cTn>
                                        <p:tgtEl>
                                          <p:spTgt spid="109"/>
                                        </p:tgtEl>
                                        <p:attrNameLst>
                                          <p:attrName>style.visibility</p:attrName>
                                        </p:attrNameLst>
                                      </p:cBhvr>
                                      <p:to>
                                        <p:strVal val="visible"/>
                                      </p:to>
                                    </p:set>
                                    <p:animEffect transition="in" filter="wipe(up)">
                                      <p:cBhvr>
                                        <p:cTn id="69"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7" grpId="0"/>
      <p:bldP spid="132" grpId="0">
        <p:tmplLst>
          <p:tmpl>
            <p:tnLst>
              <p:par>
                <p:cTn presetID="10" presetClass="entr" presetSubtype="0" fill="hold" nodeType="afterEffect">
                  <p:stCondLst>
                    <p:cond delay="0"/>
                  </p:stCondLst>
                  <p:childTnLst>
                    <p:set>
                      <p:cBhvr>
                        <p:cTn dur="1" fill="hold">
                          <p:stCondLst>
                            <p:cond delay="0"/>
                          </p:stCondLst>
                        </p:cTn>
                        <p:tgtEl>
                          <p:spTgt spid="132"/>
                        </p:tgtEl>
                        <p:attrNameLst>
                          <p:attrName>style.visibility</p:attrName>
                        </p:attrNameLst>
                      </p:cBhvr>
                      <p:to>
                        <p:strVal val="visible"/>
                      </p:to>
                    </p:set>
                    <p:animEffect transition="in" filter="fade">
                      <p:cBhvr>
                        <p:cTn dur="500"/>
                        <p:tgtEl>
                          <p:spTgt spid="132"/>
                        </p:tgtEl>
                      </p:cBhvr>
                    </p:animEffect>
                  </p:childTnLst>
                </p:cTn>
              </p:par>
            </p:tnLst>
          </p:tmpl>
        </p:tmplLst>
      </p:bldP>
      <p:bldP spid="21" grpId="0" animBg="1">
        <p:tmplLst>
          <p:tmpl>
            <p:tnLst>
              <p:par>
                <p:cTn presetID="10" presetClass="entr" presetSubtype="0" fill="hold" nodeType="afterEffect">
                  <p:stCondLst>
                    <p:cond delay="25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animBg="1">
        <p:tmplLst>
          <p:tmpl>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meline midd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94" name="Oval 93"/>
          <p:cNvSpPr/>
          <p:nvPr/>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22" name="Straight Connector 21"/>
          <p:cNvCxnSpPr>
            <a:endCxn id="94" idx="0"/>
          </p:cNvCxnSpPr>
          <p:nvPr/>
        </p:nvCxnSpPr>
        <p:spPr>
          <a:xfrm>
            <a:off x="6096000" y="1"/>
            <a:ext cx="0" cy="178078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96" idx="4"/>
          </p:cNvCxnSpPr>
          <p:nvPr/>
        </p:nvCxnSpPr>
        <p:spPr>
          <a:xfrm flipV="1">
            <a:off x="6096000" y="5084849"/>
            <a:ext cx="0" cy="17731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7"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8"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9"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Tree>
    <p:extLst>
      <p:ext uri="{BB962C8B-B14F-4D97-AF65-F5344CB8AC3E}">
        <p14:creationId xmlns:p14="http://schemas.microsoft.com/office/powerpoint/2010/main" val="273502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fade">
                                      <p:cBhvr>
                                        <p:cTn id="45" dur="500"/>
                                        <p:tgtEl>
                                          <p:spTgt spid="29"/>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2" presetClass="entr" presetSubtype="1"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up)">
                                      <p:cBhvr>
                                        <p:cTn id="6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27" grpId="0" animBg="1">
        <p:tmplLst>
          <p:tmpl>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animBg="1">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animBg="1">
        <p:tmplLst>
          <p:tmpl>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meline en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94" name="Oval 93"/>
          <p:cNvSpPr/>
          <p:nvPr/>
        </p:nvSpPr>
        <p:spPr>
          <a:xfrm>
            <a:off x="6022109" y="178078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5" name="Oval 94"/>
          <p:cNvSpPr/>
          <p:nvPr/>
        </p:nvSpPr>
        <p:spPr>
          <a:xfrm>
            <a:off x="6022109" y="3361243"/>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6" name="Oval 95"/>
          <p:cNvSpPr/>
          <p:nvPr/>
        </p:nvSpPr>
        <p:spPr>
          <a:xfrm>
            <a:off x="6022109" y="4937044"/>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101" name="Straight Connector 100"/>
          <p:cNvCxnSpPr>
            <a:stCxn id="94" idx="4"/>
            <a:endCxn id="95" idx="0"/>
          </p:cNvCxnSpPr>
          <p:nvPr/>
        </p:nvCxnSpPr>
        <p:spPr>
          <a:xfrm>
            <a:off x="6096000" y="1928588"/>
            <a:ext cx="0" cy="1432654"/>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96" idx="0"/>
            <a:endCxn id="95" idx="4"/>
          </p:cNvCxnSpPr>
          <p:nvPr/>
        </p:nvCxnSpPr>
        <p:spPr>
          <a:xfrm flipV="1">
            <a:off x="6096000" y="3509047"/>
            <a:ext cx="0" cy="142799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2" name="Text Placeholder 5"/>
          <p:cNvSpPr>
            <a:spLocks noGrp="1"/>
          </p:cNvSpPr>
          <p:nvPr>
            <p:ph type="body" sz="quarter" idx="12" hasCustomPrompt="1"/>
          </p:nvPr>
        </p:nvSpPr>
        <p:spPr>
          <a:xfrm>
            <a:off x="6414656" y="2061371"/>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3" name="Text Placeholder 5"/>
          <p:cNvSpPr>
            <a:spLocks noGrp="1"/>
          </p:cNvSpPr>
          <p:nvPr>
            <p:ph type="body" sz="quarter" idx="14" hasCustomPrompt="1"/>
          </p:nvPr>
        </p:nvSpPr>
        <p:spPr>
          <a:xfrm>
            <a:off x="6414656" y="1621812"/>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7" name="Text Placeholder 5"/>
          <p:cNvSpPr>
            <a:spLocks noGrp="1"/>
          </p:cNvSpPr>
          <p:nvPr>
            <p:ph type="body" sz="quarter" idx="15" hasCustomPrompt="1"/>
          </p:nvPr>
        </p:nvSpPr>
        <p:spPr>
          <a:xfrm>
            <a:off x="6414656" y="3643994"/>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18" name="Text Placeholder 5"/>
          <p:cNvSpPr>
            <a:spLocks noGrp="1"/>
          </p:cNvSpPr>
          <p:nvPr>
            <p:ph type="body" sz="quarter" idx="16" hasCustomPrompt="1"/>
          </p:nvPr>
        </p:nvSpPr>
        <p:spPr>
          <a:xfrm>
            <a:off x="6414656" y="3204435"/>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19" name="Text Placeholder 5"/>
          <p:cNvSpPr>
            <a:spLocks noGrp="1"/>
          </p:cNvSpPr>
          <p:nvPr>
            <p:ph type="body" sz="quarter" idx="17" hasCustomPrompt="1"/>
          </p:nvPr>
        </p:nvSpPr>
        <p:spPr>
          <a:xfrm>
            <a:off x="6414656" y="5221696"/>
            <a:ext cx="3762277" cy="697170"/>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0" name="Text Placeholder 5"/>
          <p:cNvSpPr>
            <a:spLocks noGrp="1"/>
          </p:cNvSpPr>
          <p:nvPr>
            <p:ph type="body" sz="quarter" idx="18" hasCustomPrompt="1"/>
          </p:nvPr>
        </p:nvSpPr>
        <p:spPr>
          <a:xfrm>
            <a:off x="6414656" y="4782137"/>
            <a:ext cx="376227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23" name="Text Placeholder 5"/>
          <p:cNvSpPr>
            <a:spLocks noGrp="1"/>
          </p:cNvSpPr>
          <p:nvPr>
            <p:ph type="body" sz="quarter" idx="21" hasCustomPrompt="1"/>
          </p:nvPr>
        </p:nvSpPr>
        <p:spPr>
          <a:xfrm>
            <a:off x="4656663" y="1653548"/>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124" name="Text Placeholder 5"/>
          <p:cNvSpPr>
            <a:spLocks noGrp="1"/>
          </p:cNvSpPr>
          <p:nvPr>
            <p:ph type="body" sz="quarter" idx="22" hasCustomPrompt="1"/>
          </p:nvPr>
        </p:nvSpPr>
        <p:spPr>
          <a:xfrm>
            <a:off x="4656663" y="3236171"/>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125" name="Text Placeholder 5"/>
          <p:cNvSpPr>
            <a:spLocks noGrp="1"/>
          </p:cNvSpPr>
          <p:nvPr>
            <p:ph type="body" sz="quarter" idx="23" hasCustomPrompt="1"/>
          </p:nvPr>
        </p:nvSpPr>
        <p:spPr>
          <a:xfrm>
            <a:off x="4656663" y="4820224"/>
            <a:ext cx="1025428" cy="390888"/>
          </a:xfrm>
          <a:solidFill>
            <a:schemeClr val="accent2"/>
          </a:solidFill>
        </p:spPr>
        <p:txBody>
          <a:bodyPr anchor="ctr">
            <a:noAutofit/>
          </a:bodyPr>
          <a:lstStyle>
            <a:lvl1pPr marL="0" indent="0" algn="ctr">
              <a:lnSpc>
                <a:spcPct val="100000"/>
              </a:lnSpc>
              <a:spcBef>
                <a:spcPts val="0"/>
              </a:spcBef>
              <a:buFontTx/>
              <a:buNone/>
              <a:defRPr sz="16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0000</a:t>
            </a:r>
            <a:endParaRPr kumimoji="1" lang="ja-JP" altLang="en-US" dirty="0"/>
          </a:p>
        </p:txBody>
      </p:sp>
      <p:sp>
        <p:nvSpPr>
          <p:cNvPr id="21"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a:endCxn id="94" idx="0"/>
          </p:cNvCxnSpPr>
          <p:nvPr/>
        </p:nvCxnSpPr>
        <p:spPr>
          <a:xfrm>
            <a:off x="6096000" y="1"/>
            <a:ext cx="0" cy="1780783"/>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30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500"/>
                                        <p:tgtEl>
                                          <p:spTgt spid="1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13">
                                            <p:txEl>
                                              <p:pRg st="0" end="0"/>
                                            </p:txEl>
                                          </p:spTgt>
                                        </p:tgtEl>
                                        <p:attrNameLst>
                                          <p:attrName>style.visibility</p:attrName>
                                        </p:attrNameLst>
                                      </p:cBhvr>
                                      <p:to>
                                        <p:strVal val="visible"/>
                                      </p:to>
                                    </p:set>
                                    <p:animEffect transition="in" filter="wipe(left)">
                                      <p:cBhvr>
                                        <p:cTn id="14" dur="500"/>
                                        <p:tgtEl>
                                          <p:spTgt spid="113">
                                            <p:txEl>
                                              <p:pRg st="0" end="0"/>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2">
                                            <p:txEl>
                                              <p:pRg st="0" end="0"/>
                                            </p:txEl>
                                          </p:spTgt>
                                        </p:tgtEl>
                                        <p:attrNameLst>
                                          <p:attrName>style.visibility</p:attrName>
                                        </p:attrNameLst>
                                      </p:cBhvr>
                                      <p:to>
                                        <p:strVal val="visible"/>
                                      </p:to>
                                    </p:set>
                                    <p:animEffect transition="in" filter="fade">
                                      <p:cBhvr>
                                        <p:cTn id="18" dur="500"/>
                                        <p:tgtEl>
                                          <p:spTgt spid="112">
                                            <p:txEl>
                                              <p:pRg st="0" end="0"/>
                                            </p:txEl>
                                          </p:spTgt>
                                        </p:tgtEl>
                                      </p:cBhvr>
                                    </p:animEffect>
                                  </p:childTnLst>
                                </p:cTn>
                              </p:par>
                            </p:childTnLst>
                          </p:cTn>
                        </p:par>
                        <p:par>
                          <p:cTn id="19" fill="hold">
                            <p:stCondLst>
                              <p:cond delay="1500"/>
                            </p:stCondLst>
                            <p:childTnLst>
                              <p:par>
                                <p:cTn id="20" presetID="22" presetClass="entr" presetSubtype="1" fill="hold" nodeType="after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wipe(up)">
                                      <p:cBhvr>
                                        <p:cTn id="22" dur="500"/>
                                        <p:tgtEl>
                                          <p:spTgt spid="101"/>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24"/>
                                        </p:tgtEl>
                                        <p:attrNameLst>
                                          <p:attrName>style.visibility</p:attrName>
                                        </p:attrNameLst>
                                      </p:cBhvr>
                                      <p:to>
                                        <p:strVal val="visible"/>
                                      </p:to>
                                    </p:set>
                                    <p:animEffect transition="in" filter="fade">
                                      <p:cBhvr>
                                        <p:cTn id="26" dur="500"/>
                                        <p:tgtEl>
                                          <p:spTgt spid="12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5"/>
                                        </p:tgtEl>
                                        <p:attrNameLst>
                                          <p:attrName>style.visibility</p:attrName>
                                        </p:attrNameLst>
                                      </p:cBhvr>
                                      <p:to>
                                        <p:strVal val="visible"/>
                                      </p:to>
                                    </p:set>
                                    <p:animEffect transition="in" filter="fade">
                                      <p:cBhvr>
                                        <p:cTn id="29" dur="500"/>
                                        <p:tgtEl>
                                          <p:spTgt spid="9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118">
                                            <p:txEl>
                                              <p:pRg st="0" end="0"/>
                                            </p:txEl>
                                          </p:spTgt>
                                        </p:tgtEl>
                                        <p:attrNameLst>
                                          <p:attrName>style.visibility</p:attrName>
                                        </p:attrNameLst>
                                      </p:cBhvr>
                                      <p:to>
                                        <p:strVal val="visible"/>
                                      </p:to>
                                    </p:set>
                                    <p:animEffect transition="in" filter="wipe(left)">
                                      <p:cBhvr>
                                        <p:cTn id="33" dur="500"/>
                                        <p:tgtEl>
                                          <p:spTgt spid="118">
                                            <p:txEl>
                                              <p:pRg st="0" end="0"/>
                                            </p:txEl>
                                          </p:spTgt>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117">
                                            <p:txEl>
                                              <p:pRg st="0" end="0"/>
                                            </p:txEl>
                                          </p:spTgt>
                                        </p:tgtEl>
                                        <p:attrNameLst>
                                          <p:attrName>style.visibility</p:attrName>
                                        </p:attrNameLst>
                                      </p:cBhvr>
                                      <p:to>
                                        <p:strVal val="visible"/>
                                      </p:to>
                                    </p:set>
                                    <p:animEffect transition="in" filter="fade">
                                      <p:cBhvr>
                                        <p:cTn id="37" dur="500"/>
                                        <p:tgtEl>
                                          <p:spTgt spid="117">
                                            <p:txEl>
                                              <p:pRg st="0" end="0"/>
                                            </p:txEl>
                                          </p:spTgt>
                                        </p:tgtEl>
                                      </p:cBhvr>
                                    </p:animEffect>
                                  </p:childTnLst>
                                </p:cTn>
                              </p:par>
                            </p:childTnLst>
                          </p:cTn>
                        </p:par>
                        <p:par>
                          <p:cTn id="38" fill="hold">
                            <p:stCondLst>
                              <p:cond delay="3500"/>
                            </p:stCondLst>
                            <p:childTnLst>
                              <p:par>
                                <p:cTn id="39" presetID="22" presetClass="entr" presetSubtype="1" fill="hold" nodeType="afterEffect">
                                  <p:stCondLst>
                                    <p:cond delay="0"/>
                                  </p:stCondLst>
                                  <p:childTnLst>
                                    <p:set>
                                      <p:cBhvr>
                                        <p:cTn id="40" dur="1" fill="hold">
                                          <p:stCondLst>
                                            <p:cond delay="0"/>
                                          </p:stCondLst>
                                        </p:cTn>
                                        <p:tgtEl>
                                          <p:spTgt spid="102"/>
                                        </p:tgtEl>
                                        <p:attrNameLst>
                                          <p:attrName>style.visibility</p:attrName>
                                        </p:attrNameLst>
                                      </p:cBhvr>
                                      <p:to>
                                        <p:strVal val="visible"/>
                                      </p:to>
                                    </p:set>
                                    <p:animEffect transition="in" filter="wipe(up)">
                                      <p:cBhvr>
                                        <p:cTn id="41" dur="500"/>
                                        <p:tgtEl>
                                          <p:spTgt spid="102"/>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125"/>
                                        </p:tgtEl>
                                        <p:attrNameLst>
                                          <p:attrName>style.visibility</p:attrName>
                                        </p:attrNameLst>
                                      </p:cBhvr>
                                      <p:to>
                                        <p:strVal val="visible"/>
                                      </p:to>
                                    </p:set>
                                    <p:animEffect transition="in" filter="fade">
                                      <p:cBhvr>
                                        <p:cTn id="45" dur="500"/>
                                        <p:tgtEl>
                                          <p:spTgt spid="12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6"/>
                                        </p:tgtEl>
                                        <p:attrNameLst>
                                          <p:attrName>style.visibility</p:attrName>
                                        </p:attrNameLst>
                                      </p:cBhvr>
                                      <p:to>
                                        <p:strVal val="visible"/>
                                      </p:to>
                                    </p:set>
                                    <p:animEffect transition="in" filter="fade">
                                      <p:cBhvr>
                                        <p:cTn id="48" dur="500"/>
                                        <p:tgtEl>
                                          <p:spTgt spid="96"/>
                                        </p:tgtEl>
                                      </p:cBhvr>
                                    </p:animEffect>
                                  </p:childTnLst>
                                </p:cTn>
                              </p:par>
                            </p:childTnLst>
                          </p:cTn>
                        </p:par>
                        <p:par>
                          <p:cTn id="49" fill="hold">
                            <p:stCondLst>
                              <p:cond delay="4500"/>
                            </p:stCondLst>
                            <p:childTnLst>
                              <p:par>
                                <p:cTn id="50" presetID="22" presetClass="entr" presetSubtype="8" fill="hold" grpId="0" nodeType="afterEffect">
                                  <p:stCondLst>
                                    <p:cond delay="0"/>
                                  </p:stCondLst>
                                  <p:childTnLst>
                                    <p:set>
                                      <p:cBhvr>
                                        <p:cTn id="51" dur="1" fill="hold">
                                          <p:stCondLst>
                                            <p:cond delay="0"/>
                                          </p:stCondLst>
                                        </p:cTn>
                                        <p:tgtEl>
                                          <p:spTgt spid="120">
                                            <p:txEl>
                                              <p:pRg st="0" end="0"/>
                                            </p:txEl>
                                          </p:spTgt>
                                        </p:tgtEl>
                                        <p:attrNameLst>
                                          <p:attrName>style.visibility</p:attrName>
                                        </p:attrNameLst>
                                      </p:cBhvr>
                                      <p:to>
                                        <p:strVal val="visible"/>
                                      </p:to>
                                    </p:set>
                                    <p:animEffect transition="in" filter="wipe(left)">
                                      <p:cBhvr>
                                        <p:cTn id="52" dur="500"/>
                                        <p:tgtEl>
                                          <p:spTgt spid="120">
                                            <p:txEl>
                                              <p:pRg st="0" end="0"/>
                                            </p:txEl>
                                          </p:spTgt>
                                        </p:tgtEl>
                                      </p:cBhvr>
                                    </p:animEffect>
                                  </p:childTnLst>
                                </p:cTn>
                              </p:par>
                            </p:childTnLst>
                          </p:cTn>
                        </p:par>
                        <p:par>
                          <p:cTn id="53" fill="hold">
                            <p:stCondLst>
                              <p:cond delay="5000"/>
                            </p:stCondLst>
                            <p:childTnLst>
                              <p:par>
                                <p:cTn id="54" presetID="10" presetClass="entr" presetSubtype="0" fill="hold" grpId="0" nodeType="afterEffect">
                                  <p:stCondLst>
                                    <p:cond delay="0"/>
                                  </p:stCondLst>
                                  <p:childTnLst>
                                    <p:set>
                                      <p:cBhvr>
                                        <p:cTn id="55" dur="1" fill="hold">
                                          <p:stCondLst>
                                            <p:cond delay="0"/>
                                          </p:stCondLst>
                                        </p:cTn>
                                        <p:tgtEl>
                                          <p:spTgt spid="119">
                                            <p:txEl>
                                              <p:pRg st="0" end="0"/>
                                            </p:txEl>
                                          </p:spTgt>
                                        </p:tgtEl>
                                        <p:attrNameLst>
                                          <p:attrName>style.visibility</p:attrName>
                                        </p:attrNameLst>
                                      </p:cBhvr>
                                      <p:to>
                                        <p:strVal val="visible"/>
                                      </p:to>
                                    </p:set>
                                    <p:animEffect transition="in" filter="fade">
                                      <p:cBhvr>
                                        <p:cTn id="56" dur="500"/>
                                        <p:tgtEl>
                                          <p:spTgt spid="119">
                                            <p:txEl>
                                              <p:pRg st="0" end="0"/>
                                            </p:txEl>
                                          </p:spTgt>
                                        </p:tgtEl>
                                      </p:cBhvr>
                                    </p:animEffect>
                                  </p:childTnLst>
                                </p:cTn>
                              </p:par>
                            </p:childTnLst>
                          </p:cTn>
                        </p:par>
                        <p:par>
                          <p:cTn id="57" fill="hold">
                            <p:stCondLst>
                              <p:cond delay="5500"/>
                            </p:stCondLst>
                            <p:childTnLst>
                              <p:par>
                                <p:cTn id="58" presetID="2" presetClass="entr" presetSubtype="1" decel="100000" fill="hold" grpId="0" nodeType="afterEffect">
                                  <p:stCondLst>
                                    <p:cond delay="0"/>
                                  </p:stCondLst>
                                  <p:iterate type="wd">
                                    <p:tmPct val="10000"/>
                                  </p:iterate>
                                  <p:childTnLst>
                                    <p:set>
                                      <p:cBhvr>
                                        <p:cTn id="59" dur="1" fill="hold">
                                          <p:stCondLst>
                                            <p:cond delay="0"/>
                                          </p:stCondLst>
                                        </p:cTn>
                                        <p:tgtEl>
                                          <p:spTgt spid="21"/>
                                        </p:tgtEl>
                                        <p:attrNameLst>
                                          <p:attrName>style.visibility</p:attrName>
                                        </p:attrNameLst>
                                      </p:cBhvr>
                                      <p:to>
                                        <p:strVal val="visible"/>
                                      </p:to>
                                    </p:set>
                                    <p:anim calcmode="lin" valueType="num">
                                      <p:cBhvr additive="base">
                                        <p:cTn id="60" dur="1000" fill="hold"/>
                                        <p:tgtEl>
                                          <p:spTgt spid="21"/>
                                        </p:tgtEl>
                                        <p:attrNameLst>
                                          <p:attrName>ppt_x</p:attrName>
                                        </p:attrNameLst>
                                      </p:cBhvr>
                                      <p:tavLst>
                                        <p:tav tm="0">
                                          <p:val>
                                            <p:strVal val="#ppt_x"/>
                                          </p:val>
                                        </p:tav>
                                        <p:tav tm="100000">
                                          <p:val>
                                            <p:strVal val="#ppt_x"/>
                                          </p:val>
                                        </p:tav>
                                      </p:tavLst>
                                    </p:anim>
                                    <p:anim calcmode="lin" valueType="num">
                                      <p:cBhvr additive="base">
                                        <p:cTn id="61" dur="1000" fill="hold"/>
                                        <p:tgtEl>
                                          <p:spTgt spid="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112" grpId="0" build="p">
        <p:tmplLst>
          <p:tmpl lvl="1">
            <p:tnLst>
              <p:par>
                <p:cTn presetID="10" presetClass="entr" presetSubtype="0" fill="hold" nodeType="afterEffect">
                  <p:stCondLst>
                    <p:cond delay="0"/>
                  </p:stCondLst>
                  <p:childTnLst>
                    <p:set>
                      <p:cBhvr>
                        <p:cTn dur="1" fill="hold">
                          <p:stCondLst>
                            <p:cond delay="0"/>
                          </p:stCondLst>
                        </p:cTn>
                        <p:tgtEl>
                          <p:spTgt spid="112"/>
                        </p:tgtEl>
                        <p:attrNameLst>
                          <p:attrName>style.visibility</p:attrName>
                        </p:attrNameLst>
                      </p:cBhvr>
                      <p:to>
                        <p:strVal val="visible"/>
                      </p:to>
                    </p:set>
                    <p:animEffect transition="in" filter="fade">
                      <p:cBhvr>
                        <p:cTn dur="500"/>
                        <p:tgtEl>
                          <p:spTgt spid="112"/>
                        </p:tgtEl>
                      </p:cBhvr>
                    </p:animEffect>
                  </p:childTnLst>
                </p:cTn>
              </p:par>
            </p:tnLst>
          </p:tmpl>
        </p:tmplLst>
      </p:bldP>
      <p:bldP spid="113" grpId="0" build="p">
        <p:tmplLst>
          <p:tmpl lvl="1">
            <p:tnLst>
              <p:par>
                <p:cTn presetID="22" presetClass="entr" presetSubtype="8" fill="hold" nodeType="afterEffect">
                  <p:stCondLst>
                    <p:cond delay="0"/>
                  </p:stCondLst>
                  <p:childTnLst>
                    <p:set>
                      <p:cBhvr>
                        <p:cTn dur="1" fill="hold">
                          <p:stCondLst>
                            <p:cond delay="0"/>
                          </p:stCondLst>
                        </p:cTn>
                        <p:tgtEl>
                          <p:spTgt spid="113"/>
                        </p:tgtEl>
                        <p:attrNameLst>
                          <p:attrName>style.visibility</p:attrName>
                        </p:attrNameLst>
                      </p:cBhvr>
                      <p:to>
                        <p:strVal val="visible"/>
                      </p:to>
                    </p:set>
                    <p:animEffect transition="in" filter="wipe(left)">
                      <p:cBhvr>
                        <p:cTn dur="500"/>
                        <p:tgtEl>
                          <p:spTgt spid="113"/>
                        </p:tgtEl>
                      </p:cBhvr>
                    </p:animEffect>
                  </p:childTnLst>
                </p:cTn>
              </p:par>
            </p:tnLst>
          </p:tmpl>
        </p:tmplLst>
      </p:bldP>
      <p:bldP spid="117" grpId="0" build="p">
        <p:tmplLst>
          <p:tmpl lvl="1">
            <p:tnLst>
              <p:par>
                <p:cTn presetID="10" presetClass="entr" presetSubtype="0" fill="hold" nodeType="afterEffect">
                  <p:stCondLst>
                    <p:cond delay="0"/>
                  </p:stCondLst>
                  <p:childTnLst>
                    <p:set>
                      <p:cBhvr>
                        <p:cTn dur="1" fill="hold">
                          <p:stCondLst>
                            <p:cond delay="0"/>
                          </p:stCondLst>
                        </p:cTn>
                        <p:tgtEl>
                          <p:spTgt spid="117"/>
                        </p:tgtEl>
                        <p:attrNameLst>
                          <p:attrName>style.visibility</p:attrName>
                        </p:attrNameLst>
                      </p:cBhvr>
                      <p:to>
                        <p:strVal val="visible"/>
                      </p:to>
                    </p:set>
                    <p:animEffect transition="in" filter="fade">
                      <p:cBhvr>
                        <p:cTn dur="500"/>
                        <p:tgtEl>
                          <p:spTgt spid="117"/>
                        </p:tgtEl>
                      </p:cBhvr>
                    </p:animEffect>
                  </p:childTnLst>
                </p:cTn>
              </p:par>
            </p:tnLst>
          </p:tmpl>
        </p:tmplLst>
      </p:bldP>
      <p:bldP spid="118" grpId="0" build="p">
        <p:tmplLst>
          <p:tmpl lvl="1">
            <p:tnLst>
              <p:par>
                <p:cTn presetID="22" presetClass="entr" presetSubtype="8" fill="hold" nodeType="afterEffect">
                  <p:stCondLst>
                    <p:cond delay="0"/>
                  </p:stCondLst>
                  <p:childTnLst>
                    <p:set>
                      <p:cBhvr>
                        <p:cTn dur="1" fill="hold">
                          <p:stCondLst>
                            <p:cond delay="0"/>
                          </p:stCondLst>
                        </p:cTn>
                        <p:tgtEl>
                          <p:spTgt spid="118"/>
                        </p:tgtEl>
                        <p:attrNameLst>
                          <p:attrName>style.visibility</p:attrName>
                        </p:attrNameLst>
                      </p:cBhvr>
                      <p:to>
                        <p:strVal val="visible"/>
                      </p:to>
                    </p:set>
                    <p:animEffect transition="in" filter="wipe(left)">
                      <p:cBhvr>
                        <p:cTn dur="500"/>
                        <p:tgtEl>
                          <p:spTgt spid="118"/>
                        </p:tgtEl>
                      </p:cBhvr>
                    </p:animEffect>
                  </p:childTnLst>
                </p:cTn>
              </p:par>
            </p:tnLst>
          </p:tmpl>
        </p:tmplLst>
      </p:bldP>
      <p:bldP spid="119" grpId="0" build="p">
        <p:tmplLst>
          <p:tmpl lvl="1">
            <p:tnLst>
              <p:par>
                <p:cTn presetID="10" presetClass="entr" presetSubtype="0" fill="hold" nodeType="afterEffect">
                  <p:stCondLst>
                    <p:cond delay="0"/>
                  </p:stCondLst>
                  <p:childTnLst>
                    <p:set>
                      <p:cBhvr>
                        <p:cTn dur="1" fill="hold">
                          <p:stCondLst>
                            <p:cond delay="0"/>
                          </p:stCondLst>
                        </p:cTn>
                        <p:tgtEl>
                          <p:spTgt spid="119"/>
                        </p:tgtEl>
                        <p:attrNameLst>
                          <p:attrName>style.visibility</p:attrName>
                        </p:attrNameLst>
                      </p:cBhvr>
                      <p:to>
                        <p:strVal val="visible"/>
                      </p:to>
                    </p:set>
                    <p:animEffect transition="in" filter="fade">
                      <p:cBhvr>
                        <p:cTn dur="500"/>
                        <p:tgtEl>
                          <p:spTgt spid="119"/>
                        </p:tgtEl>
                      </p:cBhvr>
                    </p:animEffect>
                  </p:childTnLst>
                </p:cTn>
              </p:par>
            </p:tnLst>
          </p:tmpl>
        </p:tmplLst>
      </p:bldP>
      <p:bldP spid="120" grpId="0" build="p">
        <p:tmplLst>
          <p:tmpl lvl="1">
            <p:tnLst>
              <p:par>
                <p:cTn presetID="22" presetClass="entr" presetSubtype="8" fill="hold" nodeType="afterEffect">
                  <p:stCondLst>
                    <p:cond delay="0"/>
                  </p:stCondLst>
                  <p:childTnLst>
                    <p:set>
                      <p:cBhvr>
                        <p:cTn dur="1" fill="hold">
                          <p:stCondLst>
                            <p:cond delay="0"/>
                          </p:stCondLst>
                        </p:cTn>
                        <p:tgtEl>
                          <p:spTgt spid="120"/>
                        </p:tgtEl>
                        <p:attrNameLst>
                          <p:attrName>style.visibility</p:attrName>
                        </p:attrNameLst>
                      </p:cBhvr>
                      <p:to>
                        <p:strVal val="visible"/>
                      </p:to>
                    </p:set>
                    <p:animEffect transition="in" filter="wipe(left)">
                      <p:cBhvr>
                        <p:cTn dur="500"/>
                        <p:tgtEl>
                          <p:spTgt spid="120"/>
                        </p:tgtEl>
                      </p:cBhvr>
                    </p:animEffect>
                  </p:childTnLst>
                </p:cTn>
              </p:par>
            </p:tnLst>
          </p:tmpl>
        </p:tmplLst>
      </p:bldP>
      <p:bldP spid="123" grpId="0" animBg="1">
        <p:tmplLst>
          <p:tmpl>
            <p:tnLst>
              <p:par>
                <p:cTn presetID="10" presetClass="entr" presetSubtype="0" fill="hold" nodeType="afterEffect">
                  <p:stCondLst>
                    <p:cond delay="0"/>
                  </p:stCondLst>
                  <p:childTnLst>
                    <p:set>
                      <p:cBhvr>
                        <p:cTn dur="1" fill="hold">
                          <p:stCondLst>
                            <p:cond delay="0"/>
                          </p:stCondLst>
                        </p:cTn>
                        <p:tgtEl>
                          <p:spTgt spid="123"/>
                        </p:tgtEl>
                        <p:attrNameLst>
                          <p:attrName>style.visibility</p:attrName>
                        </p:attrNameLst>
                      </p:cBhvr>
                      <p:to>
                        <p:strVal val="visible"/>
                      </p:to>
                    </p:set>
                    <p:animEffect transition="in" filter="fade">
                      <p:cBhvr>
                        <p:cTn dur="500"/>
                        <p:tgtEl>
                          <p:spTgt spid="123"/>
                        </p:tgtEl>
                      </p:cBhvr>
                    </p:animEffect>
                  </p:childTnLst>
                </p:cTn>
              </p:par>
            </p:tnLst>
          </p:tmpl>
        </p:tmplLst>
      </p:bldP>
      <p:bldP spid="124" grpId="0" animBg="1">
        <p:tmplLst>
          <p:tmpl>
            <p:tnLst>
              <p:par>
                <p:cTn presetID="10" presetClass="entr" presetSubtype="0" fill="hold" nodeType="afterEffect">
                  <p:stCondLst>
                    <p:cond delay="0"/>
                  </p:stCondLst>
                  <p:childTnLst>
                    <p:set>
                      <p:cBhvr>
                        <p:cTn dur="1" fill="hold">
                          <p:stCondLst>
                            <p:cond delay="0"/>
                          </p:stCondLst>
                        </p:cTn>
                        <p:tgtEl>
                          <p:spTgt spid="124"/>
                        </p:tgtEl>
                        <p:attrNameLst>
                          <p:attrName>style.visibility</p:attrName>
                        </p:attrNameLst>
                      </p:cBhvr>
                      <p:to>
                        <p:strVal val="visible"/>
                      </p:to>
                    </p:set>
                    <p:animEffect transition="in" filter="fade">
                      <p:cBhvr>
                        <p:cTn dur="500"/>
                        <p:tgtEl>
                          <p:spTgt spid="124"/>
                        </p:tgtEl>
                      </p:cBhvr>
                    </p:animEffect>
                  </p:childTnLst>
                </p:cTn>
              </p:par>
            </p:tnLst>
          </p:tmpl>
        </p:tmplLst>
      </p:bldP>
      <p:bldP spid="125" grpId="0" animBg="1">
        <p:tmplLst>
          <p:tmpl>
            <p:tnLst>
              <p:par>
                <p:cTn presetID="10" presetClass="entr" presetSubtype="0" fill="hold" nodeType="afterEffect">
                  <p:stCondLst>
                    <p:cond delay="0"/>
                  </p:stCondLst>
                  <p:childTnLst>
                    <p:set>
                      <p:cBhvr>
                        <p:cTn dur="1" fill="hold">
                          <p:stCondLst>
                            <p:cond delay="0"/>
                          </p:stCondLst>
                        </p:cTn>
                        <p:tgtEl>
                          <p:spTgt spid="125"/>
                        </p:tgtEl>
                        <p:attrNameLst>
                          <p:attrName>style.visibility</p:attrName>
                        </p:attrNameLst>
                      </p:cBhvr>
                      <p:to>
                        <p:strVal val="visible"/>
                      </p:to>
                    </p:set>
                    <p:animEffect transition="in" filter="fade">
                      <p:cBhvr>
                        <p:cTn dur="500"/>
                        <p:tgtEl>
                          <p:spTgt spid="125"/>
                        </p:tgtEl>
                      </p:cBhvr>
                    </p:animEffect>
                  </p:childTnLst>
                </p:cTn>
              </p:par>
            </p:tnLst>
          </p:tmpl>
        </p:tmplLst>
      </p:bldP>
      <p:bldP spid="21"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5" name="Group 4"/>
          <p:cNvGrpSpPr/>
          <p:nvPr/>
        </p:nvGrpSpPr>
        <p:grpSpPr>
          <a:xfrm>
            <a:off x="4616570" y="4950596"/>
            <a:ext cx="701662" cy="701770"/>
            <a:chOff x="9144000" y="1433513"/>
            <a:chExt cx="1408161" cy="1408161"/>
          </a:xfrm>
        </p:grpSpPr>
        <p:sp>
          <p:nvSpPr>
            <p:cNvPr id="6" name="Rectangle 5"/>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8" name="Text Placeholder 5"/>
          <p:cNvSpPr>
            <a:spLocks noGrp="1"/>
          </p:cNvSpPr>
          <p:nvPr>
            <p:ph type="body" sz="quarter" idx="15" hasCustomPrompt="1"/>
          </p:nvPr>
        </p:nvSpPr>
        <p:spPr>
          <a:xfrm>
            <a:off x="4725746" y="4997991"/>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cxnSp>
        <p:nvCxnSpPr>
          <p:cNvPr id="9" name="Straight Connector 8"/>
          <p:cNvCxnSpPr/>
          <p:nvPr/>
        </p:nvCxnSpPr>
        <p:spPr>
          <a:xfrm>
            <a:off x="0" y="5919159"/>
            <a:ext cx="4343400" cy="6306"/>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4343400" y="4677497"/>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4343400" y="4677497"/>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591400" y="3429530"/>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591400" y="3429530"/>
            <a:ext cx="124800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6850510" y="2180503"/>
            <a:ext cx="0" cy="1247967"/>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6850510" y="2180503"/>
            <a:ext cx="5341490"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5864570" y="3702629"/>
            <a:ext cx="701662" cy="701770"/>
            <a:chOff x="9144000" y="1433513"/>
            <a:chExt cx="1408161" cy="1408161"/>
          </a:xfrm>
        </p:grpSpPr>
        <p:sp>
          <p:nvSpPr>
            <p:cNvPr id="27" name="Rectangle 26"/>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Rectangle 27"/>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9" name="Text Placeholder 5"/>
          <p:cNvSpPr>
            <a:spLocks noGrp="1"/>
          </p:cNvSpPr>
          <p:nvPr>
            <p:ph type="body" sz="quarter" idx="16" hasCustomPrompt="1"/>
          </p:nvPr>
        </p:nvSpPr>
        <p:spPr>
          <a:xfrm>
            <a:off x="5973746" y="3750023"/>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grpSp>
        <p:nvGrpSpPr>
          <p:cNvPr id="32" name="Group 31"/>
          <p:cNvGrpSpPr/>
          <p:nvPr/>
        </p:nvGrpSpPr>
        <p:grpSpPr>
          <a:xfrm>
            <a:off x="7123680" y="2453602"/>
            <a:ext cx="701662" cy="701770"/>
            <a:chOff x="9144000" y="1433513"/>
            <a:chExt cx="1408161" cy="1408161"/>
          </a:xfrm>
        </p:grpSpPr>
        <p:sp>
          <p:nvSpPr>
            <p:cNvPr id="33" name="Rectangle 32"/>
            <p:cNvSpPr/>
            <p:nvPr userDrawn="1"/>
          </p:nvSpPr>
          <p:spPr>
            <a:xfrm>
              <a:off x="9144000" y="1433513"/>
              <a:ext cx="1408161" cy="1408161"/>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34" name="Rectangle 33"/>
            <p:cNvSpPr/>
            <p:nvPr userDrawn="1"/>
          </p:nvSpPr>
          <p:spPr>
            <a:xfrm>
              <a:off x="9361573" y="1651086"/>
              <a:ext cx="973015" cy="9730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35" name="Text Placeholder 5"/>
          <p:cNvSpPr>
            <a:spLocks noGrp="1"/>
          </p:cNvSpPr>
          <p:nvPr>
            <p:ph type="body" sz="quarter" idx="17" hasCustomPrompt="1"/>
          </p:nvPr>
        </p:nvSpPr>
        <p:spPr>
          <a:xfrm>
            <a:off x="7232856" y="2500997"/>
            <a:ext cx="483308" cy="606980"/>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9" name="Text Placeholder 5"/>
          <p:cNvSpPr>
            <a:spLocks noGrp="1"/>
          </p:cNvSpPr>
          <p:nvPr>
            <p:ph type="body" sz="quarter" idx="12" hasCustomPrompt="1"/>
          </p:nvPr>
        </p:nvSpPr>
        <p:spPr>
          <a:xfrm>
            <a:off x="5459452" y="4931790"/>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0" name="Text Placeholder 5"/>
          <p:cNvSpPr>
            <a:spLocks noGrp="1"/>
          </p:cNvSpPr>
          <p:nvPr>
            <p:ph type="body" sz="quarter" idx="14" hasCustomPrompt="1"/>
          </p:nvPr>
        </p:nvSpPr>
        <p:spPr>
          <a:xfrm>
            <a:off x="1295401" y="5087928"/>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1" name="Text Placeholder 5"/>
          <p:cNvSpPr>
            <a:spLocks noGrp="1"/>
          </p:cNvSpPr>
          <p:nvPr>
            <p:ph type="body" sz="quarter" idx="18" hasCustomPrompt="1"/>
          </p:nvPr>
        </p:nvSpPr>
        <p:spPr>
          <a:xfrm>
            <a:off x="2549666" y="3846782"/>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2" name="Text Placeholder 5"/>
          <p:cNvSpPr>
            <a:spLocks noGrp="1"/>
          </p:cNvSpPr>
          <p:nvPr>
            <p:ph type="body" sz="quarter" idx="19" hasCustomPrompt="1"/>
          </p:nvPr>
        </p:nvSpPr>
        <p:spPr>
          <a:xfrm>
            <a:off x="3818327" y="2596255"/>
            <a:ext cx="2773667" cy="438282"/>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3" name="Text Placeholder 5"/>
          <p:cNvSpPr>
            <a:spLocks noGrp="1"/>
          </p:cNvSpPr>
          <p:nvPr>
            <p:ph type="body" sz="quarter" idx="20" hasCustomPrompt="1"/>
          </p:nvPr>
        </p:nvSpPr>
        <p:spPr>
          <a:xfrm>
            <a:off x="6709814" y="3679892"/>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5" name="Text Placeholder 5"/>
          <p:cNvSpPr>
            <a:spLocks noGrp="1"/>
          </p:cNvSpPr>
          <p:nvPr>
            <p:ph type="body" sz="quarter" idx="21" hasCustomPrompt="1"/>
          </p:nvPr>
        </p:nvSpPr>
        <p:spPr>
          <a:xfrm>
            <a:off x="7980648" y="2430866"/>
            <a:ext cx="3275786" cy="697170"/>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36"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300381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1"/>
                                        </p:tgtEl>
                                        <p:attrNameLst>
                                          <p:attrName>style.visibility</p:attrName>
                                        </p:attrNameLst>
                                      </p:cBhvr>
                                      <p:to>
                                        <p:strVal val="visible"/>
                                      </p:to>
                                    </p:set>
                                    <p:anim calcmode="lin" valueType="num">
                                      <p:cBhvr additive="base">
                                        <p:cTn id="7" dur="1000" fill="hold"/>
                                        <p:tgtEl>
                                          <p:spTgt spid="31"/>
                                        </p:tgtEl>
                                        <p:attrNameLst>
                                          <p:attrName>ppt_x</p:attrName>
                                        </p:attrNameLst>
                                      </p:cBhvr>
                                      <p:tavLst>
                                        <p:tav tm="0">
                                          <p:val>
                                            <p:strVal val="#ppt_x"/>
                                          </p:val>
                                        </p:tav>
                                        <p:tav tm="100000">
                                          <p:val>
                                            <p:strVal val="#ppt_x"/>
                                          </p:val>
                                        </p:tav>
                                      </p:tavLst>
                                    </p:anim>
                                    <p:anim calcmode="lin" valueType="num">
                                      <p:cBhvr additive="base">
                                        <p:cTn id="8" dur="1000" fill="hold"/>
                                        <p:tgtEl>
                                          <p:spTgt spid="31"/>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par>
                          <p:cTn id="13" fill="hold">
                            <p:stCondLst>
                              <p:cond delay="1800"/>
                            </p:stCondLst>
                            <p:childTnLst>
                              <p:par>
                                <p:cTn id="14" presetID="22" presetClass="entr" presetSubtype="8"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250"/>
                                        <p:tgtEl>
                                          <p:spTgt spid="9"/>
                                        </p:tgtEl>
                                      </p:cBhvr>
                                    </p:animEffect>
                                  </p:childTnLst>
                                </p:cTn>
                              </p:par>
                            </p:childTnLst>
                          </p:cTn>
                        </p:par>
                        <p:par>
                          <p:cTn id="17" fill="hold">
                            <p:stCondLst>
                              <p:cond delay="2050"/>
                            </p:stCondLst>
                            <p:childTnLst>
                              <p:par>
                                <p:cTn id="18" presetID="22" presetClass="entr" presetSubtype="4"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down)">
                                      <p:cBhvr>
                                        <p:cTn id="20" dur="250"/>
                                        <p:tgtEl>
                                          <p:spTgt spid="12"/>
                                        </p:tgtEl>
                                      </p:cBhvr>
                                    </p:animEffect>
                                  </p:childTnLst>
                                </p:cTn>
                              </p:par>
                            </p:childTnLst>
                          </p:cTn>
                        </p:par>
                        <p:par>
                          <p:cTn id="21" fill="hold">
                            <p:stCondLst>
                              <p:cond delay="2300"/>
                            </p:stCondLst>
                            <p:childTnLst>
                              <p:par>
                                <p:cTn id="22" presetID="22" presetClass="entr" presetSubtype="8" fill="hold" nodeType="after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left)">
                                      <p:cBhvr>
                                        <p:cTn id="24" dur="250"/>
                                        <p:tgtEl>
                                          <p:spTgt spid="15"/>
                                        </p:tgtEl>
                                      </p:cBhvr>
                                    </p:animEffect>
                                  </p:childTnLst>
                                </p:cTn>
                              </p:par>
                            </p:childTnLst>
                          </p:cTn>
                        </p:par>
                        <p:par>
                          <p:cTn id="25" fill="hold">
                            <p:stCondLst>
                              <p:cond delay="2550"/>
                            </p:stCondLst>
                            <p:childTnLst>
                              <p:par>
                                <p:cTn id="26" presetID="22" presetClass="entr" presetSubtype="4"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250"/>
                                        <p:tgtEl>
                                          <p:spTgt spid="20"/>
                                        </p:tgtEl>
                                      </p:cBhvr>
                                    </p:animEffect>
                                  </p:childTnLst>
                                </p:cTn>
                              </p:par>
                            </p:childTnLst>
                          </p:cTn>
                        </p:par>
                        <p:par>
                          <p:cTn id="29" fill="hold">
                            <p:stCondLst>
                              <p:cond delay="2800"/>
                            </p:stCondLst>
                            <p:childTnLst>
                              <p:par>
                                <p:cTn id="30" presetID="22" presetClass="entr" presetSubtype="8"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left)">
                                      <p:cBhvr>
                                        <p:cTn id="32" dur="250"/>
                                        <p:tgtEl>
                                          <p:spTgt spid="21"/>
                                        </p:tgtEl>
                                      </p:cBhvr>
                                    </p:animEffect>
                                  </p:childTnLst>
                                </p:cTn>
                              </p:par>
                            </p:childTnLst>
                          </p:cTn>
                        </p:par>
                        <p:par>
                          <p:cTn id="33" fill="hold">
                            <p:stCondLst>
                              <p:cond delay="3050"/>
                            </p:stCondLst>
                            <p:childTnLst>
                              <p:par>
                                <p:cTn id="34" presetID="22" presetClass="entr" presetSubtype="4"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250"/>
                                        <p:tgtEl>
                                          <p:spTgt spid="23"/>
                                        </p:tgtEl>
                                      </p:cBhvr>
                                    </p:animEffect>
                                  </p:childTnLst>
                                </p:cTn>
                              </p:par>
                            </p:childTnLst>
                          </p:cTn>
                        </p:par>
                        <p:par>
                          <p:cTn id="37" fill="hold">
                            <p:stCondLst>
                              <p:cond delay="3300"/>
                            </p:stCondLst>
                            <p:childTnLst>
                              <p:par>
                                <p:cTn id="38" presetID="22" presetClass="entr" presetSubtype="8" fill="hold"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wipe(left)">
                                      <p:cBhvr>
                                        <p:cTn id="40" dur="250"/>
                                        <p:tgtEl>
                                          <p:spTgt spid="24"/>
                                        </p:tgtEl>
                                      </p:cBhvr>
                                    </p:animEffect>
                                  </p:childTnLst>
                                </p:cTn>
                              </p:par>
                            </p:childTnLst>
                          </p:cTn>
                        </p:par>
                        <p:par>
                          <p:cTn id="41" fill="hold">
                            <p:stCondLst>
                              <p:cond delay="3550"/>
                            </p:stCondLst>
                            <p:childTnLst>
                              <p:par>
                                <p:cTn id="42" presetID="10" presetClass="entr" presetSubtype="0" fill="hold" nodeType="afterEffect">
                                  <p:stCondLst>
                                    <p:cond delay="25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500"/>
                                        <p:tgtEl>
                                          <p:spTgt spid="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8">
                                            <p:txEl>
                                              <p:pRg st="0" end="0"/>
                                            </p:txEl>
                                          </p:spTgt>
                                        </p:tgtEl>
                                        <p:attrNameLst>
                                          <p:attrName>style.visibility</p:attrName>
                                        </p:attrNameLst>
                                      </p:cBhvr>
                                      <p:to>
                                        <p:strVal val="visible"/>
                                      </p:to>
                                    </p:set>
                                    <p:animEffect transition="in" filter="fade">
                                      <p:cBhvr>
                                        <p:cTn id="47" dur="500"/>
                                        <p:tgtEl>
                                          <p:spTgt spid="8">
                                            <p:txEl>
                                              <p:pRg st="0" end="0"/>
                                            </p:txEl>
                                          </p:spTgt>
                                        </p:tgtEl>
                                      </p:cBhvr>
                                    </p:animEffect>
                                  </p:childTnLst>
                                </p:cTn>
                              </p:par>
                            </p:childTnLst>
                          </p:cTn>
                        </p:par>
                        <p:par>
                          <p:cTn id="48" fill="hold">
                            <p:stCondLst>
                              <p:cond delay="4300"/>
                            </p:stCondLst>
                            <p:childTnLst>
                              <p:par>
                                <p:cTn id="49" presetID="22" presetClass="entr" presetSubtype="2" fill="hold" grpId="0" nodeType="afterEffect">
                                  <p:stCondLst>
                                    <p:cond delay="0"/>
                                  </p:stCondLst>
                                  <p:childTnLst>
                                    <p:set>
                                      <p:cBhvr>
                                        <p:cTn id="50" dur="1" fill="hold">
                                          <p:stCondLst>
                                            <p:cond delay="0"/>
                                          </p:stCondLst>
                                        </p:cTn>
                                        <p:tgtEl>
                                          <p:spTgt spid="40">
                                            <p:txEl>
                                              <p:pRg st="0" end="0"/>
                                            </p:txEl>
                                          </p:spTgt>
                                        </p:tgtEl>
                                        <p:attrNameLst>
                                          <p:attrName>style.visibility</p:attrName>
                                        </p:attrNameLst>
                                      </p:cBhvr>
                                      <p:to>
                                        <p:strVal val="visible"/>
                                      </p:to>
                                    </p:set>
                                    <p:animEffect transition="in" filter="wipe(right)">
                                      <p:cBhvr>
                                        <p:cTn id="51" dur="500"/>
                                        <p:tgtEl>
                                          <p:spTgt spid="40">
                                            <p:txEl>
                                              <p:pRg st="0" end="0"/>
                                            </p:txEl>
                                          </p:spTgt>
                                        </p:tgtEl>
                                      </p:cBhvr>
                                    </p:animEffect>
                                  </p:childTnLst>
                                </p:cTn>
                              </p:par>
                            </p:childTnLst>
                          </p:cTn>
                        </p:par>
                        <p:par>
                          <p:cTn id="52" fill="hold">
                            <p:stCondLst>
                              <p:cond delay="4800"/>
                            </p:stCondLst>
                            <p:childTnLst>
                              <p:par>
                                <p:cTn id="53" presetID="10" presetClass="entr" presetSubtype="0" fill="hold" grpId="0" nodeType="afterEffect">
                                  <p:stCondLst>
                                    <p:cond delay="0"/>
                                  </p:stCondLst>
                                  <p:childTnLst>
                                    <p:set>
                                      <p:cBhvr>
                                        <p:cTn id="54" dur="1" fill="hold">
                                          <p:stCondLst>
                                            <p:cond delay="0"/>
                                          </p:stCondLst>
                                        </p:cTn>
                                        <p:tgtEl>
                                          <p:spTgt spid="39">
                                            <p:txEl>
                                              <p:pRg st="0" end="0"/>
                                            </p:txEl>
                                          </p:spTgt>
                                        </p:tgtEl>
                                        <p:attrNameLst>
                                          <p:attrName>style.visibility</p:attrName>
                                        </p:attrNameLst>
                                      </p:cBhvr>
                                      <p:to>
                                        <p:strVal val="visible"/>
                                      </p:to>
                                    </p:set>
                                    <p:animEffect transition="in" filter="fade">
                                      <p:cBhvr>
                                        <p:cTn id="55" dur="500"/>
                                        <p:tgtEl>
                                          <p:spTgt spid="39">
                                            <p:txEl>
                                              <p:pRg st="0" end="0"/>
                                            </p:txEl>
                                          </p:spTgt>
                                        </p:tgtEl>
                                      </p:cBhvr>
                                    </p:animEffect>
                                  </p:childTnLst>
                                </p:cTn>
                              </p:par>
                            </p:childTnLst>
                          </p:cTn>
                        </p:par>
                        <p:par>
                          <p:cTn id="56" fill="hold">
                            <p:stCondLst>
                              <p:cond delay="5300"/>
                            </p:stCondLst>
                            <p:childTnLst>
                              <p:par>
                                <p:cTn id="57" presetID="10" presetClass="entr" presetSubtype="0" fill="hold" nodeType="afterEffect">
                                  <p:stCondLst>
                                    <p:cond delay="25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29">
                                            <p:txEl>
                                              <p:pRg st="0" end="0"/>
                                            </p:txEl>
                                          </p:spTgt>
                                        </p:tgtEl>
                                        <p:attrNameLst>
                                          <p:attrName>style.visibility</p:attrName>
                                        </p:attrNameLst>
                                      </p:cBhvr>
                                      <p:to>
                                        <p:strVal val="visible"/>
                                      </p:to>
                                    </p:set>
                                    <p:animEffect transition="in" filter="fade">
                                      <p:cBhvr>
                                        <p:cTn id="62" dur="500"/>
                                        <p:tgtEl>
                                          <p:spTgt spid="29">
                                            <p:txEl>
                                              <p:pRg st="0" end="0"/>
                                            </p:txEl>
                                          </p:spTgt>
                                        </p:tgtEl>
                                      </p:cBhvr>
                                    </p:animEffect>
                                  </p:childTnLst>
                                </p:cTn>
                              </p:par>
                            </p:childTnLst>
                          </p:cTn>
                        </p:par>
                        <p:par>
                          <p:cTn id="63" fill="hold">
                            <p:stCondLst>
                              <p:cond delay="6050"/>
                            </p:stCondLst>
                            <p:childTnLst>
                              <p:par>
                                <p:cTn id="64" presetID="22" presetClass="entr" presetSubtype="2" fill="hold" grpId="0" nodeType="afterEffect">
                                  <p:stCondLst>
                                    <p:cond delay="0"/>
                                  </p:stCondLst>
                                  <p:childTnLst>
                                    <p:set>
                                      <p:cBhvr>
                                        <p:cTn id="65" dur="1" fill="hold">
                                          <p:stCondLst>
                                            <p:cond delay="0"/>
                                          </p:stCondLst>
                                        </p:cTn>
                                        <p:tgtEl>
                                          <p:spTgt spid="41">
                                            <p:txEl>
                                              <p:pRg st="0" end="0"/>
                                            </p:txEl>
                                          </p:spTgt>
                                        </p:tgtEl>
                                        <p:attrNameLst>
                                          <p:attrName>style.visibility</p:attrName>
                                        </p:attrNameLst>
                                      </p:cBhvr>
                                      <p:to>
                                        <p:strVal val="visible"/>
                                      </p:to>
                                    </p:set>
                                    <p:animEffect transition="in" filter="wipe(right)">
                                      <p:cBhvr>
                                        <p:cTn id="66" dur="500"/>
                                        <p:tgtEl>
                                          <p:spTgt spid="41">
                                            <p:txEl>
                                              <p:pRg st="0" end="0"/>
                                            </p:txEl>
                                          </p:spTgt>
                                        </p:tgtEl>
                                      </p:cBhvr>
                                    </p:animEffect>
                                  </p:childTnLst>
                                </p:cTn>
                              </p:par>
                            </p:childTnLst>
                          </p:cTn>
                        </p:par>
                        <p:par>
                          <p:cTn id="67" fill="hold">
                            <p:stCondLst>
                              <p:cond delay="6550"/>
                            </p:stCondLst>
                            <p:childTnLst>
                              <p:par>
                                <p:cTn id="68" presetID="10" presetClass="entr" presetSubtype="0" fill="hold" grpId="0" nodeType="afterEffect">
                                  <p:stCondLst>
                                    <p:cond delay="0"/>
                                  </p:stCondLst>
                                  <p:childTnLst>
                                    <p:set>
                                      <p:cBhvr>
                                        <p:cTn id="69" dur="1" fill="hold">
                                          <p:stCondLst>
                                            <p:cond delay="0"/>
                                          </p:stCondLst>
                                        </p:cTn>
                                        <p:tgtEl>
                                          <p:spTgt spid="43">
                                            <p:txEl>
                                              <p:pRg st="0" end="0"/>
                                            </p:txEl>
                                          </p:spTgt>
                                        </p:tgtEl>
                                        <p:attrNameLst>
                                          <p:attrName>style.visibility</p:attrName>
                                        </p:attrNameLst>
                                      </p:cBhvr>
                                      <p:to>
                                        <p:strVal val="visible"/>
                                      </p:to>
                                    </p:set>
                                    <p:animEffect transition="in" filter="fade">
                                      <p:cBhvr>
                                        <p:cTn id="70" dur="500"/>
                                        <p:tgtEl>
                                          <p:spTgt spid="43">
                                            <p:txEl>
                                              <p:pRg st="0" end="0"/>
                                            </p:txEl>
                                          </p:spTgt>
                                        </p:tgtEl>
                                      </p:cBhvr>
                                    </p:animEffect>
                                  </p:childTnLst>
                                </p:cTn>
                              </p:par>
                            </p:childTnLst>
                          </p:cTn>
                        </p:par>
                        <p:par>
                          <p:cTn id="71" fill="hold">
                            <p:stCondLst>
                              <p:cond delay="7050"/>
                            </p:stCondLst>
                            <p:childTnLst>
                              <p:par>
                                <p:cTn id="72" presetID="10" presetClass="entr" presetSubtype="0" fill="hold" nodeType="afterEffect">
                                  <p:stCondLst>
                                    <p:cond delay="25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par>
                                <p:cTn id="75" presetID="10" presetClass="entr" presetSubtype="0" fill="hold" grpId="0" nodeType="withEffect">
                                  <p:stCondLst>
                                    <p:cond delay="250"/>
                                  </p:stCondLst>
                                  <p:childTnLst>
                                    <p:set>
                                      <p:cBhvr>
                                        <p:cTn id="76" dur="1" fill="hold">
                                          <p:stCondLst>
                                            <p:cond delay="0"/>
                                          </p:stCondLst>
                                        </p:cTn>
                                        <p:tgtEl>
                                          <p:spTgt spid="35">
                                            <p:txEl>
                                              <p:pRg st="0" end="0"/>
                                            </p:txEl>
                                          </p:spTgt>
                                        </p:tgtEl>
                                        <p:attrNameLst>
                                          <p:attrName>style.visibility</p:attrName>
                                        </p:attrNameLst>
                                      </p:cBhvr>
                                      <p:to>
                                        <p:strVal val="visible"/>
                                      </p:to>
                                    </p:set>
                                    <p:animEffect transition="in" filter="fade">
                                      <p:cBhvr>
                                        <p:cTn id="77" dur="500"/>
                                        <p:tgtEl>
                                          <p:spTgt spid="35">
                                            <p:txEl>
                                              <p:pRg st="0" end="0"/>
                                            </p:txEl>
                                          </p:spTgt>
                                        </p:tgtEl>
                                      </p:cBhvr>
                                    </p:animEffect>
                                  </p:childTnLst>
                                </p:cTn>
                              </p:par>
                            </p:childTnLst>
                          </p:cTn>
                        </p:par>
                        <p:par>
                          <p:cTn id="78" fill="hold">
                            <p:stCondLst>
                              <p:cond delay="7800"/>
                            </p:stCondLst>
                            <p:childTnLst>
                              <p:par>
                                <p:cTn id="79" presetID="22" presetClass="entr" presetSubtype="2" fill="hold" grpId="0" nodeType="afterEffect">
                                  <p:stCondLst>
                                    <p:cond delay="0"/>
                                  </p:stCondLst>
                                  <p:childTnLst>
                                    <p:set>
                                      <p:cBhvr>
                                        <p:cTn id="80" dur="1" fill="hold">
                                          <p:stCondLst>
                                            <p:cond delay="0"/>
                                          </p:stCondLst>
                                        </p:cTn>
                                        <p:tgtEl>
                                          <p:spTgt spid="42">
                                            <p:txEl>
                                              <p:pRg st="0" end="0"/>
                                            </p:txEl>
                                          </p:spTgt>
                                        </p:tgtEl>
                                        <p:attrNameLst>
                                          <p:attrName>style.visibility</p:attrName>
                                        </p:attrNameLst>
                                      </p:cBhvr>
                                      <p:to>
                                        <p:strVal val="visible"/>
                                      </p:to>
                                    </p:set>
                                    <p:animEffect transition="in" filter="wipe(right)">
                                      <p:cBhvr>
                                        <p:cTn id="81" dur="500"/>
                                        <p:tgtEl>
                                          <p:spTgt spid="42">
                                            <p:txEl>
                                              <p:pRg st="0" end="0"/>
                                            </p:txEl>
                                          </p:spTgt>
                                        </p:tgtEl>
                                      </p:cBhvr>
                                    </p:animEffect>
                                  </p:childTnLst>
                                </p:cTn>
                              </p:par>
                            </p:childTnLst>
                          </p:cTn>
                        </p:par>
                        <p:par>
                          <p:cTn id="82" fill="hold">
                            <p:stCondLst>
                              <p:cond delay="8300"/>
                            </p:stCondLst>
                            <p:childTnLst>
                              <p:par>
                                <p:cTn id="83" presetID="10" presetClass="entr" presetSubtype="0" fill="hold" grpId="0" nodeType="afterEffect">
                                  <p:stCondLst>
                                    <p:cond delay="0"/>
                                  </p:stCondLst>
                                  <p:childTnLst>
                                    <p:set>
                                      <p:cBhvr>
                                        <p:cTn id="84" dur="1" fill="hold">
                                          <p:stCondLst>
                                            <p:cond delay="0"/>
                                          </p:stCondLst>
                                        </p:cTn>
                                        <p:tgtEl>
                                          <p:spTgt spid="45">
                                            <p:txEl>
                                              <p:pRg st="0" end="0"/>
                                            </p:txEl>
                                          </p:spTgt>
                                        </p:tgtEl>
                                        <p:attrNameLst>
                                          <p:attrName>style.visibility</p:attrName>
                                        </p:attrNameLst>
                                      </p:cBhvr>
                                      <p:to>
                                        <p:strVal val="visible"/>
                                      </p:to>
                                    </p:set>
                                    <p:animEffect transition="in" filter="fade">
                                      <p:cBhvr>
                                        <p:cTn id="85"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29" grpId="0" build="p">
        <p:tmplLst>
          <p:tmpl lvl="1">
            <p:tnLst>
              <p:par>
                <p:cTn presetID="10" presetClass="entr" presetSubtype="0" fill="hold" nodeType="withEffect">
                  <p:stCondLst>
                    <p:cond delay="25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5" grpId="0" build="p">
        <p:tmplLst>
          <p:tmpl lvl="1">
            <p:tnLst>
              <p:par>
                <p:cTn presetID="10" presetClass="entr" presetSubtype="0" fill="hold" nodeType="withEffect">
                  <p:stCondLst>
                    <p:cond delay="25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22" presetClass="entr" presetSubtype="2"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wipe(right)">
                      <p:cBhvr>
                        <p:cTn dur="500"/>
                        <p:tgtEl>
                          <p:spTgt spid="40"/>
                        </p:tgtEl>
                      </p:cBhvr>
                    </p:animEffect>
                  </p:childTnLst>
                </p:cTn>
              </p:par>
            </p:tnLst>
          </p:tmpl>
        </p:tmplLst>
      </p:bldP>
      <p:bldP spid="41" grpId="0" build="p">
        <p:tmplLst>
          <p:tmpl lvl="1">
            <p:tnLst>
              <p:par>
                <p:cTn presetID="22" presetClass="entr" presetSubtype="2"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wipe(right)">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31" grpId="0"/>
      <p:bldP spid="36" grpId="0">
        <p:tmplLst>
          <p:tmpl>
            <p:tnLst>
              <p:par>
                <p:cTn presetID="10" presetClass="entr" presetSubtype="0" fill="hold" nodeType="afterEffect">
                  <p:stCondLst>
                    <p:cond delay="0"/>
                  </p:st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ne white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20" name="Group 19"/>
          <p:cNvGrpSpPr/>
          <p:nvPr/>
        </p:nvGrpSpPr>
        <p:grpSpPr>
          <a:xfrm>
            <a:off x="2363197" y="932536"/>
            <a:ext cx="2388720" cy="4986623"/>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Oval 8"/>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Oval 10"/>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0" name="Picture Placeholder 6"/>
          <p:cNvSpPr>
            <a:spLocks noGrp="1"/>
          </p:cNvSpPr>
          <p:nvPr>
            <p:ph type="pic" sz="quarter" idx="15"/>
          </p:nvPr>
        </p:nvSpPr>
        <p:spPr>
          <a:xfrm>
            <a:off x="2565993" y="1626919"/>
            <a:ext cx="2012097" cy="358786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32" name="Straight Connector 31"/>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51162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32"/>
                                        </p:tgtEl>
                                        <p:attrNameLst>
                                          <p:attrName>style.visibility</p:attrName>
                                        </p:attrNameLst>
                                      </p:cBhvr>
                                      <p:to>
                                        <p:strVal val="visible"/>
                                      </p:to>
                                    </p:set>
                                    <p:animEffect transition="in" filter="wipe(right)">
                                      <p:cBhvr>
                                        <p:cTn id="14" dur="500"/>
                                        <p:tgtEl>
                                          <p:spTgt spid="3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1000" fill="hold"/>
                                        <p:tgtEl>
                                          <p:spTgt spid="31"/>
                                        </p:tgtEl>
                                        <p:attrNameLst>
                                          <p:attrName>ppt_x</p:attrName>
                                        </p:attrNameLst>
                                      </p:cBhvr>
                                      <p:tavLst>
                                        <p:tav tm="0">
                                          <p:val>
                                            <p:strVal val="#ppt_x"/>
                                          </p:val>
                                        </p:tav>
                                        <p:tav tm="100000">
                                          <p:val>
                                            <p:strVal val="#ppt_x"/>
                                          </p:val>
                                        </p:tav>
                                      </p:tavLst>
                                    </p:anim>
                                    <p:anim calcmode="lin" valueType="num">
                                      <p:cBhvr additive="base">
                                        <p:cTn id="18" dur="10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Phone white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25" name="Group 24"/>
          <p:cNvGrpSpPr/>
          <p:nvPr/>
        </p:nvGrpSpPr>
        <p:grpSpPr>
          <a:xfrm>
            <a:off x="1258593" y="932537"/>
            <a:ext cx="3554186" cy="5925464"/>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0" name="Oval 9"/>
            <p:cNvSpPr/>
            <p:nvPr userDrawn="1"/>
          </p:nvSpPr>
          <p:spPr>
            <a:xfrm>
              <a:off x="4011886" y="2276809"/>
              <a:ext cx="129703" cy="1297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Rectangle: Rounded Corners 10"/>
            <p:cNvSpPr/>
            <p:nvPr userDrawn="1"/>
          </p:nvSpPr>
          <p:spPr>
            <a:xfrm flipV="1">
              <a:off x="4271035" y="2286638"/>
              <a:ext cx="879346" cy="110582"/>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90302" y="1839164"/>
              <a:ext cx="181664" cy="181664"/>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1561723" y="1965101"/>
            <a:ext cx="3000000" cy="489289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281475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Image and tex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95400" y="2233126"/>
            <a:ext cx="3903133" cy="1518442"/>
          </a:xfrm>
        </p:spPr>
        <p:txBody>
          <a:bodyPr anchor="b"/>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6" name="Straight Connector 5"/>
          <p:cNvCxnSpPr/>
          <p:nvPr/>
        </p:nvCxnSpPr>
        <p:spPr>
          <a:xfrm flipV="1">
            <a:off x="5359400" y="1"/>
            <a:ext cx="0" cy="3615824"/>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Picture Placeholder 6"/>
          <p:cNvSpPr>
            <a:spLocks noGrp="1"/>
          </p:cNvSpPr>
          <p:nvPr>
            <p:ph type="pic" sz="quarter" idx="13"/>
          </p:nvPr>
        </p:nvSpPr>
        <p:spPr>
          <a:xfrm>
            <a:off x="5520267" y="1869306"/>
            <a:ext cx="6671733" cy="174651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9" name="Text Placeholder 5"/>
          <p:cNvSpPr>
            <a:spLocks noGrp="1"/>
          </p:cNvSpPr>
          <p:nvPr>
            <p:ph type="body" sz="quarter" idx="12" hasCustomPrompt="1"/>
          </p:nvPr>
        </p:nvSpPr>
        <p:spPr>
          <a:xfrm>
            <a:off x="5461001" y="3770922"/>
            <a:ext cx="4715933" cy="1818999"/>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32220909"/>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ne black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20" name="Group 19"/>
          <p:cNvGrpSpPr/>
          <p:nvPr/>
        </p:nvGrpSpPr>
        <p:grpSpPr>
          <a:xfrm>
            <a:off x="2363197" y="932536"/>
            <a:ext cx="2388720" cy="4986623"/>
            <a:chOff x="2791402" y="1050114"/>
            <a:chExt cx="3909098" cy="8159261"/>
          </a:xfrm>
        </p:grpSpPr>
        <p:sp>
          <p:nvSpPr>
            <p:cNvPr id="7" name="Rectangle 6"/>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6" name="Rectangle 5"/>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Rectangle: Rounded Corners 12"/>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Oval 8"/>
            <p:cNvSpPr/>
            <p:nvPr userDrawn="1"/>
          </p:nvSpPr>
          <p:spPr>
            <a:xfrm>
              <a:off x="4348798" y="1694059"/>
              <a:ext cx="95103" cy="951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userDrawn="1"/>
          </p:nvSpPr>
          <p:spPr>
            <a:xfrm flipV="1">
              <a:off x="4538816" y="1701266"/>
              <a:ext cx="644770" cy="8108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Oval 10"/>
            <p:cNvSpPr/>
            <p:nvPr userDrawn="1"/>
          </p:nvSpPr>
          <p:spPr>
            <a:xfrm>
              <a:off x="4699591" y="1373161"/>
              <a:ext cx="133203" cy="1332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20522" y="8297836"/>
              <a:ext cx="691341" cy="69134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0" name="Picture Placeholder 6"/>
          <p:cNvSpPr>
            <a:spLocks noGrp="1"/>
          </p:cNvSpPr>
          <p:nvPr>
            <p:ph type="pic" sz="quarter" idx="15"/>
          </p:nvPr>
        </p:nvSpPr>
        <p:spPr>
          <a:xfrm>
            <a:off x="2565993" y="1626919"/>
            <a:ext cx="2012097" cy="358786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6"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7" name="Straight Connector 16"/>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29196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right)">
                                      <p:cBhvr>
                                        <p:cTn id="14" dur="500"/>
                                        <p:tgtEl>
                                          <p:spTgt spid="17"/>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1000" fill="hold"/>
                                        <p:tgtEl>
                                          <p:spTgt spid="16"/>
                                        </p:tgtEl>
                                        <p:attrNameLst>
                                          <p:attrName>ppt_x</p:attrName>
                                        </p:attrNameLst>
                                      </p:cBhvr>
                                      <p:tavLst>
                                        <p:tav tm="0">
                                          <p:val>
                                            <p:strVal val="#ppt_x"/>
                                          </p:val>
                                        </p:tav>
                                        <p:tav tm="100000">
                                          <p:val>
                                            <p:strVal val="#ppt_x"/>
                                          </p:val>
                                        </p:tav>
                                      </p:tavLst>
                                    </p:anim>
                                    <p:anim calcmode="lin" valueType="num">
                                      <p:cBhvr additive="base">
                                        <p:cTn id="18" dur="1000" fill="hold"/>
                                        <p:tgtEl>
                                          <p:spTgt spid="16"/>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16" grpId="0"/>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Phone black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25" name="Group 24"/>
          <p:cNvGrpSpPr/>
          <p:nvPr/>
        </p:nvGrpSpPr>
        <p:grpSpPr>
          <a:xfrm>
            <a:off x="1258593" y="932537"/>
            <a:ext cx="3554186" cy="5925464"/>
            <a:chOff x="1887889" y="1398589"/>
            <a:chExt cx="5331279" cy="8886825"/>
          </a:xfrm>
        </p:grpSpPr>
        <p:sp>
          <p:nvSpPr>
            <p:cNvPr id="6" name="Rectangle 5"/>
            <p:cNvSpPr/>
            <p:nvPr userDrawn="1"/>
          </p:nvSpPr>
          <p:spPr>
            <a:xfrm>
              <a:off x="1887889" y="394160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Rectangle 6"/>
            <p:cNvSpPr/>
            <p:nvPr userDrawn="1"/>
          </p:nvSpPr>
          <p:spPr>
            <a:xfrm>
              <a:off x="1887889" y="2908877"/>
              <a:ext cx="175370" cy="693792"/>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Freeform: Shape 17"/>
            <p:cNvSpPr/>
            <p:nvPr userDrawn="1"/>
          </p:nvSpPr>
          <p:spPr>
            <a:xfrm>
              <a:off x="1943100" y="1398589"/>
              <a:ext cx="5276068" cy="8886825"/>
            </a:xfrm>
            <a:custGeom>
              <a:avLst/>
              <a:gdLst>
                <a:gd name="connsiteX0" fmla="*/ 706677 w 5276068"/>
                <a:gd name="connsiteY0" fmla="*/ 0 h 8886825"/>
                <a:gd name="connsiteX1" fmla="*/ 4569391 w 5276068"/>
                <a:gd name="connsiteY1" fmla="*/ 0 h 8886825"/>
                <a:gd name="connsiteX2" fmla="*/ 5276068 w 5276068"/>
                <a:gd name="connsiteY2" fmla="*/ 706677 h 8886825"/>
                <a:gd name="connsiteX3" fmla="*/ 5276068 w 5276068"/>
                <a:gd name="connsiteY3" fmla="*/ 8886825 h 8886825"/>
                <a:gd name="connsiteX4" fmla="*/ 0 w 5276068"/>
                <a:gd name="connsiteY4" fmla="*/ 8886825 h 8886825"/>
                <a:gd name="connsiteX5" fmla="*/ 0 w 5276068"/>
                <a:gd name="connsiteY5" fmla="*/ 706677 h 8886825"/>
                <a:gd name="connsiteX6" fmla="*/ 706677 w 5276068"/>
                <a:gd name="connsiteY6" fmla="*/ 0 h 8886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76068" h="8886825">
                  <a:moveTo>
                    <a:pt x="706677" y="0"/>
                  </a:moveTo>
                  <a:lnTo>
                    <a:pt x="4569391" y="0"/>
                  </a:lnTo>
                  <a:cubicBezTo>
                    <a:pt x="4959678" y="0"/>
                    <a:pt x="5276068" y="316390"/>
                    <a:pt x="5276068" y="706677"/>
                  </a:cubicBezTo>
                  <a:lnTo>
                    <a:pt x="5276068" y="8886825"/>
                  </a:lnTo>
                  <a:lnTo>
                    <a:pt x="0" y="8886825"/>
                  </a:lnTo>
                  <a:lnTo>
                    <a:pt x="0" y="706677"/>
                  </a:lnTo>
                  <a:cubicBezTo>
                    <a:pt x="0" y="316390"/>
                    <a:pt x="316390" y="0"/>
                    <a:pt x="706677" y="0"/>
                  </a:cubicBezTo>
                  <a:close/>
                </a:path>
              </a:pathLst>
            </a:cu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6" name="Freeform: Shape 15"/>
            <p:cNvSpPr/>
            <p:nvPr userDrawn="1"/>
          </p:nvSpPr>
          <p:spPr>
            <a:xfrm>
              <a:off x="2312158" y="2908877"/>
              <a:ext cx="4537952" cy="7376536"/>
            </a:xfrm>
            <a:custGeom>
              <a:avLst/>
              <a:gdLst>
                <a:gd name="connsiteX0" fmla="*/ 63531 w 4537952"/>
                <a:gd name="connsiteY0" fmla="*/ 0 h 7376536"/>
                <a:gd name="connsiteX1" fmla="*/ 4474421 w 4537952"/>
                <a:gd name="connsiteY1" fmla="*/ 0 h 7376536"/>
                <a:gd name="connsiteX2" fmla="*/ 4537952 w 4537952"/>
                <a:gd name="connsiteY2" fmla="*/ 63531 h 7376536"/>
                <a:gd name="connsiteX3" fmla="*/ 4537952 w 4537952"/>
                <a:gd name="connsiteY3" fmla="*/ 7376536 h 7376536"/>
                <a:gd name="connsiteX4" fmla="*/ 0 w 4537952"/>
                <a:gd name="connsiteY4" fmla="*/ 7376536 h 7376536"/>
                <a:gd name="connsiteX5" fmla="*/ 0 w 4537952"/>
                <a:gd name="connsiteY5" fmla="*/ 63531 h 7376536"/>
                <a:gd name="connsiteX6" fmla="*/ 63531 w 4537952"/>
                <a:gd name="connsiteY6" fmla="*/ 0 h 7376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7952" h="7376536">
                  <a:moveTo>
                    <a:pt x="63531" y="0"/>
                  </a:moveTo>
                  <a:lnTo>
                    <a:pt x="4474421" y="0"/>
                  </a:lnTo>
                  <a:cubicBezTo>
                    <a:pt x="4509508" y="0"/>
                    <a:pt x="4537952" y="28444"/>
                    <a:pt x="4537952" y="63531"/>
                  </a:cubicBezTo>
                  <a:lnTo>
                    <a:pt x="4537952" y="7376536"/>
                  </a:lnTo>
                  <a:lnTo>
                    <a:pt x="0" y="7376536"/>
                  </a:lnTo>
                  <a:lnTo>
                    <a:pt x="0" y="63531"/>
                  </a:lnTo>
                  <a:cubicBezTo>
                    <a:pt x="0" y="28444"/>
                    <a:pt x="28444" y="0"/>
                    <a:pt x="63531" y="0"/>
                  </a:cubicBezTo>
                  <a:close/>
                </a:path>
              </a:pathLst>
            </a:cu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0" name="Oval 9"/>
            <p:cNvSpPr/>
            <p:nvPr userDrawn="1"/>
          </p:nvSpPr>
          <p:spPr>
            <a:xfrm>
              <a:off x="4011886" y="2276809"/>
              <a:ext cx="129703" cy="1297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1" name="Rectangle: Rounded Corners 10"/>
            <p:cNvSpPr/>
            <p:nvPr userDrawn="1"/>
          </p:nvSpPr>
          <p:spPr>
            <a:xfrm flipV="1">
              <a:off x="4271035" y="2286638"/>
              <a:ext cx="879346" cy="110582"/>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2" name="Oval 11"/>
            <p:cNvSpPr/>
            <p:nvPr userDrawn="1"/>
          </p:nvSpPr>
          <p:spPr>
            <a:xfrm>
              <a:off x="4490302" y="1839164"/>
              <a:ext cx="181664" cy="18166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21" name="Title 1"/>
          <p:cNvSpPr>
            <a:spLocks noGrp="1"/>
          </p:cNvSpPr>
          <p:nvPr>
            <p:ph type="title" hasCustomPrompt="1"/>
          </p:nvPr>
        </p:nvSpPr>
        <p:spPr>
          <a:xfrm>
            <a:off x="5943470" y="1347427"/>
            <a:ext cx="4954433" cy="201776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22" name="Straight Connector 21"/>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4" name="Picture Placeholder 6"/>
          <p:cNvSpPr>
            <a:spLocks noGrp="1"/>
          </p:cNvSpPr>
          <p:nvPr>
            <p:ph type="pic" sz="quarter" idx="15"/>
          </p:nvPr>
        </p:nvSpPr>
        <p:spPr>
          <a:xfrm>
            <a:off x="1561723" y="1965101"/>
            <a:ext cx="3000000" cy="489289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319938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wipe(right)">
                                      <p:cBhvr>
                                        <p:cTn id="14" dur="500"/>
                                        <p:tgtEl>
                                          <p:spTgt spid="2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1000" fill="hold"/>
                                        <p:tgtEl>
                                          <p:spTgt spid="21"/>
                                        </p:tgtEl>
                                        <p:attrNameLst>
                                          <p:attrName>ppt_x</p:attrName>
                                        </p:attrNameLst>
                                      </p:cBhvr>
                                      <p:tavLst>
                                        <p:tav tm="0">
                                          <p:val>
                                            <p:strVal val="#ppt_x"/>
                                          </p:val>
                                        </p:tav>
                                        <p:tav tm="100000">
                                          <p:val>
                                            <p:strVal val="#ppt_x"/>
                                          </p:val>
                                        </p:tav>
                                      </p:tavLst>
                                    </p:anim>
                                    <p:anim calcmode="lin" valueType="num">
                                      <p:cBhvr additive="base">
                                        <p:cTn id="18" dur="1000" fill="hold"/>
                                        <p:tgtEl>
                                          <p:spTgt spid="2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5" name="Group 4"/>
          <p:cNvGrpSpPr/>
          <p:nvPr/>
        </p:nvGrpSpPr>
        <p:grpSpPr>
          <a:xfrm>
            <a:off x="1304217" y="945853"/>
            <a:ext cx="3507479" cy="4979612"/>
            <a:chOff x="3004457" y="476891"/>
            <a:chExt cx="5937704" cy="8428531"/>
          </a:xfrm>
        </p:grpSpPr>
        <p:sp>
          <p:nvSpPr>
            <p:cNvPr id="6" name="Rectangle: Rounded Corners 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Oval 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8" name="Oval 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9" name="Rectangle: Rounded Corners 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10" name="Title 1"/>
          <p:cNvSpPr>
            <a:spLocks noGrp="1"/>
          </p:cNvSpPr>
          <p:nvPr>
            <p:ph type="title" hasCustomPrompt="1"/>
          </p:nvPr>
        </p:nvSpPr>
        <p:spPr>
          <a:xfrm>
            <a:off x="5943470" y="1403265"/>
            <a:ext cx="4954433" cy="1961926"/>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1" name="Straight Connector 10"/>
          <p:cNvCxnSpPr/>
          <p:nvPr/>
        </p:nvCxnSpPr>
        <p:spPr>
          <a:xfrm>
            <a:off x="6014720" y="3428471"/>
            <a:ext cx="6177280"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2" name="Text Placeholder 5"/>
          <p:cNvSpPr>
            <a:spLocks noGrp="1"/>
          </p:cNvSpPr>
          <p:nvPr>
            <p:ph type="body" sz="quarter" idx="12" hasCustomPrompt="1"/>
          </p:nvPr>
        </p:nvSpPr>
        <p:spPr>
          <a:xfrm>
            <a:off x="5956170" y="3574543"/>
            <a:ext cx="49544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3" name="Picture Placeholder 6"/>
          <p:cNvSpPr>
            <a:spLocks noGrp="1"/>
          </p:cNvSpPr>
          <p:nvPr>
            <p:ph type="pic" sz="quarter" idx="15"/>
          </p:nvPr>
        </p:nvSpPr>
        <p:spPr>
          <a:xfrm>
            <a:off x="153749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2457041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right)">
                                      <p:cBhvr>
                                        <p:cTn id="14" dur="500"/>
                                        <p:tgtEl>
                                          <p:spTgt spid="11"/>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1000" fill="hold"/>
                                        <p:tgtEl>
                                          <p:spTgt spid="10"/>
                                        </p:tgtEl>
                                        <p:attrNameLst>
                                          <p:attrName>ppt_x</p:attrName>
                                        </p:attrNameLst>
                                      </p:cBhvr>
                                      <p:tavLst>
                                        <p:tav tm="0">
                                          <p:val>
                                            <p:strVal val="#ppt_x"/>
                                          </p:val>
                                        </p:tav>
                                        <p:tav tm="100000">
                                          <p:val>
                                            <p:strVal val="#ppt_x"/>
                                          </p:val>
                                        </p:tav>
                                      </p:tavLst>
                                    </p:anim>
                                    <p:anim calcmode="lin" valueType="num">
                                      <p:cBhvr additive="base">
                                        <p:cTn id="18" dur="1000" fill="hold"/>
                                        <p:tgtEl>
                                          <p:spTgt spid="10"/>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tmplLst>
          <p:tmpl>
            <p:tnLst>
              <p:par>
                <p:cTn presetID="10" presetClass="entr" presetSubtype="0" fill="hold" nodeType="after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animBg="1"/>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Phone and tablet 1">
    <p:spTree>
      <p:nvGrpSpPr>
        <p:cNvPr id="1" name=""/>
        <p:cNvGrpSpPr/>
        <p:nvPr/>
      </p:nvGrpSpPr>
      <p:grpSpPr>
        <a:xfrm>
          <a:off x="0" y="0"/>
          <a:ext cx="0" cy="0"/>
          <a:chOff x="0" y="0"/>
          <a:chExt cx="0" cy="0"/>
        </a:xfrm>
      </p:grpSpPr>
      <p:cxnSp>
        <p:nvCxnSpPr>
          <p:cNvPr id="32" name="Straight Connector 31"/>
          <p:cNvCxnSpPr/>
          <p:nvPr/>
        </p:nvCxnSpPr>
        <p:spPr>
          <a:xfrm>
            <a:off x="1011768" y="3428471"/>
            <a:ext cx="4788471"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15" name="Group 14"/>
          <p:cNvGrpSpPr/>
          <p:nvPr/>
        </p:nvGrpSpPr>
        <p:grpSpPr>
          <a:xfrm>
            <a:off x="7389121" y="932536"/>
            <a:ext cx="3507479" cy="4979612"/>
            <a:chOff x="3004457" y="476891"/>
            <a:chExt cx="5937704" cy="8428531"/>
          </a:xfrm>
        </p:grpSpPr>
        <p:sp>
          <p:nvSpPr>
            <p:cNvPr id="16" name="Rectangle: Rounded Corners 15"/>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Oval 16"/>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18" name="Oval 17"/>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19" name="Rectangle: Rounded Corners 18"/>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20" name="Group 19"/>
          <p:cNvGrpSpPr/>
          <p:nvPr/>
        </p:nvGrpSpPr>
        <p:grpSpPr>
          <a:xfrm>
            <a:off x="5800239" y="2180503"/>
            <a:ext cx="1793932" cy="3744961"/>
            <a:chOff x="2791402" y="1050114"/>
            <a:chExt cx="3909098" cy="8159261"/>
          </a:xfrm>
        </p:grpSpPr>
        <p:sp>
          <p:nvSpPr>
            <p:cNvPr id="21" name="Rectangle 20"/>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2" name="Rectangle 21"/>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3" name="Rectangle: Rounded Corners 22"/>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4" name="Rectangle: Rounded Corners 23"/>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5" name="Oval 24"/>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6" name="Rectangle: Rounded Corners 25"/>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7" name="Oval 26"/>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8" name="Oval 27"/>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1"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3"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Picture Placeholder 6"/>
          <p:cNvSpPr>
            <a:spLocks noGrp="1"/>
          </p:cNvSpPr>
          <p:nvPr>
            <p:ph type="pic" sz="quarter" idx="15"/>
          </p:nvPr>
        </p:nvSpPr>
        <p:spPr>
          <a:xfrm>
            <a:off x="763058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6" name="Picture Placeholder 6"/>
          <p:cNvSpPr>
            <a:spLocks noGrp="1"/>
          </p:cNvSpPr>
          <p:nvPr>
            <p:ph type="pic" sz="quarter" idx="16"/>
          </p:nvPr>
        </p:nvSpPr>
        <p:spPr>
          <a:xfrm>
            <a:off x="5959989" y="2708800"/>
            <a:ext cx="1480095" cy="268549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256102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right)">
                                      <p:cBhvr>
                                        <p:cTn id="21" dur="500"/>
                                        <p:tgtEl>
                                          <p:spTgt spid="3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1000" fill="hold"/>
                                        <p:tgtEl>
                                          <p:spTgt spid="31"/>
                                        </p:tgtEl>
                                        <p:attrNameLst>
                                          <p:attrName>ppt_x</p:attrName>
                                        </p:attrNameLst>
                                      </p:cBhvr>
                                      <p:tavLst>
                                        <p:tav tm="0">
                                          <p:val>
                                            <p:strVal val="#ppt_x"/>
                                          </p:val>
                                        </p:tav>
                                        <p:tav tm="100000">
                                          <p:val>
                                            <p:strVal val="#ppt_x"/>
                                          </p:val>
                                        </p:tav>
                                      </p:tavLst>
                                    </p:anim>
                                    <p:anim calcmode="lin" valueType="num">
                                      <p:cBhvr additive="base">
                                        <p:cTn id="25" dur="1000" fill="hold"/>
                                        <p:tgtEl>
                                          <p:spTgt spid="31"/>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33"/>
                                        </p:tgtEl>
                                        <p:attrNameLst>
                                          <p:attrName>style.visibility</p:attrName>
                                        </p:attrNameLst>
                                      </p:cBhvr>
                                      <p:to>
                                        <p:strVal val="visible"/>
                                      </p:to>
                                    </p:set>
                                    <p:animEffect transition="in" filter="fade">
                                      <p:cBhvr>
                                        <p:cTn id="29"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3" grpId="0">
        <p:tmplLst>
          <p:tmpl>
            <p:tnLst>
              <p:par>
                <p:cTn presetID="10" presetClass="entr" presetSubtype="0" fill="hold" nodeType="afterEffect">
                  <p:stCondLst>
                    <p:cond delay="25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5" grpId="0" animBg="1"/>
      <p:bldP spid="36" grpId="0" animBg="1"/>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Phone and tablet 2">
    <p:bg>
      <p:bgPr>
        <a:solidFill>
          <a:schemeClr val="tx1"/>
        </a:solidFill>
        <a:effectLst/>
      </p:bgPr>
    </p:bg>
    <p:spTree>
      <p:nvGrpSpPr>
        <p:cNvPr id="1" name=""/>
        <p:cNvGrpSpPr/>
        <p:nvPr/>
      </p:nvGrpSpPr>
      <p:grpSpPr>
        <a:xfrm>
          <a:off x="0" y="0"/>
          <a:ext cx="0" cy="0"/>
          <a:chOff x="0" y="0"/>
          <a:chExt cx="0" cy="0"/>
        </a:xfrm>
      </p:grpSpPr>
      <p:sp>
        <p:nvSpPr>
          <p:cNvPr id="5" name="Footer Placeholder 2"/>
          <p:cNvSpPr>
            <a:spLocks noGrp="1"/>
          </p:cNvSpPr>
          <p:nvPr>
            <p:ph type="ftr" sz="quarter" idx="10"/>
          </p:nvPr>
        </p:nvSpPr>
        <p:spPr>
          <a:xfrm>
            <a:off x="7446433" y="6411940"/>
            <a:ext cx="4521200" cy="365125"/>
          </a:xfrm>
        </p:spPr>
        <p:txBody>
          <a:bodyPr/>
          <a:lstStyle/>
          <a:p>
            <a:endParaRPr lang="en-AU"/>
          </a:p>
        </p:txBody>
      </p:sp>
      <p:sp>
        <p:nvSpPr>
          <p:cNvPr id="6"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470A227C-0A71-460A-A8DD-747BD7DD2185}" type="slidenum">
              <a:rPr lang="en-AU" smtClean="0"/>
              <a:t>‹#›</a:t>
            </a:fld>
            <a:endParaRPr lang="en-AU"/>
          </a:p>
        </p:txBody>
      </p:sp>
      <p:cxnSp>
        <p:nvCxnSpPr>
          <p:cNvPr id="42" name="Straight Connector 41"/>
          <p:cNvCxnSpPr/>
          <p:nvPr/>
        </p:nvCxnSpPr>
        <p:spPr>
          <a:xfrm>
            <a:off x="1011768" y="3428471"/>
            <a:ext cx="4807049"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p:cNvGrpSpPr/>
          <p:nvPr/>
        </p:nvGrpSpPr>
        <p:grpSpPr>
          <a:xfrm>
            <a:off x="7389121" y="932536"/>
            <a:ext cx="3507479" cy="4979612"/>
            <a:chOff x="3004457" y="476891"/>
            <a:chExt cx="5937704" cy="8428531"/>
          </a:xfrm>
        </p:grpSpPr>
        <p:sp>
          <p:nvSpPr>
            <p:cNvPr id="44" name="Rectangle: Rounded Corners 43"/>
            <p:cNvSpPr/>
            <p:nvPr userDrawn="1"/>
          </p:nvSpPr>
          <p:spPr>
            <a:xfrm>
              <a:off x="3004457" y="476891"/>
              <a:ext cx="5937704" cy="8428531"/>
            </a:xfrm>
            <a:prstGeom prst="roundRect">
              <a:avLst>
                <a:gd name="adj" fmla="val 5816"/>
              </a:avLst>
            </a:prstGeom>
            <a:solidFill>
              <a:srgbClr val="F8F8F8"/>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45" name="Oval 44"/>
            <p:cNvSpPr/>
            <p:nvPr userDrawn="1"/>
          </p:nvSpPr>
          <p:spPr>
            <a:xfrm>
              <a:off x="5920703" y="774152"/>
              <a:ext cx="105212" cy="105212"/>
            </a:xfrm>
            <a:prstGeom prst="ellips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46" name="Oval 45"/>
            <p:cNvSpPr/>
            <p:nvPr userDrawn="1"/>
          </p:nvSpPr>
          <p:spPr>
            <a:xfrm>
              <a:off x="5796194" y="8303721"/>
              <a:ext cx="354231" cy="35423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ja-JP" altLang="en-US" sz="1200"/>
            </a:p>
          </p:txBody>
        </p:sp>
        <p:sp>
          <p:nvSpPr>
            <p:cNvPr id="47" name="Rectangle: Rounded Corners 46"/>
            <p:cNvSpPr/>
            <p:nvPr userDrawn="1"/>
          </p:nvSpPr>
          <p:spPr>
            <a:xfrm>
              <a:off x="3358458" y="1202411"/>
              <a:ext cx="5229703" cy="696913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nvGrpSpPr>
          <p:cNvPr id="48" name="Group 47"/>
          <p:cNvGrpSpPr/>
          <p:nvPr/>
        </p:nvGrpSpPr>
        <p:grpSpPr>
          <a:xfrm>
            <a:off x="5800239" y="2180503"/>
            <a:ext cx="1793932" cy="3744961"/>
            <a:chOff x="2791402" y="1050114"/>
            <a:chExt cx="3909098" cy="8159261"/>
          </a:xfrm>
        </p:grpSpPr>
        <p:sp>
          <p:nvSpPr>
            <p:cNvPr id="49" name="Rectangle 48"/>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0" name="Rectangle 49"/>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1" name="Rectangle: Rounded Corners 50"/>
            <p:cNvSpPr/>
            <p:nvPr userDrawn="1"/>
          </p:nvSpPr>
          <p:spPr>
            <a:xfrm>
              <a:off x="2831885" y="1050114"/>
              <a:ext cx="3868615" cy="8159261"/>
            </a:xfrm>
            <a:prstGeom prst="roundRect">
              <a:avLst>
                <a:gd name="adj" fmla="val 13394"/>
              </a:avLst>
            </a:prstGeom>
            <a:solidFill>
              <a:srgbClr val="F8F8F8"/>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2" name="Rectangle: Rounded Corners 51"/>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3" name="Oval 52"/>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4" name="Rectangle: Rounded Corners 53"/>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5" name="Oval 54"/>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56" name="Oval 55"/>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57" name="Title 1"/>
          <p:cNvSpPr>
            <a:spLocks noGrp="1"/>
          </p:cNvSpPr>
          <p:nvPr>
            <p:ph type="title" hasCustomPrompt="1"/>
          </p:nvPr>
        </p:nvSpPr>
        <p:spPr>
          <a:xfrm>
            <a:off x="935568" y="932537"/>
            <a:ext cx="3407833"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8"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Picture Placeholder 6"/>
          <p:cNvSpPr>
            <a:spLocks noGrp="1"/>
          </p:cNvSpPr>
          <p:nvPr>
            <p:ph type="pic" sz="quarter" idx="15"/>
          </p:nvPr>
        </p:nvSpPr>
        <p:spPr>
          <a:xfrm>
            <a:off x="7630583" y="1403265"/>
            <a:ext cx="3048000" cy="405662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0" name="Picture Placeholder 6"/>
          <p:cNvSpPr>
            <a:spLocks noGrp="1"/>
          </p:cNvSpPr>
          <p:nvPr>
            <p:ph type="pic" sz="quarter" idx="16"/>
          </p:nvPr>
        </p:nvSpPr>
        <p:spPr>
          <a:xfrm>
            <a:off x="5959989" y="2708800"/>
            <a:ext cx="1480095" cy="268549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8594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500"/>
                                        <p:tgtEl>
                                          <p:spTgt spid="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0"/>
                                        </p:tgtEl>
                                        <p:attrNameLst>
                                          <p:attrName>style.visibility</p:attrName>
                                        </p:attrNameLst>
                                      </p:cBhvr>
                                      <p:to>
                                        <p:strVal val="visible"/>
                                      </p:to>
                                    </p:set>
                                    <p:animEffect transition="in" filter="fade">
                                      <p:cBhvr>
                                        <p:cTn id="17" dur="500"/>
                                        <p:tgtEl>
                                          <p:spTgt spid="60"/>
                                        </p:tgtEl>
                                      </p:cBhvr>
                                    </p:animEffect>
                                  </p:childTnLst>
                                </p:cTn>
                              </p:par>
                            </p:childTnLst>
                          </p:cTn>
                        </p:par>
                        <p:par>
                          <p:cTn id="18" fill="hold">
                            <p:stCondLst>
                              <p:cond delay="1000"/>
                            </p:stCondLst>
                            <p:childTnLst>
                              <p:par>
                                <p:cTn id="19" presetID="22" presetClass="entr" presetSubtype="2" fill="hold" nodeType="after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wipe(right)">
                                      <p:cBhvr>
                                        <p:cTn id="21" dur="500"/>
                                        <p:tgtEl>
                                          <p:spTgt spid="42"/>
                                        </p:tgtEl>
                                      </p:cBhvr>
                                    </p:animEffect>
                                  </p:childTnLst>
                                </p:cTn>
                              </p:par>
                              <p:par>
                                <p:cTn id="22" presetID="2" presetClass="entr" presetSubtype="1" decel="100000" fill="hold" grpId="0" nodeType="withEffect">
                                  <p:stCondLst>
                                    <p:cond delay="250"/>
                                  </p:stCondLst>
                                  <p:iterate type="wd">
                                    <p:tmPct val="10000"/>
                                  </p:iterate>
                                  <p:childTnLst>
                                    <p:set>
                                      <p:cBhvr>
                                        <p:cTn id="23" dur="1" fill="hold">
                                          <p:stCondLst>
                                            <p:cond delay="0"/>
                                          </p:stCondLst>
                                        </p:cTn>
                                        <p:tgtEl>
                                          <p:spTgt spid="57"/>
                                        </p:tgtEl>
                                        <p:attrNameLst>
                                          <p:attrName>style.visibility</p:attrName>
                                        </p:attrNameLst>
                                      </p:cBhvr>
                                      <p:to>
                                        <p:strVal val="visible"/>
                                      </p:to>
                                    </p:set>
                                    <p:anim calcmode="lin" valueType="num">
                                      <p:cBhvr additive="base">
                                        <p:cTn id="24" dur="1000" fill="hold"/>
                                        <p:tgtEl>
                                          <p:spTgt spid="57"/>
                                        </p:tgtEl>
                                        <p:attrNameLst>
                                          <p:attrName>ppt_x</p:attrName>
                                        </p:attrNameLst>
                                      </p:cBhvr>
                                      <p:tavLst>
                                        <p:tav tm="0">
                                          <p:val>
                                            <p:strVal val="#ppt_x"/>
                                          </p:val>
                                        </p:tav>
                                        <p:tav tm="100000">
                                          <p:val>
                                            <p:strVal val="#ppt_x"/>
                                          </p:val>
                                        </p:tav>
                                      </p:tavLst>
                                    </p:anim>
                                    <p:anim calcmode="lin" valueType="num">
                                      <p:cBhvr additive="base">
                                        <p:cTn id="25" dur="1000" fill="hold"/>
                                        <p:tgtEl>
                                          <p:spTgt spid="57"/>
                                        </p:tgtEl>
                                        <p:attrNameLst>
                                          <p:attrName>ppt_y</p:attrName>
                                        </p:attrNameLst>
                                      </p:cBhvr>
                                      <p:tavLst>
                                        <p:tav tm="0">
                                          <p:val>
                                            <p:strVal val="0-#ppt_h/2"/>
                                          </p:val>
                                        </p:tav>
                                        <p:tav tm="100000">
                                          <p:val>
                                            <p:strVal val="#ppt_y"/>
                                          </p:val>
                                        </p:tav>
                                      </p:tavLst>
                                    </p:anim>
                                  </p:childTnLst>
                                </p:cTn>
                              </p:par>
                            </p:childTnLst>
                          </p:cTn>
                        </p:par>
                        <p:par>
                          <p:cTn id="26" fill="hold">
                            <p:stCondLst>
                              <p:cond delay="2550"/>
                            </p:stCondLst>
                            <p:childTnLst>
                              <p:par>
                                <p:cTn id="27" presetID="10" presetClass="entr" presetSubtype="0" fill="hold" grpId="0" nodeType="afterEffect">
                                  <p:stCondLst>
                                    <p:cond delay="250"/>
                                  </p:stCondLst>
                                  <p:childTnLst>
                                    <p:set>
                                      <p:cBhvr>
                                        <p:cTn id="28" dur="1" fill="hold">
                                          <p:stCondLst>
                                            <p:cond delay="0"/>
                                          </p:stCondLst>
                                        </p:cTn>
                                        <p:tgtEl>
                                          <p:spTgt spid="58"/>
                                        </p:tgtEl>
                                        <p:attrNameLst>
                                          <p:attrName>style.visibility</p:attrName>
                                        </p:attrNameLst>
                                      </p:cBhvr>
                                      <p:to>
                                        <p:strVal val="visible"/>
                                      </p:to>
                                    </p:set>
                                    <p:animEffect transition="in" filter="fade">
                                      <p:cBhvr>
                                        <p:cTn id="2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animBg="1"/>
      <p:bldP spid="60" grpId="0" animBg="1"/>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ptop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5" name="Group 4"/>
          <p:cNvGrpSpPr/>
          <p:nvPr/>
        </p:nvGrpSpPr>
        <p:grpSpPr>
          <a:xfrm>
            <a:off x="935567" y="1704434"/>
            <a:ext cx="6033611" cy="3448073"/>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rgbClr val="1C1C1C"/>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11" name="Title 1"/>
          <p:cNvSpPr>
            <a:spLocks noGrp="1"/>
          </p:cNvSpPr>
          <p:nvPr>
            <p:ph type="title" hasCustomPrompt="1"/>
          </p:nvPr>
        </p:nvSpPr>
        <p:spPr>
          <a:xfrm>
            <a:off x="7440084" y="1490364"/>
            <a:ext cx="3443817" cy="1874828"/>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2" name="Straight Connector 11"/>
          <p:cNvCxnSpPr/>
          <p:nvPr/>
        </p:nvCxnSpPr>
        <p:spPr>
          <a:xfrm>
            <a:off x="7511334" y="3428471"/>
            <a:ext cx="46806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Picture Placeholder 6"/>
          <p:cNvSpPr>
            <a:spLocks noGrp="1"/>
          </p:cNvSpPr>
          <p:nvPr>
            <p:ph type="pic" sz="quarter" idx="15"/>
          </p:nvPr>
        </p:nvSpPr>
        <p:spPr>
          <a:xfrm>
            <a:off x="1707994" y="1960084"/>
            <a:ext cx="4516757" cy="280661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391202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right)">
                                      <p:cBhvr>
                                        <p:cTn id="14" dur="500"/>
                                        <p:tgtEl>
                                          <p:spTgt spid="12"/>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1000" fill="hold"/>
                                        <p:tgtEl>
                                          <p:spTgt spid="11"/>
                                        </p:tgtEl>
                                        <p:attrNameLst>
                                          <p:attrName>ppt_x</p:attrName>
                                        </p:attrNameLst>
                                      </p:cBhvr>
                                      <p:tavLst>
                                        <p:tav tm="0">
                                          <p:val>
                                            <p:strVal val="#ppt_x"/>
                                          </p:val>
                                        </p:tav>
                                        <p:tav tm="100000">
                                          <p:val>
                                            <p:strVal val="#ppt_x"/>
                                          </p:val>
                                        </p:tav>
                                      </p:tavLst>
                                    </p:anim>
                                    <p:anim calcmode="lin" valueType="num">
                                      <p:cBhvr additive="base">
                                        <p:cTn id="18" dur="1000" fill="hold"/>
                                        <p:tgtEl>
                                          <p:spTgt spid="11"/>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animBg="1"/>
    </p:bld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ptop and phone 1">
    <p:spTree>
      <p:nvGrpSpPr>
        <p:cNvPr id="1" name=""/>
        <p:cNvGrpSpPr/>
        <p:nvPr/>
      </p:nvGrpSpPr>
      <p:grpSpPr>
        <a:xfrm>
          <a:off x="0" y="0"/>
          <a:ext cx="0" cy="0"/>
          <a:chOff x="0" y="0"/>
          <a:chExt cx="0" cy="0"/>
        </a:xfrm>
      </p:grpSpPr>
      <p:grpSp>
        <p:nvGrpSpPr>
          <p:cNvPr id="12" name="Group 11"/>
          <p:cNvGrpSpPr/>
          <p:nvPr/>
        </p:nvGrpSpPr>
        <p:grpSpPr>
          <a:xfrm>
            <a:off x="7888452" y="1482139"/>
            <a:ext cx="1406658" cy="2936499"/>
            <a:chOff x="2791402" y="1050114"/>
            <a:chExt cx="3909098" cy="8159261"/>
          </a:xfrm>
        </p:grpSpPr>
        <p:sp>
          <p:nvSpPr>
            <p:cNvPr id="13" name="Rectangle 12"/>
            <p:cNvSpPr/>
            <p:nvPr userDrawn="1"/>
          </p:nvSpPr>
          <p:spPr>
            <a:xfrm>
              <a:off x="2791402" y="2914753"/>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4" name="Rectangle 13"/>
            <p:cNvSpPr/>
            <p:nvPr userDrawn="1"/>
          </p:nvSpPr>
          <p:spPr>
            <a:xfrm>
              <a:off x="2791402" y="2157516"/>
              <a:ext cx="128588" cy="508715"/>
            </a:xfrm>
            <a:prstGeom prst="rect">
              <a:avLst/>
            </a:prstGeom>
            <a:solidFill>
              <a:srgbClr val="777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5" name="Rectangle: Rounded Corners 14"/>
            <p:cNvSpPr/>
            <p:nvPr userDrawn="1"/>
          </p:nvSpPr>
          <p:spPr>
            <a:xfrm>
              <a:off x="2831885" y="1050114"/>
              <a:ext cx="3868615" cy="8159261"/>
            </a:xfrm>
            <a:prstGeom prst="roundRect">
              <a:avLst>
                <a:gd name="adj" fmla="val 13394"/>
              </a:avLst>
            </a:prstGeom>
            <a:solidFill>
              <a:schemeClr val="tx1"/>
            </a:solid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6" name="Rectangle: Rounded Corners 15"/>
            <p:cNvSpPr/>
            <p:nvPr userDrawn="1"/>
          </p:nvSpPr>
          <p:spPr>
            <a:xfrm>
              <a:off x="3102492" y="2157516"/>
              <a:ext cx="3327400" cy="5920122"/>
            </a:xfrm>
            <a:prstGeom prst="roundRect">
              <a:avLst>
                <a:gd name="adj" fmla="val 1400"/>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Oval 16"/>
            <p:cNvSpPr/>
            <p:nvPr userDrawn="1"/>
          </p:nvSpPr>
          <p:spPr>
            <a:xfrm>
              <a:off x="4348798" y="1694059"/>
              <a:ext cx="95103" cy="951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8" name="Rectangle: Rounded Corners 17"/>
            <p:cNvSpPr/>
            <p:nvPr userDrawn="1"/>
          </p:nvSpPr>
          <p:spPr>
            <a:xfrm flipV="1">
              <a:off x="4538816" y="1701266"/>
              <a:ext cx="644770" cy="81083"/>
            </a:xfrm>
            <a:prstGeom prst="roundRect">
              <a:avLst>
                <a:gd name="adj" fmla="val 50000"/>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9" name="Oval 18"/>
            <p:cNvSpPr/>
            <p:nvPr userDrawn="1"/>
          </p:nvSpPr>
          <p:spPr>
            <a:xfrm>
              <a:off x="4699591" y="1373161"/>
              <a:ext cx="133203" cy="133203"/>
            </a:xfrm>
            <a:prstGeom prst="ellipse">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20" name="Oval 19"/>
            <p:cNvSpPr/>
            <p:nvPr userDrawn="1"/>
          </p:nvSpPr>
          <p:spPr>
            <a:xfrm>
              <a:off x="4420522" y="8297836"/>
              <a:ext cx="691341" cy="691341"/>
            </a:xfrm>
            <a:prstGeom prst="ellipse">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5" name="Group 4"/>
          <p:cNvGrpSpPr/>
          <p:nvPr/>
        </p:nvGrpSpPr>
        <p:grpSpPr>
          <a:xfrm>
            <a:off x="2389873" y="984949"/>
            <a:ext cx="6033611" cy="3448073"/>
            <a:chOff x="1320800" y="1790165"/>
            <a:chExt cx="10669666" cy="6096534"/>
          </a:xfrm>
        </p:grpSpPr>
        <p:sp>
          <p:nvSpPr>
            <p:cNvPr id="6" name="Rectangle: Rounded Corners 5"/>
            <p:cNvSpPr/>
            <p:nvPr/>
          </p:nvSpPr>
          <p:spPr>
            <a:xfrm>
              <a:off x="2342657" y="1790165"/>
              <a:ext cx="8635566" cy="6071101"/>
            </a:xfrm>
            <a:prstGeom prst="roundRect">
              <a:avLst>
                <a:gd name="adj" fmla="val 4479"/>
              </a:avLst>
            </a:prstGeom>
            <a:solidFill>
              <a:schemeClr val="tx1"/>
            </a:solid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7" name="Freeform: Shape 6"/>
            <p:cNvSpPr/>
            <p:nvPr/>
          </p:nvSpPr>
          <p:spPr>
            <a:xfrm>
              <a:off x="1321705" y="7765770"/>
              <a:ext cx="10667856" cy="120929"/>
            </a:xfrm>
            <a:custGeom>
              <a:avLst/>
              <a:gdLst>
                <a:gd name="connsiteX0" fmla="*/ 0 w 12407609"/>
                <a:gd name="connsiteY0" fmla="*/ 0 h 140651"/>
                <a:gd name="connsiteX1" fmla="*/ 54798 w 12407609"/>
                <a:gd name="connsiteY1" fmla="*/ 2767 h 140651"/>
                <a:gd name="connsiteX2" fmla="*/ 12407609 w 12407609"/>
                <a:gd name="connsiteY2" fmla="*/ 2767 h 140651"/>
                <a:gd name="connsiteX3" fmla="*/ 12326342 w 12407609"/>
                <a:gd name="connsiteY3" fmla="*/ 41916 h 140651"/>
                <a:gd name="connsiteX4" fmla="*/ 11837287 w 12407609"/>
                <a:gd name="connsiteY4" fmla="*/ 140651 h 140651"/>
                <a:gd name="connsiteX5" fmla="*/ 576066 w 12407609"/>
                <a:gd name="connsiteY5" fmla="*/ 140651 h 140651"/>
                <a:gd name="connsiteX6" fmla="*/ 87012 w 12407609"/>
                <a:gd name="connsiteY6" fmla="*/ 41916 h 140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07609" h="140651">
                  <a:moveTo>
                    <a:pt x="0" y="0"/>
                  </a:moveTo>
                  <a:lnTo>
                    <a:pt x="54798" y="2767"/>
                  </a:lnTo>
                  <a:lnTo>
                    <a:pt x="12407609" y="2767"/>
                  </a:lnTo>
                  <a:lnTo>
                    <a:pt x="12326342" y="41916"/>
                  </a:lnTo>
                  <a:cubicBezTo>
                    <a:pt x="12176026" y="105494"/>
                    <a:pt x="12010762" y="140651"/>
                    <a:pt x="11837287" y="140651"/>
                  </a:cubicBezTo>
                  <a:lnTo>
                    <a:pt x="576066" y="140651"/>
                  </a:lnTo>
                  <a:cubicBezTo>
                    <a:pt x="402591" y="140651"/>
                    <a:pt x="237327" y="105494"/>
                    <a:pt x="87012" y="41916"/>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8" name="Rectangle: Rounded Corners 7"/>
            <p:cNvSpPr/>
            <p:nvPr/>
          </p:nvSpPr>
          <p:spPr>
            <a:xfrm>
              <a:off x="1320800" y="7666147"/>
              <a:ext cx="10669666" cy="102001"/>
            </a:xfrm>
            <a:prstGeom prst="roundRect">
              <a:avLst/>
            </a:prstGeom>
            <a:solidFill>
              <a:srgbClr val="B2B2B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9" name="Freeform: Shape 8"/>
            <p:cNvSpPr/>
            <p:nvPr/>
          </p:nvSpPr>
          <p:spPr>
            <a:xfrm>
              <a:off x="5830616" y="7666148"/>
              <a:ext cx="1650037" cy="71543"/>
            </a:xfrm>
            <a:custGeom>
              <a:avLst/>
              <a:gdLst>
                <a:gd name="connsiteX0" fmla="*/ 0 w 1919131"/>
                <a:gd name="connsiteY0" fmla="*/ 0 h 83211"/>
                <a:gd name="connsiteX1" fmla="*/ 1919131 w 1919131"/>
                <a:gd name="connsiteY1" fmla="*/ 0 h 83211"/>
                <a:gd name="connsiteX2" fmla="*/ 1916033 w 1919131"/>
                <a:gd name="connsiteY2" fmla="*/ 15344 h 83211"/>
                <a:gd name="connsiteX3" fmla="*/ 1813646 w 1919131"/>
                <a:gd name="connsiteY3" fmla="*/ 83211 h 83211"/>
                <a:gd name="connsiteX4" fmla="*/ 105484 w 1919131"/>
                <a:gd name="connsiteY4" fmla="*/ 83211 h 83211"/>
                <a:gd name="connsiteX5" fmla="*/ 3098 w 1919131"/>
                <a:gd name="connsiteY5" fmla="*/ 15344 h 83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19131" h="83211">
                  <a:moveTo>
                    <a:pt x="0" y="0"/>
                  </a:moveTo>
                  <a:lnTo>
                    <a:pt x="1919131" y="0"/>
                  </a:lnTo>
                  <a:lnTo>
                    <a:pt x="1916033" y="15344"/>
                  </a:lnTo>
                  <a:cubicBezTo>
                    <a:pt x="1899164" y="55227"/>
                    <a:pt x="1859673" y="83211"/>
                    <a:pt x="1813646" y="83211"/>
                  </a:cubicBezTo>
                  <a:lnTo>
                    <a:pt x="105484" y="83211"/>
                  </a:lnTo>
                  <a:cubicBezTo>
                    <a:pt x="59458" y="83211"/>
                    <a:pt x="19967" y="55227"/>
                    <a:pt x="3098" y="15344"/>
                  </a:cubicBezTo>
                  <a:close/>
                </a:path>
              </a:pathLst>
            </a:custGeom>
            <a:solidFill>
              <a:srgbClr val="777777"/>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0" name="Rectangle: Rounded Corners 9"/>
            <p:cNvSpPr/>
            <p:nvPr/>
          </p:nvSpPr>
          <p:spPr>
            <a:xfrm>
              <a:off x="2654660" y="2200716"/>
              <a:ext cx="8019384" cy="5003836"/>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sp>
        <p:nvSpPr>
          <p:cNvPr id="11" name="Picture Placeholder 6"/>
          <p:cNvSpPr>
            <a:spLocks noGrp="1"/>
          </p:cNvSpPr>
          <p:nvPr>
            <p:ph type="pic" sz="quarter" idx="15"/>
          </p:nvPr>
        </p:nvSpPr>
        <p:spPr>
          <a:xfrm>
            <a:off x="3162300" y="1240598"/>
            <a:ext cx="4516757" cy="2806616"/>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1" name="Picture Placeholder 6"/>
          <p:cNvSpPr>
            <a:spLocks noGrp="1"/>
          </p:cNvSpPr>
          <p:nvPr>
            <p:ph type="pic" sz="quarter" idx="16"/>
          </p:nvPr>
        </p:nvSpPr>
        <p:spPr>
          <a:xfrm>
            <a:off x="8019854" y="1890798"/>
            <a:ext cx="1160573" cy="210574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2" name="Title 1"/>
          <p:cNvSpPr>
            <a:spLocks noGrp="1"/>
          </p:cNvSpPr>
          <p:nvPr>
            <p:ph type="title" hasCustomPrompt="1"/>
          </p:nvPr>
        </p:nvSpPr>
        <p:spPr>
          <a:xfrm>
            <a:off x="935567" y="4667937"/>
            <a:ext cx="3816350" cy="1365547"/>
          </a:xfrm>
        </p:spPr>
        <p:txBody>
          <a:bodyPr anchor="ctr"/>
          <a:lstStyle>
            <a:lvl1pPr algn="r">
              <a:defRPr/>
            </a:lvl1pPr>
          </a:lstStyle>
          <a:p>
            <a:r>
              <a:rPr kumimoji="1" lang="en-US" altLang="ja-JP" dirty="0"/>
              <a:t>Slide title</a:t>
            </a:r>
            <a:endParaRPr kumimoji="1" lang="ja-JP" altLang="en-US" dirty="0"/>
          </a:p>
        </p:txBody>
      </p:sp>
      <p:sp>
        <p:nvSpPr>
          <p:cNvPr id="23"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2512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par>
                          <p:cTn id="18" fill="hold">
                            <p:stCondLst>
                              <p:cond delay="1000"/>
                            </p:stCondLst>
                            <p:childTnLst>
                              <p:par>
                                <p:cTn id="19" presetID="2" presetClass="entr" presetSubtype="4" decel="100000" fill="hold" grpId="0" nodeType="afterEffect">
                                  <p:stCondLst>
                                    <p:cond delay="250"/>
                                  </p:stCondLst>
                                  <p:iterate type="wd">
                                    <p:tmPct val="10000"/>
                                  </p:iterate>
                                  <p:childTnLst>
                                    <p:set>
                                      <p:cBhvr>
                                        <p:cTn id="20" dur="1" fill="hold">
                                          <p:stCondLst>
                                            <p:cond delay="0"/>
                                          </p:stCondLst>
                                        </p:cTn>
                                        <p:tgtEl>
                                          <p:spTgt spid="22"/>
                                        </p:tgtEl>
                                        <p:attrNameLst>
                                          <p:attrName>style.visibility</p:attrName>
                                        </p:attrNameLst>
                                      </p:cBhvr>
                                      <p:to>
                                        <p:strVal val="visible"/>
                                      </p:to>
                                    </p:set>
                                    <p:anim calcmode="lin" valueType="num">
                                      <p:cBhvr additive="base">
                                        <p:cTn id="21" dur="1000" fill="hold"/>
                                        <p:tgtEl>
                                          <p:spTgt spid="22"/>
                                        </p:tgtEl>
                                        <p:attrNameLst>
                                          <p:attrName>ppt_x</p:attrName>
                                        </p:attrNameLst>
                                      </p:cBhvr>
                                      <p:tavLst>
                                        <p:tav tm="0">
                                          <p:val>
                                            <p:strVal val="#ppt_x"/>
                                          </p:val>
                                        </p:tav>
                                        <p:tav tm="100000">
                                          <p:val>
                                            <p:strVal val="#ppt_x"/>
                                          </p:val>
                                        </p:tav>
                                      </p:tavLst>
                                    </p:anim>
                                    <p:anim calcmode="lin" valueType="num">
                                      <p:cBhvr additive="base">
                                        <p:cTn id="22" dur="1000" fill="hold"/>
                                        <p:tgtEl>
                                          <p:spTgt spid="22"/>
                                        </p:tgtEl>
                                        <p:attrNameLst>
                                          <p:attrName>ppt_y</p:attrName>
                                        </p:attrNameLst>
                                      </p:cBhvr>
                                      <p:tavLst>
                                        <p:tav tm="0">
                                          <p:val>
                                            <p:strVal val="1+#ppt_h/2"/>
                                          </p:val>
                                        </p:tav>
                                        <p:tav tm="100000">
                                          <p:val>
                                            <p:strVal val="#ppt_y"/>
                                          </p:val>
                                        </p:tav>
                                      </p:tavLst>
                                    </p:anim>
                                  </p:childTnLst>
                                </p:cTn>
                              </p:par>
                            </p:childTnLst>
                          </p:cTn>
                        </p:par>
                        <p:par>
                          <p:cTn id="23" fill="hold">
                            <p:stCondLst>
                              <p:cond delay="2350"/>
                            </p:stCondLst>
                            <p:childTnLst>
                              <p:par>
                                <p:cTn id="24" presetID="10" presetClass="entr" presetSubtype="0" fill="hold" grpId="0" nodeType="afterEffect">
                                  <p:stCondLst>
                                    <p:cond delay="25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1" grpId="0" animBg="1"/>
      <p:bldP spid="22" grpId="0"/>
      <p:bldP spid="23" grpId="0">
        <p:tmplLst>
          <p:tmpl>
            <p:tnLst>
              <p:par>
                <p:cTn presetID="10" presetClass="entr" presetSubtype="0" fill="hold" nodeType="afterEffect">
                  <p:stCondLst>
                    <p:cond delay="25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ptop 2">
    <p:spTree>
      <p:nvGrpSpPr>
        <p:cNvPr id="1" name=""/>
        <p:cNvGrpSpPr/>
        <p:nvPr/>
      </p:nvGrpSpPr>
      <p:grpSpPr>
        <a:xfrm>
          <a:off x="0" y="0"/>
          <a:ext cx="0" cy="0"/>
          <a:chOff x="0" y="0"/>
          <a:chExt cx="0" cy="0"/>
        </a:xfrm>
      </p:grpSpPr>
      <p:cxnSp>
        <p:nvCxnSpPr>
          <p:cNvPr id="14" name="Straight Connector 13"/>
          <p:cNvCxnSpPr/>
          <p:nvPr/>
        </p:nvCxnSpPr>
        <p:spPr>
          <a:xfrm>
            <a:off x="1011768" y="3428471"/>
            <a:ext cx="4919737"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t="10212" r="35458"/>
          <a:stretch/>
        </p:blipFill>
        <p:spPr>
          <a:xfrm>
            <a:off x="4751917" y="0"/>
            <a:ext cx="7440083" cy="5919159"/>
          </a:xfrm>
          <a:prstGeom prst="rect">
            <a:avLst/>
          </a:prstGeom>
        </p:spPr>
      </p:pic>
      <p:sp>
        <p:nvSpPr>
          <p:cNvPr id="13" name="Picture Placeholder 6"/>
          <p:cNvSpPr>
            <a:spLocks noGrp="1"/>
          </p:cNvSpPr>
          <p:nvPr>
            <p:ph type="pic" sz="quarter" idx="15"/>
          </p:nvPr>
        </p:nvSpPr>
        <p:spPr>
          <a:xfrm>
            <a:off x="6212417" y="0"/>
            <a:ext cx="5979584" cy="5144294"/>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979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right)">
                                      <p:cBhvr>
                                        <p:cTn id="14" dur="500"/>
                                        <p:tgtEl>
                                          <p:spTgt spid="14"/>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1000" fill="hold"/>
                                        <p:tgtEl>
                                          <p:spTgt spid="15"/>
                                        </p:tgtEl>
                                        <p:attrNameLst>
                                          <p:attrName>ppt_x</p:attrName>
                                        </p:attrNameLst>
                                      </p:cBhvr>
                                      <p:tavLst>
                                        <p:tav tm="0">
                                          <p:val>
                                            <p:strVal val="#ppt_x"/>
                                          </p:val>
                                        </p:tav>
                                        <p:tav tm="100000">
                                          <p:val>
                                            <p:strVal val="#ppt_x"/>
                                          </p:val>
                                        </p:tav>
                                      </p:tavLst>
                                    </p:anim>
                                    <p:anim calcmode="lin" valueType="num">
                                      <p:cBhvr additive="base">
                                        <p:cTn id="18" dur="1000" fill="hold"/>
                                        <p:tgtEl>
                                          <p:spTgt spid="15"/>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p:bldP spid="16" grpId="0">
        <p:tmplLst>
          <p:tmpl>
            <p:tnLst>
              <p:par>
                <p:cTn presetID="10" presetClass="entr" presetSubtype="0" fill="hold" nodeType="after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Desktop">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grpSp>
        <p:nvGrpSpPr>
          <p:cNvPr id="5" name="Group 4"/>
          <p:cNvGrpSpPr/>
          <p:nvPr/>
        </p:nvGrpSpPr>
        <p:grpSpPr>
          <a:xfrm>
            <a:off x="1295400" y="1451652"/>
            <a:ext cx="5107649" cy="4146827"/>
            <a:chOff x="2198478" y="1402730"/>
            <a:chExt cx="8912404" cy="7234736"/>
          </a:xfrm>
        </p:grpSpPr>
        <p:grpSp>
          <p:nvGrpSpPr>
            <p:cNvPr id="6" name="Group 5"/>
            <p:cNvGrpSpPr/>
            <p:nvPr userDrawn="1"/>
          </p:nvGrpSpPr>
          <p:grpSpPr>
            <a:xfrm>
              <a:off x="5152347" y="7666807"/>
              <a:ext cx="3002317" cy="970659"/>
              <a:chOff x="5152347" y="7666807"/>
              <a:chExt cx="3002317" cy="970659"/>
            </a:xfrm>
          </p:grpSpPr>
          <p:sp>
            <p:nvSpPr>
              <p:cNvPr id="12" name="Freeform: Shape 11"/>
              <p:cNvSpPr/>
              <p:nvPr userDrawn="1"/>
            </p:nvSpPr>
            <p:spPr>
              <a:xfrm>
                <a:off x="5152347" y="7666807"/>
                <a:ext cx="3002317" cy="970659"/>
              </a:xfrm>
              <a:custGeom>
                <a:avLst/>
                <a:gdLst>
                  <a:gd name="connsiteX0" fmla="*/ 566240 w 3002317"/>
                  <a:gd name="connsiteY0" fmla="*/ 0 h 970659"/>
                  <a:gd name="connsiteX1" fmla="*/ 2432360 w 3002317"/>
                  <a:gd name="connsiteY1" fmla="*/ 0 h 970659"/>
                  <a:gd name="connsiteX2" fmla="*/ 2444712 w 3002317"/>
                  <a:gd name="connsiteY2" fmla="*/ 153415 h 970659"/>
                  <a:gd name="connsiteX3" fmla="*/ 2558119 w 3002317"/>
                  <a:gd name="connsiteY3" fmla="*/ 661012 h 970659"/>
                  <a:gd name="connsiteX4" fmla="*/ 2962931 w 3002317"/>
                  <a:gd name="connsiteY4" fmla="*/ 837224 h 970659"/>
                  <a:gd name="connsiteX5" fmla="*/ 2956436 w 3002317"/>
                  <a:gd name="connsiteY5" fmla="*/ 837224 h 970659"/>
                  <a:gd name="connsiteX6" fmla="*/ 2960140 w 3002317"/>
                  <a:gd name="connsiteY6" fmla="*/ 837972 h 970659"/>
                  <a:gd name="connsiteX7" fmla="*/ 3002317 w 3002317"/>
                  <a:gd name="connsiteY7" fmla="*/ 901602 h 970659"/>
                  <a:gd name="connsiteX8" fmla="*/ 3002316 w 3002317"/>
                  <a:gd name="connsiteY8" fmla="*/ 901602 h 970659"/>
                  <a:gd name="connsiteX9" fmla="*/ 2933259 w 3002317"/>
                  <a:gd name="connsiteY9" fmla="*/ 970659 h 970659"/>
                  <a:gd name="connsiteX10" fmla="*/ 69057 w 3002317"/>
                  <a:gd name="connsiteY10" fmla="*/ 970658 h 970659"/>
                  <a:gd name="connsiteX11" fmla="*/ 20226 w 3002317"/>
                  <a:gd name="connsiteY11" fmla="*/ 950432 h 970659"/>
                  <a:gd name="connsiteX12" fmla="*/ 0 w 3002317"/>
                  <a:gd name="connsiteY12" fmla="*/ 901601 h 970659"/>
                  <a:gd name="connsiteX13" fmla="*/ 20226 w 3002317"/>
                  <a:gd name="connsiteY13" fmla="*/ 852771 h 970659"/>
                  <a:gd name="connsiteX14" fmla="*/ 36097 w 3002317"/>
                  <a:gd name="connsiteY14" fmla="*/ 842071 h 970659"/>
                  <a:gd name="connsiteX15" fmla="*/ 35278 w 3002317"/>
                  <a:gd name="connsiteY15" fmla="*/ 842071 h 970659"/>
                  <a:gd name="connsiteX16" fmla="*/ 37319 w 3002317"/>
                  <a:gd name="connsiteY16" fmla="*/ 841247 h 970659"/>
                  <a:gd name="connsiteX17" fmla="*/ 42177 w 3002317"/>
                  <a:gd name="connsiteY17" fmla="*/ 837972 h 970659"/>
                  <a:gd name="connsiteX18" fmla="*/ 48684 w 3002317"/>
                  <a:gd name="connsiteY18" fmla="*/ 836658 h 970659"/>
                  <a:gd name="connsiteX19" fmla="*/ 130007 w 3002317"/>
                  <a:gd name="connsiteY19" fmla="*/ 803822 h 970659"/>
                  <a:gd name="connsiteX20" fmla="*/ 440090 w 3002317"/>
                  <a:gd name="connsiteY20" fmla="*/ 665859 h 970659"/>
                  <a:gd name="connsiteX21" fmla="*/ 553498 w 3002317"/>
                  <a:gd name="connsiteY21" fmla="*/ 158262 h 970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02317" h="970659">
                    <a:moveTo>
                      <a:pt x="566240" y="0"/>
                    </a:moveTo>
                    <a:lnTo>
                      <a:pt x="2432360" y="0"/>
                    </a:lnTo>
                    <a:lnTo>
                      <a:pt x="2444712" y="153415"/>
                    </a:lnTo>
                    <a:cubicBezTo>
                      <a:pt x="2455725" y="340027"/>
                      <a:pt x="2464059" y="517933"/>
                      <a:pt x="2558119" y="661012"/>
                    </a:cubicBezTo>
                    <a:cubicBezTo>
                      <a:pt x="2648607" y="770549"/>
                      <a:pt x="2858156" y="775312"/>
                      <a:pt x="2962931" y="837224"/>
                    </a:cubicBezTo>
                    <a:lnTo>
                      <a:pt x="2956436" y="837224"/>
                    </a:lnTo>
                    <a:lnTo>
                      <a:pt x="2960140" y="837972"/>
                    </a:lnTo>
                    <a:cubicBezTo>
                      <a:pt x="2984926" y="848455"/>
                      <a:pt x="3002317" y="872998"/>
                      <a:pt x="3002317" y="901602"/>
                    </a:cubicBezTo>
                    <a:lnTo>
                      <a:pt x="3002316" y="901602"/>
                    </a:lnTo>
                    <a:cubicBezTo>
                      <a:pt x="3002316" y="939741"/>
                      <a:pt x="2971398" y="970659"/>
                      <a:pt x="2933259" y="970659"/>
                    </a:cubicBezTo>
                    <a:lnTo>
                      <a:pt x="69057" y="970658"/>
                    </a:lnTo>
                    <a:cubicBezTo>
                      <a:pt x="49987" y="970658"/>
                      <a:pt x="32723" y="962928"/>
                      <a:pt x="20226" y="950432"/>
                    </a:cubicBezTo>
                    <a:lnTo>
                      <a:pt x="0" y="901601"/>
                    </a:lnTo>
                    <a:lnTo>
                      <a:pt x="20226" y="852771"/>
                    </a:lnTo>
                    <a:lnTo>
                      <a:pt x="36097" y="842071"/>
                    </a:lnTo>
                    <a:lnTo>
                      <a:pt x="35278" y="842071"/>
                    </a:lnTo>
                    <a:lnTo>
                      <a:pt x="37319" y="841247"/>
                    </a:lnTo>
                    <a:lnTo>
                      <a:pt x="42177" y="837972"/>
                    </a:lnTo>
                    <a:lnTo>
                      <a:pt x="48684" y="836658"/>
                    </a:lnTo>
                    <a:lnTo>
                      <a:pt x="130007" y="803822"/>
                    </a:lnTo>
                    <a:cubicBezTo>
                      <a:pt x="237386" y="771229"/>
                      <a:pt x="372224" y="748012"/>
                      <a:pt x="440090" y="665859"/>
                    </a:cubicBezTo>
                    <a:cubicBezTo>
                      <a:pt x="534150" y="522780"/>
                      <a:pt x="542484" y="344874"/>
                      <a:pt x="553498" y="158262"/>
                    </a:cubicBezTo>
                    <a:close/>
                  </a:path>
                </a:pathLst>
              </a:custGeom>
              <a:solidFill>
                <a:schemeClr val="accent3">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3" name="Freeform: Shape 12"/>
              <p:cNvSpPr/>
              <p:nvPr userDrawn="1"/>
            </p:nvSpPr>
            <p:spPr>
              <a:xfrm>
                <a:off x="5713861" y="7666807"/>
                <a:ext cx="1879289" cy="81781"/>
              </a:xfrm>
              <a:custGeom>
                <a:avLst/>
                <a:gdLst>
                  <a:gd name="connsiteX0" fmla="*/ 6584 w 1879289"/>
                  <a:gd name="connsiteY0" fmla="*/ 0 h 81781"/>
                  <a:gd name="connsiteX1" fmla="*/ 1872704 w 1879289"/>
                  <a:gd name="connsiteY1" fmla="*/ 0 h 81781"/>
                  <a:gd name="connsiteX2" fmla="*/ 1879289 w 1879289"/>
                  <a:gd name="connsiteY2" fmla="*/ 81781 h 81781"/>
                  <a:gd name="connsiteX3" fmla="*/ 0 w 1879289"/>
                  <a:gd name="connsiteY3" fmla="*/ 81781 h 81781"/>
                </a:gdLst>
                <a:ahLst/>
                <a:cxnLst>
                  <a:cxn ang="0">
                    <a:pos x="connsiteX0" y="connsiteY0"/>
                  </a:cxn>
                  <a:cxn ang="0">
                    <a:pos x="connsiteX1" y="connsiteY1"/>
                  </a:cxn>
                  <a:cxn ang="0">
                    <a:pos x="connsiteX2" y="connsiteY2"/>
                  </a:cxn>
                  <a:cxn ang="0">
                    <a:pos x="connsiteX3" y="connsiteY3"/>
                  </a:cxn>
                </a:cxnLst>
                <a:rect l="l" t="t" r="r" b="b"/>
                <a:pathLst>
                  <a:path w="1879289" h="81781">
                    <a:moveTo>
                      <a:pt x="6584" y="0"/>
                    </a:moveTo>
                    <a:lnTo>
                      <a:pt x="1872704" y="0"/>
                    </a:lnTo>
                    <a:lnTo>
                      <a:pt x="1879289" y="81781"/>
                    </a:lnTo>
                    <a:lnTo>
                      <a:pt x="0" y="81781"/>
                    </a:lnTo>
                    <a:close/>
                  </a:path>
                </a:pathLst>
              </a:custGeom>
              <a:solidFill>
                <a:schemeClr val="accent3">
                  <a:lumMod val="60000"/>
                  <a:lumOff val="4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sp>
          <p:nvSpPr>
            <p:cNvPr id="7" name="Rectangle: Rounded Corners 6"/>
            <p:cNvSpPr/>
            <p:nvPr userDrawn="1"/>
          </p:nvSpPr>
          <p:spPr>
            <a:xfrm>
              <a:off x="2200826" y="1402814"/>
              <a:ext cx="8910056" cy="6264077"/>
            </a:xfrm>
            <a:prstGeom prst="roundRect">
              <a:avLst>
                <a:gd name="adj" fmla="val 4479"/>
              </a:avLst>
            </a:pr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8" name="Rectangle: Rounded Corners 7"/>
            <p:cNvSpPr/>
            <p:nvPr userDrawn="1"/>
          </p:nvSpPr>
          <p:spPr>
            <a:xfrm>
              <a:off x="2520212" y="1784336"/>
              <a:ext cx="8271284" cy="4652597"/>
            </a:xfrm>
            <a:prstGeom prst="roundRect">
              <a:avLst>
                <a:gd name="adj" fmla="val 595"/>
              </a:avLst>
            </a:prstGeom>
            <a:solidFill>
              <a:srgbClr val="333333"/>
            </a:solidFill>
            <a:ln>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dirty="0"/>
            </a:p>
          </p:txBody>
        </p:sp>
        <p:grpSp>
          <p:nvGrpSpPr>
            <p:cNvPr id="9" name="Group 8"/>
            <p:cNvGrpSpPr/>
            <p:nvPr userDrawn="1"/>
          </p:nvGrpSpPr>
          <p:grpSpPr>
            <a:xfrm>
              <a:off x="2198478" y="1402730"/>
              <a:ext cx="8910056" cy="6264077"/>
              <a:chOff x="2198478" y="1402730"/>
              <a:chExt cx="8910056" cy="6264077"/>
            </a:xfrm>
          </p:grpSpPr>
          <p:sp>
            <p:nvSpPr>
              <p:cNvPr id="10" name="Freeform: Shape 9"/>
              <p:cNvSpPr/>
              <p:nvPr userDrawn="1"/>
            </p:nvSpPr>
            <p:spPr>
              <a:xfrm>
                <a:off x="2198478" y="6797053"/>
                <a:ext cx="8910056" cy="869754"/>
              </a:xfrm>
              <a:custGeom>
                <a:avLst/>
                <a:gdLst>
                  <a:gd name="connsiteX0" fmla="*/ 0 w 8910056"/>
                  <a:gd name="connsiteY0" fmla="*/ 0 h 869754"/>
                  <a:gd name="connsiteX1" fmla="*/ 8910056 w 8910056"/>
                  <a:gd name="connsiteY1" fmla="*/ 0 h 869754"/>
                  <a:gd name="connsiteX2" fmla="*/ 8910056 w 8910056"/>
                  <a:gd name="connsiteY2" fmla="*/ 589186 h 869754"/>
                  <a:gd name="connsiteX3" fmla="*/ 8629488 w 8910056"/>
                  <a:gd name="connsiteY3" fmla="*/ 869754 h 869754"/>
                  <a:gd name="connsiteX4" fmla="*/ 280568 w 8910056"/>
                  <a:gd name="connsiteY4" fmla="*/ 869754 h 869754"/>
                  <a:gd name="connsiteX5" fmla="*/ 0 w 8910056"/>
                  <a:gd name="connsiteY5" fmla="*/ 589186 h 86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910056" h="869754">
                    <a:moveTo>
                      <a:pt x="0" y="0"/>
                    </a:moveTo>
                    <a:lnTo>
                      <a:pt x="8910056" y="0"/>
                    </a:lnTo>
                    <a:lnTo>
                      <a:pt x="8910056" y="589186"/>
                    </a:lnTo>
                    <a:cubicBezTo>
                      <a:pt x="8910056" y="744139"/>
                      <a:pt x="8784441" y="869754"/>
                      <a:pt x="8629488" y="869754"/>
                    </a:cubicBezTo>
                    <a:lnTo>
                      <a:pt x="280568" y="869754"/>
                    </a:lnTo>
                    <a:cubicBezTo>
                      <a:pt x="125615" y="869754"/>
                      <a:pt x="0" y="744139"/>
                      <a:pt x="0" y="589186"/>
                    </a:cubicBezTo>
                    <a:close/>
                  </a:path>
                </a:pathLst>
              </a:custGeom>
              <a:solidFill>
                <a:srgbClr val="DDDDDD"/>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sz="1200"/>
              </a:p>
            </p:txBody>
          </p:sp>
          <p:sp>
            <p:nvSpPr>
              <p:cNvPr id="11" name="Rectangle: Rounded Corners 10"/>
              <p:cNvSpPr/>
              <p:nvPr userDrawn="1"/>
            </p:nvSpPr>
            <p:spPr>
              <a:xfrm>
                <a:off x="2198478" y="1402730"/>
                <a:ext cx="8910056" cy="6264077"/>
              </a:xfrm>
              <a:prstGeom prst="roundRect">
                <a:avLst>
                  <a:gd name="adj" fmla="val 4479"/>
                </a:avLst>
              </a:prstGeom>
              <a:noFill/>
              <a:ln w="12700">
                <a:solidFill>
                  <a:srgbClr val="77777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grpSp>
      </p:grpSp>
      <p:sp>
        <p:nvSpPr>
          <p:cNvPr id="17"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cxnSp>
        <p:nvCxnSpPr>
          <p:cNvPr id="18" name="Straight Connector 17"/>
          <p:cNvCxnSpPr/>
          <p:nvPr/>
        </p:nvCxnSpPr>
        <p:spPr>
          <a:xfrm>
            <a:off x="7511334" y="3428471"/>
            <a:ext cx="4680666"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0" name="Picture Placeholder 6"/>
          <p:cNvSpPr>
            <a:spLocks noGrp="1"/>
          </p:cNvSpPr>
          <p:nvPr>
            <p:ph type="pic" sz="quarter" idx="15"/>
          </p:nvPr>
        </p:nvSpPr>
        <p:spPr>
          <a:xfrm>
            <a:off x="1497225" y="1695894"/>
            <a:ext cx="4704000" cy="264127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3440143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2" presetClass="entr" presetSubtype="2"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right)">
                                      <p:cBhvr>
                                        <p:cTn id="14" dur="500"/>
                                        <p:tgtEl>
                                          <p:spTgt spid="18"/>
                                        </p:tgtEl>
                                      </p:cBhvr>
                                    </p:animEffect>
                                  </p:childTnLst>
                                </p:cTn>
                              </p:par>
                              <p:par>
                                <p:cTn id="15" presetID="2" presetClass="entr" presetSubtype="1" decel="100000" fill="hold" grpId="0" nodeType="withEffect">
                                  <p:stCondLst>
                                    <p:cond delay="250"/>
                                  </p:stCondLst>
                                  <p:iterate type="wd">
                                    <p:tmPct val="10000"/>
                                  </p:iterate>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1000" fill="hold"/>
                                        <p:tgtEl>
                                          <p:spTgt spid="17"/>
                                        </p:tgtEl>
                                        <p:attrNameLst>
                                          <p:attrName>ppt_x</p:attrName>
                                        </p:attrNameLst>
                                      </p:cBhvr>
                                      <p:tavLst>
                                        <p:tav tm="0">
                                          <p:val>
                                            <p:strVal val="#ppt_x"/>
                                          </p:val>
                                        </p:tav>
                                        <p:tav tm="100000">
                                          <p:val>
                                            <p:strVal val="#ppt_x"/>
                                          </p:val>
                                        </p:tav>
                                      </p:tavLst>
                                    </p:anim>
                                    <p:anim calcmode="lin" valueType="num">
                                      <p:cBhvr additive="base">
                                        <p:cTn id="18" dur="1000" fill="hold"/>
                                        <p:tgtEl>
                                          <p:spTgt spid="17"/>
                                        </p:tgtEl>
                                        <p:attrNameLst>
                                          <p:attrName>ppt_y</p:attrName>
                                        </p:attrNameLst>
                                      </p:cBhvr>
                                      <p:tavLst>
                                        <p:tav tm="0">
                                          <p:val>
                                            <p:strVal val="0-#ppt_h/2"/>
                                          </p:val>
                                        </p:tav>
                                        <p:tav tm="100000">
                                          <p:val>
                                            <p:strVal val="#ppt_y"/>
                                          </p:val>
                                        </p:tav>
                                      </p:tavLst>
                                    </p:anim>
                                  </p:childTnLst>
                                </p:cTn>
                              </p:par>
                            </p:childTnLst>
                          </p:cTn>
                        </p:par>
                        <p:par>
                          <p:cTn id="19" fill="hold">
                            <p:stCondLst>
                              <p:cond delay="2050"/>
                            </p:stCondLst>
                            <p:childTnLst>
                              <p:par>
                                <p:cTn id="20" presetID="10" presetClass="entr" presetSubtype="0" fill="hold" grpId="0" nodeType="afterEffect">
                                  <p:stCondLst>
                                    <p:cond delay="25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tmplLst>
          <p:tmpl>
            <p:tnLst>
              <p:par>
                <p:cTn presetID="10" presetClass="entr" presetSubtype="0" fill="hold" nodeType="after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animBg="1"/>
    </p:bld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Freeform: Shape 4"/>
          <p:cNvSpPr/>
          <p:nvPr/>
        </p:nvSpPr>
        <p:spPr>
          <a:xfrm>
            <a:off x="4751917" y="1960199"/>
            <a:ext cx="1221075" cy="1410145"/>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Freeform: Shape 5"/>
          <p:cNvSpPr/>
          <p:nvPr/>
        </p:nvSpPr>
        <p:spPr>
          <a:xfrm>
            <a:off x="4784284" y="2721376"/>
            <a:ext cx="1403775" cy="1412325"/>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Freeform: Shape 6"/>
          <p:cNvSpPr/>
          <p:nvPr/>
        </p:nvSpPr>
        <p:spPr>
          <a:xfrm>
            <a:off x="4751917" y="3484597"/>
            <a:ext cx="1221312" cy="141067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Text Placeholder 5"/>
          <p:cNvSpPr>
            <a:spLocks noGrp="1"/>
          </p:cNvSpPr>
          <p:nvPr>
            <p:ph type="body" sz="quarter" idx="15" hasCustomPrompt="1"/>
          </p:nvPr>
        </p:nvSpPr>
        <p:spPr>
          <a:xfrm>
            <a:off x="4968997" y="23390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9" name="Text Placeholder 5"/>
          <p:cNvSpPr>
            <a:spLocks noGrp="1"/>
          </p:cNvSpPr>
          <p:nvPr>
            <p:ph type="body" sz="quarter" idx="17" hasCustomPrompt="1"/>
          </p:nvPr>
        </p:nvSpPr>
        <p:spPr>
          <a:xfrm>
            <a:off x="4968997" y="404263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0" name="Text Placeholder 5"/>
          <p:cNvSpPr>
            <a:spLocks noGrp="1"/>
          </p:cNvSpPr>
          <p:nvPr>
            <p:ph type="body" sz="quarter" idx="19" hasCustomPrompt="1"/>
          </p:nvPr>
        </p:nvSpPr>
        <p:spPr>
          <a:xfrm>
            <a:off x="5486171" y="322366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11" name="Text Placeholder 5"/>
          <p:cNvSpPr>
            <a:spLocks noGrp="1"/>
          </p:cNvSpPr>
          <p:nvPr>
            <p:ph type="body" sz="quarter" idx="12" hasCustomPrompt="1"/>
          </p:nvPr>
        </p:nvSpPr>
        <p:spPr>
          <a:xfrm>
            <a:off x="7440083" y="137209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4" hasCustomPrompt="1"/>
          </p:nvPr>
        </p:nvSpPr>
        <p:spPr>
          <a:xfrm>
            <a:off x="7440083" y="93253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3" name="Text Placeholder 5"/>
          <p:cNvSpPr>
            <a:spLocks noGrp="1"/>
          </p:cNvSpPr>
          <p:nvPr>
            <p:ph type="body" sz="quarter" idx="21" hasCustomPrompt="1"/>
          </p:nvPr>
        </p:nvSpPr>
        <p:spPr>
          <a:xfrm>
            <a:off x="7440083" y="3094930"/>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22" hasCustomPrompt="1"/>
          </p:nvPr>
        </p:nvSpPr>
        <p:spPr>
          <a:xfrm>
            <a:off x="7440083" y="2655371"/>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15" name="Text Placeholder 5"/>
          <p:cNvSpPr>
            <a:spLocks noGrp="1"/>
          </p:cNvSpPr>
          <p:nvPr>
            <p:ph type="body" sz="quarter" idx="23" hasCustomPrompt="1"/>
          </p:nvPr>
        </p:nvSpPr>
        <p:spPr>
          <a:xfrm>
            <a:off x="7440083" y="4817765"/>
            <a:ext cx="3456517" cy="1101394"/>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4" hasCustomPrompt="1"/>
          </p:nvPr>
        </p:nvSpPr>
        <p:spPr>
          <a:xfrm>
            <a:off x="7440083" y="4378206"/>
            <a:ext cx="3456517"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17" name="Straight Connector 65"/>
          <p:cNvCxnSpPr>
            <a:stCxn id="8" idx="3"/>
            <a:endCxn id="12" idx="1"/>
          </p:cNvCxnSpPr>
          <p:nvPr/>
        </p:nvCxnSpPr>
        <p:spPr>
          <a:xfrm flipV="1">
            <a:off x="5452305" y="1127980"/>
            <a:ext cx="1987778" cy="141492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65"/>
          <p:cNvCxnSpPr>
            <a:stCxn id="14" idx="1"/>
          </p:cNvCxnSpPr>
          <p:nvPr/>
        </p:nvCxnSpPr>
        <p:spPr>
          <a:xfrm rot="10800000" flipV="1">
            <a:off x="5969481" y="2850815"/>
            <a:ext cx="1470603" cy="577656"/>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65"/>
          <p:cNvCxnSpPr>
            <a:stCxn id="16" idx="1"/>
            <a:endCxn id="9" idx="3"/>
          </p:cNvCxnSpPr>
          <p:nvPr/>
        </p:nvCxnSpPr>
        <p:spPr>
          <a:xfrm rot="10800000">
            <a:off x="5452306" y="4246507"/>
            <a:ext cx="1987778" cy="327142"/>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9" name="Title 1"/>
          <p:cNvSpPr>
            <a:spLocks noGrp="1"/>
          </p:cNvSpPr>
          <p:nvPr>
            <p:ph type="title" hasCustomPrompt="1"/>
          </p:nvPr>
        </p:nvSpPr>
        <p:spPr>
          <a:xfrm>
            <a:off x="935568" y="2422731"/>
            <a:ext cx="3407833" cy="2012539"/>
          </a:xfrm>
        </p:spPr>
        <p:txBody>
          <a:bodyPr anchor="ctr"/>
          <a:lstStyle>
            <a:lvl1pPr algn="r">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405065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12" decel="10000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0-#ppt_w/2"/>
                                          </p:val>
                                        </p:tav>
                                        <p:tav tm="100000">
                                          <p:val>
                                            <p:strVal val="#ppt_x"/>
                                          </p:val>
                                        </p:tav>
                                      </p:tavLst>
                                    </p:anim>
                                    <p:anim calcmode="lin" valueType="num">
                                      <p:cBhvr additive="base">
                                        <p:cTn id="13" dur="1000" fill="hold"/>
                                        <p:tgtEl>
                                          <p:spTgt spid="5"/>
                                        </p:tgtEl>
                                        <p:attrNameLst>
                                          <p:attrName>ppt_y</p:attrName>
                                        </p:attrNameLst>
                                      </p:cBhvr>
                                      <p:tavLst>
                                        <p:tav tm="0">
                                          <p:val>
                                            <p:strVal val="1+#ppt_h/2"/>
                                          </p:val>
                                        </p:tav>
                                        <p:tav tm="100000">
                                          <p:val>
                                            <p:strVal val="#ppt_y"/>
                                          </p:val>
                                        </p:tav>
                                      </p:tavLst>
                                    </p:anim>
                                  </p:childTnLst>
                                </p:cTn>
                              </p:par>
                              <p:par>
                                <p:cTn id="14" presetID="2" presetClass="entr" presetSubtype="8" decel="10000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1000" fill="hold"/>
                                        <p:tgtEl>
                                          <p:spTgt spid="6"/>
                                        </p:tgtEl>
                                        <p:attrNameLst>
                                          <p:attrName>ppt_x</p:attrName>
                                        </p:attrNameLst>
                                      </p:cBhvr>
                                      <p:tavLst>
                                        <p:tav tm="0">
                                          <p:val>
                                            <p:strVal val="0-#ppt_w/2"/>
                                          </p:val>
                                        </p:tav>
                                        <p:tav tm="100000">
                                          <p:val>
                                            <p:strVal val="#ppt_x"/>
                                          </p:val>
                                        </p:tav>
                                      </p:tavLst>
                                    </p:anim>
                                    <p:anim calcmode="lin" valueType="num">
                                      <p:cBhvr additive="base">
                                        <p:cTn id="17" dur="1000" fill="hold"/>
                                        <p:tgtEl>
                                          <p:spTgt spid="6"/>
                                        </p:tgtEl>
                                        <p:attrNameLst>
                                          <p:attrName>ppt_y</p:attrName>
                                        </p:attrNameLst>
                                      </p:cBhvr>
                                      <p:tavLst>
                                        <p:tav tm="0">
                                          <p:val>
                                            <p:strVal val="#ppt_y"/>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1000" fill="hold"/>
                                        <p:tgtEl>
                                          <p:spTgt spid="7"/>
                                        </p:tgtEl>
                                        <p:attrNameLst>
                                          <p:attrName>ppt_x</p:attrName>
                                        </p:attrNameLst>
                                      </p:cBhvr>
                                      <p:tavLst>
                                        <p:tav tm="0">
                                          <p:val>
                                            <p:strVal val="0-#ppt_w/2"/>
                                          </p:val>
                                        </p:tav>
                                        <p:tav tm="100000">
                                          <p:val>
                                            <p:strVal val="#ppt_x"/>
                                          </p:val>
                                        </p:tav>
                                      </p:tavLst>
                                    </p:anim>
                                    <p:anim calcmode="lin" valueType="num">
                                      <p:cBhvr additive="base">
                                        <p:cTn id="21" dur="1000" fill="hold"/>
                                        <p:tgtEl>
                                          <p:spTgt spid="7"/>
                                        </p:tgtEl>
                                        <p:attrNameLst>
                                          <p:attrName>ppt_y</p:attrName>
                                        </p:attrNameLst>
                                      </p:cBhvr>
                                      <p:tavLst>
                                        <p:tav tm="0">
                                          <p:val>
                                            <p:strVal val="0-#ppt_h/2"/>
                                          </p:val>
                                        </p:tav>
                                        <p:tav tm="100000">
                                          <p:val>
                                            <p:strVal val="#ppt_y"/>
                                          </p:val>
                                        </p:tav>
                                      </p:tavLst>
                                    </p:anim>
                                  </p:childTnLst>
                                </p:cTn>
                              </p:par>
                              <p:par>
                                <p:cTn id="22" presetID="2" presetClass="entr" presetSubtype="12" decel="100000" fill="hold" grpId="0" nodeType="with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anim calcmode="lin" valueType="num">
                                      <p:cBhvr additive="base">
                                        <p:cTn id="24" dur="10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25" dur="1000" fill="hold"/>
                                        <p:tgtEl>
                                          <p:spTgt spid="8">
                                            <p:txEl>
                                              <p:pRg st="0" end="0"/>
                                            </p:txEl>
                                          </p:spTgt>
                                        </p:tgtEl>
                                        <p:attrNameLst>
                                          <p:attrName>ppt_y</p:attrName>
                                        </p:attrNameLst>
                                      </p:cBhvr>
                                      <p:tavLst>
                                        <p:tav tm="0">
                                          <p:val>
                                            <p:strVal val="1+#ppt_h/2"/>
                                          </p:val>
                                        </p:tav>
                                        <p:tav tm="100000">
                                          <p:val>
                                            <p:strVal val="#ppt_y"/>
                                          </p:val>
                                        </p:tav>
                                      </p:tavLst>
                                    </p:anim>
                                  </p:childTnLst>
                                </p:cTn>
                              </p:par>
                              <p:par>
                                <p:cTn id="26" presetID="2" presetClass="entr" presetSubtype="8" decel="100000" fill="hold" grpId="0" nodeType="with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 calcmode="lin" valueType="num">
                                      <p:cBhvr additive="base">
                                        <p:cTn id="28" dur="1000" fill="hold"/>
                                        <p:tgtEl>
                                          <p:spTgt spid="10">
                                            <p:txEl>
                                              <p:pRg st="0" end="0"/>
                                            </p:txEl>
                                          </p:spTgt>
                                        </p:tgtEl>
                                        <p:attrNameLst>
                                          <p:attrName>ppt_x</p:attrName>
                                        </p:attrNameLst>
                                      </p:cBhvr>
                                      <p:tavLst>
                                        <p:tav tm="0">
                                          <p:val>
                                            <p:strVal val="0-#ppt_w/2"/>
                                          </p:val>
                                        </p:tav>
                                        <p:tav tm="100000">
                                          <p:val>
                                            <p:strVal val="#ppt_x"/>
                                          </p:val>
                                        </p:tav>
                                      </p:tavLst>
                                    </p:anim>
                                    <p:anim calcmode="lin" valueType="num">
                                      <p:cBhvr additive="base">
                                        <p:cTn id="29" dur="1000" fill="hold"/>
                                        <p:tgtEl>
                                          <p:spTgt spid="10">
                                            <p:txEl>
                                              <p:pRg st="0" end="0"/>
                                            </p:txEl>
                                          </p:spTgt>
                                        </p:tgtEl>
                                        <p:attrNameLst>
                                          <p:attrName>ppt_y</p:attrName>
                                        </p:attrNameLst>
                                      </p:cBhvr>
                                      <p:tavLst>
                                        <p:tav tm="0">
                                          <p:val>
                                            <p:strVal val="#ppt_y"/>
                                          </p:val>
                                        </p:tav>
                                        <p:tav tm="100000">
                                          <p:val>
                                            <p:strVal val="#ppt_y"/>
                                          </p:val>
                                        </p:tav>
                                      </p:tavLst>
                                    </p:anim>
                                  </p:childTnLst>
                                </p:cTn>
                              </p:par>
                              <p:par>
                                <p:cTn id="30" presetID="2" presetClass="entr" presetSubtype="9" decel="100000" fill="hold" grpId="0" nodeType="withEffect">
                                  <p:stCondLst>
                                    <p:cond delay="0"/>
                                  </p:stCondLst>
                                  <p:childTnLst>
                                    <p:set>
                                      <p:cBhvr>
                                        <p:cTn id="31" dur="1" fill="hold">
                                          <p:stCondLst>
                                            <p:cond delay="0"/>
                                          </p:stCondLst>
                                        </p:cTn>
                                        <p:tgtEl>
                                          <p:spTgt spid="9">
                                            <p:txEl>
                                              <p:pRg st="0" end="0"/>
                                            </p:txEl>
                                          </p:spTgt>
                                        </p:tgtEl>
                                        <p:attrNameLst>
                                          <p:attrName>style.visibility</p:attrName>
                                        </p:attrNameLst>
                                      </p:cBhvr>
                                      <p:to>
                                        <p:strVal val="visible"/>
                                      </p:to>
                                    </p:set>
                                    <p:anim calcmode="lin" valueType="num">
                                      <p:cBhvr additive="base">
                                        <p:cTn id="32" dur="10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33" dur="1000" fill="hold"/>
                                        <p:tgtEl>
                                          <p:spTgt spid="9">
                                            <p:txEl>
                                              <p:pRg st="0" end="0"/>
                                            </p:txEl>
                                          </p:spTgt>
                                        </p:tgtEl>
                                        <p:attrNameLst>
                                          <p:attrName>ppt_y</p:attrName>
                                        </p:attrNameLst>
                                      </p:cBhvr>
                                      <p:tavLst>
                                        <p:tav tm="0">
                                          <p:val>
                                            <p:strVal val="0-#ppt_h/2"/>
                                          </p:val>
                                        </p:tav>
                                        <p:tav tm="100000">
                                          <p:val>
                                            <p:strVal val="#ppt_y"/>
                                          </p:val>
                                        </p:tav>
                                      </p:tavLst>
                                    </p:anim>
                                  </p:childTnLst>
                                </p:cTn>
                              </p:par>
                              <p:par>
                                <p:cTn id="34" presetID="49" presetClass="entr" presetSubtype="0" decel="100000" fill="hold" grpId="1" nodeType="with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p:cTn id="36" dur="1000" fill="hold"/>
                                        <p:tgtEl>
                                          <p:spTgt spid="5"/>
                                        </p:tgtEl>
                                        <p:attrNameLst>
                                          <p:attrName>ppt_w</p:attrName>
                                        </p:attrNameLst>
                                      </p:cBhvr>
                                      <p:tavLst>
                                        <p:tav tm="0">
                                          <p:val>
                                            <p:fltVal val="0"/>
                                          </p:val>
                                        </p:tav>
                                        <p:tav tm="100000">
                                          <p:val>
                                            <p:strVal val="#ppt_w"/>
                                          </p:val>
                                        </p:tav>
                                      </p:tavLst>
                                    </p:anim>
                                    <p:anim calcmode="lin" valueType="num">
                                      <p:cBhvr>
                                        <p:cTn id="37" dur="1000" fill="hold"/>
                                        <p:tgtEl>
                                          <p:spTgt spid="5"/>
                                        </p:tgtEl>
                                        <p:attrNameLst>
                                          <p:attrName>ppt_h</p:attrName>
                                        </p:attrNameLst>
                                      </p:cBhvr>
                                      <p:tavLst>
                                        <p:tav tm="0">
                                          <p:val>
                                            <p:fltVal val="0"/>
                                          </p:val>
                                        </p:tav>
                                        <p:tav tm="100000">
                                          <p:val>
                                            <p:strVal val="#ppt_h"/>
                                          </p:val>
                                        </p:tav>
                                      </p:tavLst>
                                    </p:anim>
                                    <p:anim calcmode="lin" valueType="num">
                                      <p:cBhvr>
                                        <p:cTn id="38" dur="1000" fill="hold"/>
                                        <p:tgtEl>
                                          <p:spTgt spid="5"/>
                                        </p:tgtEl>
                                        <p:attrNameLst>
                                          <p:attrName>style.rotation</p:attrName>
                                        </p:attrNameLst>
                                      </p:cBhvr>
                                      <p:tavLst>
                                        <p:tav tm="0">
                                          <p:val>
                                            <p:fltVal val="360"/>
                                          </p:val>
                                        </p:tav>
                                        <p:tav tm="100000">
                                          <p:val>
                                            <p:fltVal val="0"/>
                                          </p:val>
                                        </p:tav>
                                      </p:tavLst>
                                    </p:anim>
                                    <p:animEffect transition="in" filter="fade">
                                      <p:cBhvr>
                                        <p:cTn id="39" dur="1000"/>
                                        <p:tgtEl>
                                          <p:spTgt spid="5"/>
                                        </p:tgtEl>
                                      </p:cBhvr>
                                    </p:animEffect>
                                  </p:childTnLst>
                                </p:cTn>
                              </p:par>
                              <p:par>
                                <p:cTn id="40" presetID="49" presetClass="entr" presetSubtype="0" decel="100000" fill="hold" grpId="1" nodeType="with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1000" fill="hold"/>
                                        <p:tgtEl>
                                          <p:spTgt spid="6"/>
                                        </p:tgtEl>
                                        <p:attrNameLst>
                                          <p:attrName>ppt_w</p:attrName>
                                        </p:attrNameLst>
                                      </p:cBhvr>
                                      <p:tavLst>
                                        <p:tav tm="0">
                                          <p:val>
                                            <p:fltVal val="0"/>
                                          </p:val>
                                        </p:tav>
                                        <p:tav tm="100000">
                                          <p:val>
                                            <p:strVal val="#ppt_w"/>
                                          </p:val>
                                        </p:tav>
                                      </p:tavLst>
                                    </p:anim>
                                    <p:anim calcmode="lin" valueType="num">
                                      <p:cBhvr>
                                        <p:cTn id="43" dur="1000" fill="hold"/>
                                        <p:tgtEl>
                                          <p:spTgt spid="6"/>
                                        </p:tgtEl>
                                        <p:attrNameLst>
                                          <p:attrName>ppt_h</p:attrName>
                                        </p:attrNameLst>
                                      </p:cBhvr>
                                      <p:tavLst>
                                        <p:tav tm="0">
                                          <p:val>
                                            <p:fltVal val="0"/>
                                          </p:val>
                                        </p:tav>
                                        <p:tav tm="100000">
                                          <p:val>
                                            <p:strVal val="#ppt_h"/>
                                          </p:val>
                                        </p:tav>
                                      </p:tavLst>
                                    </p:anim>
                                    <p:anim calcmode="lin" valueType="num">
                                      <p:cBhvr>
                                        <p:cTn id="44" dur="1000" fill="hold"/>
                                        <p:tgtEl>
                                          <p:spTgt spid="6"/>
                                        </p:tgtEl>
                                        <p:attrNameLst>
                                          <p:attrName>style.rotation</p:attrName>
                                        </p:attrNameLst>
                                      </p:cBhvr>
                                      <p:tavLst>
                                        <p:tav tm="0">
                                          <p:val>
                                            <p:fltVal val="360"/>
                                          </p:val>
                                        </p:tav>
                                        <p:tav tm="100000">
                                          <p:val>
                                            <p:fltVal val="0"/>
                                          </p:val>
                                        </p:tav>
                                      </p:tavLst>
                                    </p:anim>
                                    <p:animEffect transition="in" filter="fade">
                                      <p:cBhvr>
                                        <p:cTn id="45" dur="1000"/>
                                        <p:tgtEl>
                                          <p:spTgt spid="6"/>
                                        </p:tgtEl>
                                      </p:cBhvr>
                                    </p:animEffect>
                                  </p:childTnLst>
                                </p:cTn>
                              </p:par>
                              <p:par>
                                <p:cTn id="46" presetID="49" presetClass="entr" presetSubtype="0" decel="100000" fill="hold" grpId="1" nodeType="with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1000" fill="hold"/>
                                        <p:tgtEl>
                                          <p:spTgt spid="7"/>
                                        </p:tgtEl>
                                        <p:attrNameLst>
                                          <p:attrName>ppt_w</p:attrName>
                                        </p:attrNameLst>
                                      </p:cBhvr>
                                      <p:tavLst>
                                        <p:tav tm="0">
                                          <p:val>
                                            <p:fltVal val="0"/>
                                          </p:val>
                                        </p:tav>
                                        <p:tav tm="100000">
                                          <p:val>
                                            <p:strVal val="#ppt_w"/>
                                          </p:val>
                                        </p:tav>
                                      </p:tavLst>
                                    </p:anim>
                                    <p:anim calcmode="lin" valueType="num">
                                      <p:cBhvr>
                                        <p:cTn id="49" dur="1000" fill="hold"/>
                                        <p:tgtEl>
                                          <p:spTgt spid="7"/>
                                        </p:tgtEl>
                                        <p:attrNameLst>
                                          <p:attrName>ppt_h</p:attrName>
                                        </p:attrNameLst>
                                      </p:cBhvr>
                                      <p:tavLst>
                                        <p:tav tm="0">
                                          <p:val>
                                            <p:fltVal val="0"/>
                                          </p:val>
                                        </p:tav>
                                        <p:tav tm="100000">
                                          <p:val>
                                            <p:strVal val="#ppt_h"/>
                                          </p:val>
                                        </p:tav>
                                      </p:tavLst>
                                    </p:anim>
                                    <p:anim calcmode="lin" valueType="num">
                                      <p:cBhvr>
                                        <p:cTn id="50" dur="1000" fill="hold"/>
                                        <p:tgtEl>
                                          <p:spTgt spid="7"/>
                                        </p:tgtEl>
                                        <p:attrNameLst>
                                          <p:attrName>style.rotation</p:attrName>
                                        </p:attrNameLst>
                                      </p:cBhvr>
                                      <p:tavLst>
                                        <p:tav tm="0">
                                          <p:val>
                                            <p:fltVal val="360"/>
                                          </p:val>
                                        </p:tav>
                                        <p:tav tm="100000">
                                          <p:val>
                                            <p:fltVal val="0"/>
                                          </p:val>
                                        </p:tav>
                                      </p:tavLst>
                                    </p:anim>
                                    <p:animEffect transition="in" filter="fade">
                                      <p:cBhvr>
                                        <p:cTn id="51" dur="1000"/>
                                        <p:tgtEl>
                                          <p:spTgt spid="7"/>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8">
                                            <p:txEl>
                                              <p:pRg st="0" end="0"/>
                                            </p:txEl>
                                          </p:spTgt>
                                        </p:tgtEl>
                                        <p:attrNameLst>
                                          <p:attrName>style.visibility</p:attrName>
                                        </p:attrNameLst>
                                      </p:cBhvr>
                                      <p:to>
                                        <p:strVal val="visible"/>
                                      </p:to>
                                    </p:set>
                                    <p:anim calcmode="lin" valueType="num">
                                      <p:cBhvr>
                                        <p:cTn id="54" dur="10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8">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8">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8">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9">
                                            <p:txEl>
                                              <p:pRg st="0" end="0"/>
                                            </p:txEl>
                                          </p:spTgt>
                                        </p:tgtEl>
                                        <p:attrNameLst>
                                          <p:attrName>style.visibility</p:attrName>
                                        </p:attrNameLst>
                                      </p:cBhvr>
                                      <p:to>
                                        <p:strVal val="visible"/>
                                      </p:to>
                                    </p:set>
                                    <p:anim calcmode="lin" valueType="num">
                                      <p:cBhvr>
                                        <p:cTn id="60" dur="1000" fill="hold"/>
                                        <p:tgtEl>
                                          <p:spTgt spid="9">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9">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9">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9">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10">
                                            <p:txEl>
                                              <p:pRg st="0" end="0"/>
                                            </p:txEl>
                                          </p:spTgt>
                                        </p:tgtEl>
                                        <p:attrNameLst>
                                          <p:attrName>style.visibility</p:attrName>
                                        </p:attrNameLst>
                                      </p:cBhvr>
                                      <p:to>
                                        <p:strVal val="visible"/>
                                      </p:to>
                                    </p:set>
                                    <p:anim calcmode="lin" valueType="num">
                                      <p:cBhvr>
                                        <p:cTn id="66" dur="1000" fill="hold"/>
                                        <p:tgtEl>
                                          <p:spTgt spid="1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1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1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10">
                                            <p:txEl>
                                              <p:pRg st="0" end="0"/>
                                            </p:txEl>
                                          </p:spTgt>
                                        </p:tgtEl>
                                      </p:cBhvr>
                                    </p:animEffect>
                                  </p:childTnLst>
                                </p:cTn>
                              </p:par>
                            </p:childTnLst>
                          </p:cTn>
                        </p:par>
                        <p:par>
                          <p:cTn id="70" fill="hold">
                            <p:stCondLst>
                              <p:cond delay="2300"/>
                            </p:stCondLst>
                            <p:childTnLst>
                              <p:par>
                                <p:cTn id="71" presetID="22" presetClass="entr" presetSubtype="8" fill="hold" nodeType="afterEffect">
                                  <p:stCondLst>
                                    <p:cond delay="250"/>
                                  </p:stCondLst>
                                  <p:childTnLst>
                                    <p:set>
                                      <p:cBhvr>
                                        <p:cTn id="72" dur="1" fill="hold">
                                          <p:stCondLst>
                                            <p:cond delay="0"/>
                                          </p:stCondLst>
                                        </p:cTn>
                                        <p:tgtEl>
                                          <p:spTgt spid="17"/>
                                        </p:tgtEl>
                                        <p:attrNameLst>
                                          <p:attrName>style.visibility</p:attrName>
                                        </p:attrNameLst>
                                      </p:cBhvr>
                                      <p:to>
                                        <p:strVal val="visible"/>
                                      </p:to>
                                    </p:set>
                                    <p:animEffect transition="in" filter="wipe(left)">
                                      <p:cBhvr>
                                        <p:cTn id="73" dur="500"/>
                                        <p:tgtEl>
                                          <p:spTgt spid="17"/>
                                        </p:tgtEl>
                                      </p:cBhvr>
                                    </p:animEffect>
                                  </p:childTnLst>
                                </p:cTn>
                              </p:par>
                            </p:childTnLst>
                          </p:cTn>
                        </p:par>
                        <p:par>
                          <p:cTn id="74" fill="hold">
                            <p:stCondLst>
                              <p:cond delay="3050"/>
                            </p:stCondLst>
                            <p:childTnLst>
                              <p:par>
                                <p:cTn id="75" presetID="22" presetClass="entr" presetSubtype="8" fill="hold" grpId="0" nodeType="afterEffect">
                                  <p:stCondLst>
                                    <p:cond delay="0"/>
                                  </p:stCondLst>
                                  <p:childTnLst>
                                    <p:set>
                                      <p:cBhvr>
                                        <p:cTn id="76" dur="1" fill="hold">
                                          <p:stCondLst>
                                            <p:cond delay="0"/>
                                          </p:stCondLst>
                                        </p:cTn>
                                        <p:tgtEl>
                                          <p:spTgt spid="12">
                                            <p:txEl>
                                              <p:pRg st="0" end="0"/>
                                            </p:txEl>
                                          </p:spTgt>
                                        </p:tgtEl>
                                        <p:attrNameLst>
                                          <p:attrName>style.visibility</p:attrName>
                                        </p:attrNameLst>
                                      </p:cBhvr>
                                      <p:to>
                                        <p:strVal val="visible"/>
                                      </p:to>
                                    </p:set>
                                    <p:animEffect transition="in" filter="wipe(left)">
                                      <p:cBhvr>
                                        <p:cTn id="77" dur="500"/>
                                        <p:tgtEl>
                                          <p:spTgt spid="12">
                                            <p:txEl>
                                              <p:pRg st="0" end="0"/>
                                            </p:txEl>
                                          </p:spTgt>
                                        </p:tgtEl>
                                      </p:cBhvr>
                                    </p:animEffect>
                                  </p:childTnLst>
                                </p:cTn>
                              </p:par>
                            </p:childTnLst>
                          </p:cTn>
                        </p:par>
                        <p:par>
                          <p:cTn id="78" fill="hold">
                            <p:stCondLst>
                              <p:cond delay="3550"/>
                            </p:stCondLst>
                            <p:childTnLst>
                              <p:par>
                                <p:cTn id="79" presetID="10" presetClass="entr" presetSubtype="0" fill="hold" grpId="0" nodeType="afterEffect">
                                  <p:stCondLst>
                                    <p:cond delay="0"/>
                                  </p:stCondLst>
                                  <p:childTnLst>
                                    <p:set>
                                      <p:cBhvr>
                                        <p:cTn id="80" dur="1" fill="hold">
                                          <p:stCondLst>
                                            <p:cond delay="0"/>
                                          </p:stCondLst>
                                        </p:cTn>
                                        <p:tgtEl>
                                          <p:spTgt spid="11">
                                            <p:txEl>
                                              <p:pRg st="0" end="0"/>
                                            </p:txEl>
                                          </p:spTgt>
                                        </p:tgtEl>
                                        <p:attrNameLst>
                                          <p:attrName>style.visibility</p:attrName>
                                        </p:attrNameLst>
                                      </p:cBhvr>
                                      <p:to>
                                        <p:strVal val="visible"/>
                                      </p:to>
                                    </p:set>
                                    <p:animEffect transition="in" filter="fade">
                                      <p:cBhvr>
                                        <p:cTn id="81" dur="500"/>
                                        <p:tgtEl>
                                          <p:spTgt spid="11">
                                            <p:txEl>
                                              <p:pRg st="0" end="0"/>
                                            </p:txEl>
                                          </p:spTgt>
                                        </p:tgtEl>
                                      </p:cBhvr>
                                    </p:animEffect>
                                  </p:childTnLst>
                                </p:cTn>
                              </p:par>
                            </p:childTnLst>
                          </p:cTn>
                        </p:par>
                        <p:par>
                          <p:cTn id="82" fill="hold">
                            <p:stCondLst>
                              <p:cond delay="4050"/>
                            </p:stCondLst>
                            <p:childTnLst>
                              <p:par>
                                <p:cTn id="83" presetID="22" presetClass="entr" presetSubtype="8" fill="hold" nodeType="afterEffect">
                                  <p:stCondLst>
                                    <p:cond delay="250"/>
                                  </p:stCondLst>
                                  <p:childTnLst>
                                    <p:set>
                                      <p:cBhvr>
                                        <p:cTn id="84" dur="1" fill="hold">
                                          <p:stCondLst>
                                            <p:cond delay="0"/>
                                          </p:stCondLst>
                                        </p:cTn>
                                        <p:tgtEl>
                                          <p:spTgt spid="18"/>
                                        </p:tgtEl>
                                        <p:attrNameLst>
                                          <p:attrName>style.visibility</p:attrName>
                                        </p:attrNameLst>
                                      </p:cBhvr>
                                      <p:to>
                                        <p:strVal val="visible"/>
                                      </p:to>
                                    </p:set>
                                    <p:animEffect transition="in" filter="wipe(left)">
                                      <p:cBhvr>
                                        <p:cTn id="85" dur="500"/>
                                        <p:tgtEl>
                                          <p:spTgt spid="18"/>
                                        </p:tgtEl>
                                      </p:cBhvr>
                                    </p:animEffect>
                                  </p:childTnLst>
                                </p:cTn>
                              </p:par>
                            </p:childTnLst>
                          </p:cTn>
                        </p:par>
                        <p:par>
                          <p:cTn id="86" fill="hold">
                            <p:stCondLst>
                              <p:cond delay="4800"/>
                            </p:stCondLst>
                            <p:childTnLst>
                              <p:par>
                                <p:cTn id="87" presetID="22" presetClass="entr" presetSubtype="8" fill="hold" grpId="0" nodeType="afterEffect">
                                  <p:stCondLst>
                                    <p:cond delay="0"/>
                                  </p:stCondLst>
                                  <p:childTnLst>
                                    <p:set>
                                      <p:cBhvr>
                                        <p:cTn id="88" dur="1" fill="hold">
                                          <p:stCondLst>
                                            <p:cond delay="0"/>
                                          </p:stCondLst>
                                        </p:cTn>
                                        <p:tgtEl>
                                          <p:spTgt spid="14">
                                            <p:txEl>
                                              <p:pRg st="0" end="0"/>
                                            </p:txEl>
                                          </p:spTgt>
                                        </p:tgtEl>
                                        <p:attrNameLst>
                                          <p:attrName>style.visibility</p:attrName>
                                        </p:attrNameLst>
                                      </p:cBhvr>
                                      <p:to>
                                        <p:strVal val="visible"/>
                                      </p:to>
                                    </p:set>
                                    <p:animEffect transition="in" filter="wipe(left)">
                                      <p:cBhvr>
                                        <p:cTn id="89" dur="500"/>
                                        <p:tgtEl>
                                          <p:spTgt spid="14">
                                            <p:txEl>
                                              <p:pRg st="0" end="0"/>
                                            </p:txEl>
                                          </p:spTgt>
                                        </p:tgtEl>
                                      </p:cBhvr>
                                    </p:animEffect>
                                  </p:childTnLst>
                                </p:cTn>
                              </p:par>
                            </p:childTnLst>
                          </p:cTn>
                        </p:par>
                        <p:par>
                          <p:cTn id="90" fill="hold">
                            <p:stCondLst>
                              <p:cond delay="5300"/>
                            </p:stCondLst>
                            <p:childTnLst>
                              <p:par>
                                <p:cTn id="91" presetID="10" presetClass="entr" presetSubtype="0" fill="hold" grpId="0" nodeType="afterEffect">
                                  <p:stCondLst>
                                    <p:cond delay="0"/>
                                  </p:stCondLst>
                                  <p:childTnLst>
                                    <p:set>
                                      <p:cBhvr>
                                        <p:cTn id="92" dur="1" fill="hold">
                                          <p:stCondLst>
                                            <p:cond delay="0"/>
                                          </p:stCondLst>
                                        </p:cTn>
                                        <p:tgtEl>
                                          <p:spTgt spid="13">
                                            <p:txEl>
                                              <p:pRg st="0" end="0"/>
                                            </p:txEl>
                                          </p:spTgt>
                                        </p:tgtEl>
                                        <p:attrNameLst>
                                          <p:attrName>style.visibility</p:attrName>
                                        </p:attrNameLst>
                                      </p:cBhvr>
                                      <p:to>
                                        <p:strVal val="visible"/>
                                      </p:to>
                                    </p:set>
                                    <p:animEffect transition="in" filter="fade">
                                      <p:cBhvr>
                                        <p:cTn id="93" dur="500"/>
                                        <p:tgtEl>
                                          <p:spTgt spid="13">
                                            <p:txEl>
                                              <p:pRg st="0" end="0"/>
                                            </p:txEl>
                                          </p:spTgt>
                                        </p:tgtEl>
                                      </p:cBhvr>
                                    </p:animEffect>
                                  </p:childTnLst>
                                </p:cTn>
                              </p:par>
                            </p:childTnLst>
                          </p:cTn>
                        </p:par>
                        <p:par>
                          <p:cTn id="94" fill="hold">
                            <p:stCondLst>
                              <p:cond delay="5800"/>
                            </p:stCondLst>
                            <p:childTnLst>
                              <p:par>
                                <p:cTn id="95" presetID="22" presetClass="entr" presetSubtype="8" fill="hold" nodeType="afterEffect">
                                  <p:stCondLst>
                                    <p:cond delay="250"/>
                                  </p:stCondLst>
                                  <p:childTnLst>
                                    <p:set>
                                      <p:cBhvr>
                                        <p:cTn id="96" dur="1" fill="hold">
                                          <p:stCondLst>
                                            <p:cond delay="0"/>
                                          </p:stCondLst>
                                        </p:cTn>
                                        <p:tgtEl>
                                          <p:spTgt spid="19"/>
                                        </p:tgtEl>
                                        <p:attrNameLst>
                                          <p:attrName>style.visibility</p:attrName>
                                        </p:attrNameLst>
                                      </p:cBhvr>
                                      <p:to>
                                        <p:strVal val="visible"/>
                                      </p:to>
                                    </p:set>
                                    <p:animEffect transition="in" filter="wipe(left)">
                                      <p:cBhvr>
                                        <p:cTn id="97" dur="500"/>
                                        <p:tgtEl>
                                          <p:spTgt spid="19"/>
                                        </p:tgtEl>
                                      </p:cBhvr>
                                    </p:animEffect>
                                  </p:childTnLst>
                                </p:cTn>
                              </p:par>
                            </p:childTnLst>
                          </p:cTn>
                        </p:par>
                        <p:par>
                          <p:cTn id="98" fill="hold">
                            <p:stCondLst>
                              <p:cond delay="6550"/>
                            </p:stCondLst>
                            <p:childTnLst>
                              <p:par>
                                <p:cTn id="99" presetID="22" presetClass="entr" presetSubtype="8" fill="hold" grpId="0" nodeType="afterEffect">
                                  <p:stCondLst>
                                    <p:cond delay="0"/>
                                  </p:stCondLst>
                                  <p:childTnLst>
                                    <p:set>
                                      <p:cBhvr>
                                        <p:cTn id="100" dur="1" fill="hold">
                                          <p:stCondLst>
                                            <p:cond delay="0"/>
                                          </p:stCondLst>
                                        </p:cTn>
                                        <p:tgtEl>
                                          <p:spTgt spid="16">
                                            <p:txEl>
                                              <p:pRg st="0" end="0"/>
                                            </p:txEl>
                                          </p:spTgt>
                                        </p:tgtEl>
                                        <p:attrNameLst>
                                          <p:attrName>style.visibility</p:attrName>
                                        </p:attrNameLst>
                                      </p:cBhvr>
                                      <p:to>
                                        <p:strVal val="visible"/>
                                      </p:to>
                                    </p:set>
                                    <p:animEffect transition="in" filter="wipe(left)">
                                      <p:cBhvr>
                                        <p:cTn id="101" dur="500"/>
                                        <p:tgtEl>
                                          <p:spTgt spid="16">
                                            <p:txEl>
                                              <p:pRg st="0" end="0"/>
                                            </p:txEl>
                                          </p:spTgt>
                                        </p:tgtEl>
                                      </p:cBhvr>
                                    </p:animEffect>
                                  </p:childTnLst>
                                </p:cTn>
                              </p:par>
                            </p:childTnLst>
                          </p:cTn>
                        </p:par>
                        <p:par>
                          <p:cTn id="102" fill="hold">
                            <p:stCondLst>
                              <p:cond delay="7050"/>
                            </p:stCondLst>
                            <p:childTnLst>
                              <p:par>
                                <p:cTn id="103" presetID="10" presetClass="entr" presetSubtype="0" fill="hold" grpId="0" nodeType="afterEffect">
                                  <p:stCondLst>
                                    <p:cond delay="0"/>
                                  </p:stCondLst>
                                  <p:childTnLst>
                                    <p:set>
                                      <p:cBhvr>
                                        <p:cTn id="104" dur="1" fill="hold">
                                          <p:stCondLst>
                                            <p:cond delay="0"/>
                                          </p:stCondLst>
                                        </p:cTn>
                                        <p:tgtEl>
                                          <p:spTgt spid="15">
                                            <p:txEl>
                                              <p:pRg st="0" end="0"/>
                                            </p:txEl>
                                          </p:spTgt>
                                        </p:tgtEl>
                                        <p:attrNameLst>
                                          <p:attrName>style.visibility</p:attrName>
                                        </p:attrNameLst>
                                      </p:cBhvr>
                                      <p:to>
                                        <p:strVal val="visible"/>
                                      </p:to>
                                    </p:set>
                                    <p:animEffect transition="in" filter="fade">
                                      <p:cBhvr>
                                        <p:cTn id="105"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build="p">
        <p:tmplLst>
          <p:tmpl lvl="1">
            <p:tnLst>
              <p:par>
                <p:cTn presetID="2" presetClass="entr" presetSubtype="12"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1000" fill="hold"/>
                        <p:tgtEl>
                          <p:spTgt spid="8"/>
                        </p:tgtEl>
                        <p:attrNameLst>
                          <p:attrName>ppt_x</p:attrName>
                        </p:attrNameLst>
                      </p:cBhvr>
                      <p:tavLst>
                        <p:tav tm="0">
                          <p:val>
                            <p:strVal val="0-#ppt_w/2"/>
                          </p:val>
                        </p:tav>
                        <p:tav tm="100000">
                          <p:val>
                            <p:strVal val="#ppt_x"/>
                          </p:val>
                        </p:tav>
                      </p:tavLst>
                    </p:anim>
                    <p:anim calcmode="lin" valueType="num">
                      <p:cBhvr additive="base">
                        <p:cTn dur="1000" fill="hold"/>
                        <p:tgtEl>
                          <p:spTgt spid="8"/>
                        </p:tgtEl>
                        <p:attrNameLst>
                          <p:attrName>ppt_y</p:attrName>
                        </p:attrNameLst>
                      </p:cBhvr>
                      <p:tavLst>
                        <p:tav tm="0">
                          <p:val>
                            <p:strVal val="1+#ppt_h/2"/>
                          </p:val>
                        </p:tav>
                        <p:tav tm="100000">
                          <p:val>
                            <p:strVal val="#ppt_y"/>
                          </p:val>
                        </p:tav>
                      </p:tavLst>
                    </p:anim>
                  </p:childTnLst>
                </p:cTn>
              </p:par>
            </p:tnLst>
          </p:tmpl>
        </p:tmplLst>
      </p:bldP>
      <p:bldP spid="8" grpId="1" build="p">
        <p:tmplLst>
          <p:tmpl lvl="1">
            <p:tnLst>
              <p:par>
                <p:cTn presetID="49" presetClass="entr" presetSubtype="0" decel="100000" fill="hold" nodeType="with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p:cTn dur="1000" fill="hold"/>
                        <p:tgtEl>
                          <p:spTgt spid="8"/>
                        </p:tgtEl>
                        <p:attrNameLst>
                          <p:attrName>ppt_w</p:attrName>
                        </p:attrNameLst>
                      </p:cBhvr>
                      <p:tavLst>
                        <p:tav tm="0">
                          <p:val>
                            <p:fltVal val="0"/>
                          </p:val>
                        </p:tav>
                        <p:tav tm="100000">
                          <p:val>
                            <p:strVal val="#ppt_w"/>
                          </p:val>
                        </p:tav>
                      </p:tavLst>
                    </p:anim>
                    <p:anim calcmode="lin" valueType="num">
                      <p:cBhvr>
                        <p:cTn dur="1000" fill="hold"/>
                        <p:tgtEl>
                          <p:spTgt spid="8"/>
                        </p:tgtEl>
                        <p:attrNameLst>
                          <p:attrName>ppt_h</p:attrName>
                        </p:attrNameLst>
                      </p:cBhvr>
                      <p:tavLst>
                        <p:tav tm="0">
                          <p:val>
                            <p:fltVal val="0"/>
                          </p:val>
                        </p:tav>
                        <p:tav tm="100000">
                          <p:val>
                            <p:strVal val="#ppt_h"/>
                          </p:val>
                        </p:tav>
                      </p:tavLst>
                    </p:anim>
                    <p:anim calcmode="lin" valueType="num">
                      <p:cBhvr>
                        <p:cTn dur="1000" fill="hold"/>
                        <p:tgtEl>
                          <p:spTgt spid="8"/>
                        </p:tgtEl>
                        <p:attrNameLst>
                          <p:attrName>style.rotation</p:attrName>
                        </p:attrNameLst>
                      </p:cBhvr>
                      <p:tavLst>
                        <p:tav tm="0">
                          <p:val>
                            <p:fltVal val="360"/>
                          </p:val>
                        </p:tav>
                        <p:tav tm="100000">
                          <p:val>
                            <p:fltVal val="0"/>
                          </p:val>
                        </p:tav>
                      </p:tavLst>
                    </p:anim>
                    <p:animEffect transition="in" filter="fade">
                      <p:cBhvr>
                        <p:cTn dur="1000"/>
                        <p:tgtEl>
                          <p:spTgt spid="8"/>
                        </p:tgtEl>
                      </p:cBhvr>
                    </p:animEffect>
                  </p:childTnLst>
                </p:cTn>
              </p:par>
            </p:tnLst>
          </p:tmpl>
        </p:tmplLst>
      </p:bldP>
      <p:bldP spid="9" grpId="0" build="p">
        <p:tmplLst>
          <p:tmpl lvl="1">
            <p:tnLst>
              <p:par>
                <p:cTn presetID="2" presetClass="entr" presetSubtype="9"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1000" fill="hold"/>
                        <p:tgtEl>
                          <p:spTgt spid="9"/>
                        </p:tgtEl>
                        <p:attrNameLst>
                          <p:attrName>ppt_x</p:attrName>
                        </p:attrNameLst>
                      </p:cBhvr>
                      <p:tavLst>
                        <p:tav tm="0">
                          <p:val>
                            <p:strVal val="0-#ppt_w/2"/>
                          </p:val>
                        </p:tav>
                        <p:tav tm="100000">
                          <p:val>
                            <p:strVal val="#ppt_x"/>
                          </p:val>
                        </p:tav>
                      </p:tavLst>
                    </p:anim>
                    <p:anim calcmode="lin" valueType="num">
                      <p:cBhvr additive="base">
                        <p:cTn dur="1000" fill="hold"/>
                        <p:tgtEl>
                          <p:spTgt spid="9"/>
                        </p:tgtEl>
                        <p:attrNameLst>
                          <p:attrName>ppt_y</p:attrName>
                        </p:attrNameLst>
                      </p:cBhvr>
                      <p:tavLst>
                        <p:tav tm="0">
                          <p:val>
                            <p:strVal val="0-#ppt_h/2"/>
                          </p:val>
                        </p:tav>
                        <p:tav tm="100000">
                          <p:val>
                            <p:strVal val="#ppt_y"/>
                          </p:val>
                        </p:tav>
                      </p:tavLst>
                    </p:anim>
                  </p:childTnLst>
                </p:cTn>
              </p:par>
            </p:tnLst>
          </p:tmpl>
        </p:tmplLst>
      </p:bldP>
      <p:bldP spid="9" grpId="1" build="p">
        <p:tmplLst>
          <p:tmpl lvl="1">
            <p:tnLst>
              <p:par>
                <p:cTn presetID="49" presetClass="entr" presetSubtype="0"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p:cTn dur="1000" fill="hold"/>
                        <p:tgtEl>
                          <p:spTgt spid="9"/>
                        </p:tgtEl>
                        <p:attrNameLst>
                          <p:attrName>ppt_w</p:attrName>
                        </p:attrNameLst>
                      </p:cBhvr>
                      <p:tavLst>
                        <p:tav tm="0">
                          <p:val>
                            <p:fltVal val="0"/>
                          </p:val>
                        </p:tav>
                        <p:tav tm="100000">
                          <p:val>
                            <p:strVal val="#ppt_w"/>
                          </p:val>
                        </p:tav>
                      </p:tavLst>
                    </p:anim>
                    <p:anim calcmode="lin" valueType="num">
                      <p:cBhvr>
                        <p:cTn dur="1000" fill="hold"/>
                        <p:tgtEl>
                          <p:spTgt spid="9"/>
                        </p:tgtEl>
                        <p:attrNameLst>
                          <p:attrName>ppt_h</p:attrName>
                        </p:attrNameLst>
                      </p:cBhvr>
                      <p:tavLst>
                        <p:tav tm="0">
                          <p:val>
                            <p:fltVal val="0"/>
                          </p:val>
                        </p:tav>
                        <p:tav tm="100000">
                          <p:val>
                            <p:strVal val="#ppt_h"/>
                          </p:val>
                        </p:tav>
                      </p:tavLst>
                    </p:anim>
                    <p:anim calcmode="lin" valueType="num">
                      <p:cBhvr>
                        <p:cTn dur="1000" fill="hold"/>
                        <p:tgtEl>
                          <p:spTgt spid="9"/>
                        </p:tgtEl>
                        <p:attrNameLst>
                          <p:attrName>style.rotation</p:attrName>
                        </p:attrNameLst>
                      </p:cBhvr>
                      <p:tavLst>
                        <p:tav tm="0">
                          <p:val>
                            <p:fltVal val="360"/>
                          </p:val>
                        </p:tav>
                        <p:tav tm="100000">
                          <p:val>
                            <p:fltVal val="0"/>
                          </p:val>
                        </p:tav>
                      </p:tavLst>
                    </p:anim>
                    <p:animEffect transition="in" filter="fade">
                      <p:cBhvr>
                        <p:cTn dur="1000"/>
                        <p:tgtEl>
                          <p:spTgt spid="9"/>
                        </p:tgtEl>
                      </p:cBhvr>
                    </p:animEffect>
                  </p:childTnLst>
                </p:cTn>
              </p:par>
            </p:tnLst>
          </p:tmpl>
        </p:tmplLst>
      </p:bldP>
      <p:bldP spid="10" grpId="0" build="p">
        <p:tmplLst>
          <p:tmpl lvl="1">
            <p:tnLst>
              <p:par>
                <p:cTn presetID="2" presetClass="entr" presetSubtype="8"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1000" fill="hold"/>
                        <p:tgtEl>
                          <p:spTgt spid="10"/>
                        </p:tgtEl>
                        <p:attrNameLst>
                          <p:attrName>ppt_x</p:attrName>
                        </p:attrNameLst>
                      </p:cBhvr>
                      <p:tavLst>
                        <p:tav tm="0">
                          <p:val>
                            <p:strVal val="0-#ppt_w/2"/>
                          </p:val>
                        </p:tav>
                        <p:tav tm="100000">
                          <p:val>
                            <p:strVal val="#ppt_x"/>
                          </p:val>
                        </p:tav>
                      </p:tavLst>
                    </p:anim>
                    <p:anim calcmode="lin" valueType="num">
                      <p:cBhvr additive="base">
                        <p:cTn dur="1000" fill="hold"/>
                        <p:tgtEl>
                          <p:spTgt spid="10"/>
                        </p:tgtEl>
                        <p:attrNameLst>
                          <p:attrName>ppt_y</p:attrName>
                        </p:attrNameLst>
                      </p:cBhvr>
                      <p:tavLst>
                        <p:tav tm="0">
                          <p:val>
                            <p:strVal val="#ppt_y"/>
                          </p:val>
                        </p:tav>
                        <p:tav tm="100000">
                          <p:val>
                            <p:strVal val="#ppt_y"/>
                          </p:val>
                        </p:tav>
                      </p:tavLst>
                    </p:anim>
                  </p:childTnLst>
                </p:cTn>
              </p:par>
            </p:tnLst>
          </p:tmpl>
        </p:tmplLst>
      </p:bldP>
      <p:bldP spid="10" grpId="1" build="p">
        <p:tmplLst>
          <p:tmpl lvl="1">
            <p:tnLst>
              <p:par>
                <p:cTn presetID="49" presetClass="entr" presetSubtype="0"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p:cTn dur="1000" fill="hold"/>
                        <p:tgtEl>
                          <p:spTgt spid="10"/>
                        </p:tgtEl>
                        <p:attrNameLst>
                          <p:attrName>ppt_w</p:attrName>
                        </p:attrNameLst>
                      </p:cBhvr>
                      <p:tavLst>
                        <p:tav tm="0">
                          <p:val>
                            <p:fltVal val="0"/>
                          </p:val>
                        </p:tav>
                        <p:tav tm="100000">
                          <p:val>
                            <p:strVal val="#ppt_w"/>
                          </p:val>
                        </p:tav>
                      </p:tavLst>
                    </p:anim>
                    <p:anim calcmode="lin" valueType="num">
                      <p:cBhvr>
                        <p:cTn dur="1000" fill="hold"/>
                        <p:tgtEl>
                          <p:spTgt spid="10"/>
                        </p:tgtEl>
                        <p:attrNameLst>
                          <p:attrName>ppt_h</p:attrName>
                        </p:attrNameLst>
                      </p:cBhvr>
                      <p:tavLst>
                        <p:tav tm="0">
                          <p:val>
                            <p:fltVal val="0"/>
                          </p:val>
                        </p:tav>
                        <p:tav tm="100000">
                          <p:val>
                            <p:strVal val="#ppt_h"/>
                          </p:val>
                        </p:tav>
                      </p:tavLst>
                    </p:anim>
                    <p:anim calcmode="lin" valueType="num">
                      <p:cBhvr>
                        <p:cTn dur="1000" fill="hold"/>
                        <p:tgtEl>
                          <p:spTgt spid="10"/>
                        </p:tgtEl>
                        <p:attrNameLst>
                          <p:attrName>style.rotation</p:attrName>
                        </p:attrNameLst>
                      </p:cBhvr>
                      <p:tavLst>
                        <p:tav tm="0">
                          <p:val>
                            <p:fltVal val="360"/>
                          </p:val>
                        </p:tav>
                        <p:tav tm="100000">
                          <p:val>
                            <p:fltVal val="0"/>
                          </p:val>
                        </p:tav>
                      </p:tavLst>
                    </p:anim>
                    <p:animEffect transition="in" filter="fade">
                      <p:cBhvr>
                        <p:cTn dur="1000"/>
                        <p:tgtEl>
                          <p:spTgt spid="10"/>
                        </p:tgtEl>
                      </p:cBhvr>
                    </p:animEffect>
                  </p:childTnLst>
                </p:cTn>
              </p:par>
            </p:tnLst>
          </p:tmpl>
        </p:tmplLst>
      </p:bldP>
      <p:bldP spid="11" grpId="0" build="p">
        <p:tmplLst>
          <p:tmpl lvl="1">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22" presetClass="entr" presetSubtype="8"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wipe(left)">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22" presetClass="entr" presetSubtype="8"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wipe(left)">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22" presetClass="entr" presetSubtype="8"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29"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Wide image and text 1">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 name="Title 1"/>
          <p:cNvSpPr>
            <a:spLocks noGrp="1"/>
          </p:cNvSpPr>
          <p:nvPr>
            <p:ph type="title" hasCustomPrompt="1"/>
          </p:nvPr>
        </p:nvSpPr>
        <p:spPr>
          <a:xfrm>
            <a:off x="1295400" y="2523401"/>
            <a:ext cx="9601200" cy="905070"/>
          </a:xfrm>
        </p:spPr>
        <p:txBody>
          <a:bodyPr/>
          <a:lstStyle>
            <a:lvl1pPr algn="ctr">
              <a:defRPr>
                <a:solidFill>
                  <a:schemeClr val="bg1"/>
                </a:solidFill>
              </a:defRPr>
            </a:lvl1pPr>
          </a:lstStyle>
          <a:p>
            <a:r>
              <a:rPr kumimoji="1" lang="en-US" altLang="ja-JP" dirty="0"/>
              <a:t>Slide title goes here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2891367" y="3700504"/>
            <a:ext cx="6409267" cy="1889417"/>
          </a:xfrm>
        </p:spPr>
        <p:txBody>
          <a:bodyPr anchor="ctr"/>
          <a:lstStyle>
            <a:lvl1pPr marL="0" indent="0" algn="ctr">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428408816"/>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6 poin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34" name="Freeform: Shape 33"/>
          <p:cNvSpPr/>
          <p:nvPr/>
        </p:nvSpPr>
        <p:spPr>
          <a:xfrm>
            <a:off x="4841863" y="2401054"/>
            <a:ext cx="1221312" cy="1410673"/>
          </a:xfrm>
          <a:custGeom>
            <a:avLst/>
            <a:gdLst>
              <a:gd name="connsiteX0" fmla="*/ 1831968 w 1831968"/>
              <a:gd name="connsiteY0" fmla="*/ 0 h 2115683"/>
              <a:gd name="connsiteX1" fmla="*/ 1831968 w 1831968"/>
              <a:gd name="connsiteY1" fmla="*/ 2115683 h 2115683"/>
              <a:gd name="connsiteX2" fmla="*/ 0 w 1831968"/>
              <a:gd name="connsiteY2" fmla="*/ 1057996 h 2115683"/>
              <a:gd name="connsiteX3" fmla="*/ 54070 w 1831968"/>
              <a:gd name="connsiteY3" fmla="*/ 968994 h 2115683"/>
              <a:gd name="connsiteX4" fmla="*/ 1655915 w 1831968"/>
              <a:gd name="connsiteY4" fmla="*/ 8890 h 2115683"/>
              <a:gd name="connsiteX5" fmla="*/ 1831968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1831968" y="0"/>
                </a:moveTo>
                <a:lnTo>
                  <a:pt x="1831968" y="2115683"/>
                </a:lnTo>
                <a:lnTo>
                  <a:pt x="0" y="1057996"/>
                </a:lnTo>
                <a:lnTo>
                  <a:pt x="54070" y="968994"/>
                </a:lnTo>
                <a:cubicBezTo>
                  <a:pt x="410448" y="441485"/>
                  <a:pt x="989253" y="76593"/>
                  <a:pt x="1655915" y="8890"/>
                </a:cubicBezTo>
                <a:lnTo>
                  <a:pt x="183196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Freeform: Shape 34"/>
          <p:cNvSpPr/>
          <p:nvPr/>
        </p:nvSpPr>
        <p:spPr>
          <a:xfrm>
            <a:off x="6128824" y="2401054"/>
            <a:ext cx="1221075" cy="1410145"/>
          </a:xfrm>
          <a:custGeom>
            <a:avLst/>
            <a:gdLst>
              <a:gd name="connsiteX0" fmla="*/ 0 w 1831612"/>
              <a:gd name="connsiteY0" fmla="*/ 0 h 2114891"/>
              <a:gd name="connsiteX1" fmla="*/ 176053 w 1831612"/>
              <a:gd name="connsiteY1" fmla="*/ 8890 h 2114891"/>
              <a:gd name="connsiteX2" fmla="*/ 1777898 w 1831612"/>
              <a:gd name="connsiteY2" fmla="*/ 968994 h 2114891"/>
              <a:gd name="connsiteX3" fmla="*/ 1831612 w 1831612"/>
              <a:gd name="connsiteY3" fmla="*/ 1057409 h 2114891"/>
              <a:gd name="connsiteX4" fmla="*/ 0 w 1831612"/>
              <a:gd name="connsiteY4" fmla="*/ 2114891 h 2114891"/>
              <a:gd name="connsiteX5" fmla="*/ 0 w 1831612"/>
              <a:gd name="connsiteY5" fmla="*/ 0 h 2114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612" h="2114891">
                <a:moveTo>
                  <a:pt x="0" y="0"/>
                </a:moveTo>
                <a:lnTo>
                  <a:pt x="176053" y="8890"/>
                </a:lnTo>
                <a:cubicBezTo>
                  <a:pt x="842715" y="76593"/>
                  <a:pt x="1421520" y="441485"/>
                  <a:pt x="1777898" y="968994"/>
                </a:cubicBezTo>
                <a:lnTo>
                  <a:pt x="1831612" y="1057409"/>
                </a:lnTo>
                <a:lnTo>
                  <a:pt x="0" y="211489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Freeform: Shape 35"/>
          <p:cNvSpPr/>
          <p:nvPr/>
        </p:nvSpPr>
        <p:spPr>
          <a:xfrm>
            <a:off x="6161192" y="3162231"/>
            <a:ext cx="1403775" cy="1412325"/>
          </a:xfrm>
          <a:custGeom>
            <a:avLst/>
            <a:gdLst>
              <a:gd name="connsiteX0" fmla="*/ 1834203 w 2105662"/>
              <a:gd name="connsiteY0" fmla="*/ 0 h 2118160"/>
              <a:gd name="connsiteX1" fmla="*/ 1839718 w 2105662"/>
              <a:gd name="connsiteY1" fmla="*/ 9078 h 2118160"/>
              <a:gd name="connsiteX2" fmla="*/ 2105662 w 2105662"/>
              <a:gd name="connsiteY2" fmla="*/ 1059373 h 2118160"/>
              <a:gd name="connsiteX3" fmla="*/ 1839718 w 2105662"/>
              <a:gd name="connsiteY3" fmla="*/ 2109668 h 2118160"/>
              <a:gd name="connsiteX4" fmla="*/ 1834559 w 2105662"/>
              <a:gd name="connsiteY4" fmla="*/ 2118160 h 2118160"/>
              <a:gd name="connsiteX5" fmla="*/ 0 w 2105662"/>
              <a:gd name="connsiteY5" fmla="*/ 1058977 h 2118160"/>
              <a:gd name="connsiteX6" fmla="*/ 1834203 w 2105662"/>
              <a:gd name="connsiteY6" fmla="*/ 0 h 211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5662" h="2118160">
                <a:moveTo>
                  <a:pt x="1834203" y="0"/>
                </a:moveTo>
                <a:lnTo>
                  <a:pt x="1839718" y="9078"/>
                </a:lnTo>
                <a:cubicBezTo>
                  <a:pt x="2009322" y="321292"/>
                  <a:pt x="2105662" y="679082"/>
                  <a:pt x="2105662" y="1059373"/>
                </a:cubicBezTo>
                <a:cubicBezTo>
                  <a:pt x="2105662" y="1439664"/>
                  <a:pt x="2009322" y="1797454"/>
                  <a:pt x="1839718" y="2109668"/>
                </a:cubicBezTo>
                <a:lnTo>
                  <a:pt x="1834559" y="2118160"/>
                </a:lnTo>
                <a:lnTo>
                  <a:pt x="0" y="1058977"/>
                </a:lnTo>
                <a:lnTo>
                  <a:pt x="18342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Freeform: Shape 36"/>
          <p:cNvSpPr/>
          <p:nvPr/>
        </p:nvSpPr>
        <p:spPr>
          <a:xfrm>
            <a:off x="4627033" y="3162622"/>
            <a:ext cx="1402860" cy="1411543"/>
          </a:xfrm>
          <a:custGeom>
            <a:avLst/>
            <a:gdLst>
              <a:gd name="connsiteX0" fmla="*/ 271103 w 2104290"/>
              <a:gd name="connsiteY0" fmla="*/ 0 h 2116988"/>
              <a:gd name="connsiteX1" fmla="*/ 2104290 w 2104290"/>
              <a:gd name="connsiteY1" fmla="*/ 1058391 h 2116988"/>
              <a:gd name="connsiteX2" fmla="*/ 270747 w 2104290"/>
              <a:gd name="connsiteY2" fmla="*/ 2116988 h 2116988"/>
              <a:gd name="connsiteX3" fmla="*/ 265944 w 2104290"/>
              <a:gd name="connsiteY3" fmla="*/ 2109082 h 2116988"/>
              <a:gd name="connsiteX4" fmla="*/ 0 w 2104290"/>
              <a:gd name="connsiteY4" fmla="*/ 1058787 h 2116988"/>
              <a:gd name="connsiteX5" fmla="*/ 265944 w 2104290"/>
              <a:gd name="connsiteY5" fmla="*/ 8492 h 2116988"/>
              <a:gd name="connsiteX6" fmla="*/ 271103 w 2104290"/>
              <a:gd name="connsiteY6" fmla="*/ 0 h 2116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4290" h="2116988">
                <a:moveTo>
                  <a:pt x="271103" y="0"/>
                </a:moveTo>
                <a:lnTo>
                  <a:pt x="2104290" y="1058391"/>
                </a:lnTo>
                <a:lnTo>
                  <a:pt x="270747" y="2116988"/>
                </a:lnTo>
                <a:lnTo>
                  <a:pt x="265944" y="2109082"/>
                </a:lnTo>
                <a:cubicBezTo>
                  <a:pt x="96340" y="1796868"/>
                  <a:pt x="0" y="1439078"/>
                  <a:pt x="0" y="1058787"/>
                </a:cubicBezTo>
                <a:cubicBezTo>
                  <a:pt x="0" y="678496"/>
                  <a:pt x="96340" y="320706"/>
                  <a:pt x="265944" y="8492"/>
                </a:cubicBezTo>
                <a:lnTo>
                  <a:pt x="271103"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Freeform: Shape 37"/>
          <p:cNvSpPr/>
          <p:nvPr/>
        </p:nvSpPr>
        <p:spPr>
          <a:xfrm>
            <a:off x="4841626" y="3924925"/>
            <a:ext cx="1221549" cy="1411201"/>
          </a:xfrm>
          <a:custGeom>
            <a:avLst/>
            <a:gdLst>
              <a:gd name="connsiteX0" fmla="*/ 1832324 w 1832324"/>
              <a:gd name="connsiteY0" fmla="*/ 0 h 2116475"/>
              <a:gd name="connsiteX1" fmla="*/ 1832324 w 1832324"/>
              <a:gd name="connsiteY1" fmla="*/ 2116475 h 2116475"/>
              <a:gd name="connsiteX2" fmla="*/ 1656271 w 1832324"/>
              <a:gd name="connsiteY2" fmla="*/ 2107585 h 2116475"/>
              <a:gd name="connsiteX3" fmla="*/ 54426 w 1832324"/>
              <a:gd name="connsiteY3" fmla="*/ 1147481 h 2116475"/>
              <a:gd name="connsiteX4" fmla="*/ 0 w 1832324"/>
              <a:gd name="connsiteY4" fmla="*/ 1057893 h 2116475"/>
              <a:gd name="connsiteX5" fmla="*/ 1832324 w 1832324"/>
              <a:gd name="connsiteY5" fmla="*/ 0 h 2116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2324" h="2116475">
                <a:moveTo>
                  <a:pt x="1832324" y="0"/>
                </a:moveTo>
                <a:lnTo>
                  <a:pt x="1832324" y="2116475"/>
                </a:lnTo>
                <a:lnTo>
                  <a:pt x="1656271" y="2107585"/>
                </a:lnTo>
                <a:cubicBezTo>
                  <a:pt x="989609" y="2039882"/>
                  <a:pt x="410804" y="1674991"/>
                  <a:pt x="54426" y="1147481"/>
                </a:cubicBezTo>
                <a:lnTo>
                  <a:pt x="0" y="1057893"/>
                </a:lnTo>
                <a:lnTo>
                  <a:pt x="1832324"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9" name="Freeform: Shape 38"/>
          <p:cNvSpPr/>
          <p:nvPr/>
        </p:nvSpPr>
        <p:spPr>
          <a:xfrm>
            <a:off x="6128825" y="3925453"/>
            <a:ext cx="1221312" cy="1410673"/>
          </a:xfrm>
          <a:custGeom>
            <a:avLst/>
            <a:gdLst>
              <a:gd name="connsiteX0" fmla="*/ 0 w 1831968"/>
              <a:gd name="connsiteY0" fmla="*/ 0 h 2115683"/>
              <a:gd name="connsiteX1" fmla="*/ 1831968 w 1831968"/>
              <a:gd name="connsiteY1" fmla="*/ 1057687 h 2115683"/>
              <a:gd name="connsiteX2" fmla="*/ 1777898 w 1831968"/>
              <a:gd name="connsiteY2" fmla="*/ 1146689 h 2115683"/>
              <a:gd name="connsiteX3" fmla="*/ 176053 w 1831968"/>
              <a:gd name="connsiteY3" fmla="*/ 2106793 h 2115683"/>
              <a:gd name="connsiteX4" fmla="*/ 0 w 1831968"/>
              <a:gd name="connsiteY4" fmla="*/ 2115683 h 2115683"/>
              <a:gd name="connsiteX5" fmla="*/ 0 w 1831968"/>
              <a:gd name="connsiteY5" fmla="*/ 0 h 2115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31968" h="2115683">
                <a:moveTo>
                  <a:pt x="0" y="0"/>
                </a:moveTo>
                <a:lnTo>
                  <a:pt x="1831968" y="1057687"/>
                </a:lnTo>
                <a:lnTo>
                  <a:pt x="1777898" y="1146689"/>
                </a:lnTo>
                <a:cubicBezTo>
                  <a:pt x="1421520" y="1674199"/>
                  <a:pt x="842715" y="2039090"/>
                  <a:pt x="176053" y="2106793"/>
                </a:cubicBezTo>
                <a:lnTo>
                  <a:pt x="0" y="2115683"/>
                </a:lnTo>
                <a:lnTo>
                  <a:pt x="0" y="0"/>
                </a:ln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5" hasCustomPrompt="1"/>
          </p:nvPr>
        </p:nvSpPr>
        <p:spPr>
          <a:xfrm>
            <a:off x="6345905" y="27798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2" name="Text Placeholder 5"/>
          <p:cNvSpPr>
            <a:spLocks noGrp="1"/>
          </p:cNvSpPr>
          <p:nvPr>
            <p:ph type="body" sz="quarter" idx="16" hasCustomPrompt="1"/>
          </p:nvPr>
        </p:nvSpPr>
        <p:spPr>
          <a:xfrm>
            <a:off x="5366484" y="27798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5" name="Text Placeholder 5"/>
          <p:cNvSpPr>
            <a:spLocks noGrp="1"/>
          </p:cNvSpPr>
          <p:nvPr>
            <p:ph type="body" sz="quarter" idx="17" hasCustomPrompt="1"/>
          </p:nvPr>
        </p:nvSpPr>
        <p:spPr>
          <a:xfrm>
            <a:off x="6345905" y="44834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6" name="Text Placeholder 5"/>
          <p:cNvSpPr>
            <a:spLocks noGrp="1"/>
          </p:cNvSpPr>
          <p:nvPr>
            <p:ph type="body" sz="quarter" idx="18" hasCustomPrompt="1"/>
          </p:nvPr>
        </p:nvSpPr>
        <p:spPr>
          <a:xfrm>
            <a:off x="5366484" y="4483489"/>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7" name="Text Placeholder 5"/>
          <p:cNvSpPr>
            <a:spLocks noGrp="1"/>
          </p:cNvSpPr>
          <p:nvPr>
            <p:ph type="body" sz="quarter" idx="19" hasCustomPrompt="1"/>
          </p:nvPr>
        </p:nvSpPr>
        <p:spPr>
          <a:xfrm>
            <a:off x="6863079" y="3664520"/>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8" name="Text Placeholder 5"/>
          <p:cNvSpPr>
            <a:spLocks noGrp="1"/>
          </p:cNvSpPr>
          <p:nvPr>
            <p:ph type="body" sz="quarter" idx="20" hasCustomPrompt="1"/>
          </p:nvPr>
        </p:nvSpPr>
        <p:spPr>
          <a:xfrm>
            <a:off x="4845988" y="3664520"/>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9" name="Text Placeholder 5"/>
          <p:cNvSpPr>
            <a:spLocks noGrp="1"/>
          </p:cNvSpPr>
          <p:nvPr>
            <p:ph type="body" sz="quarter" idx="12" hasCustomPrompt="1"/>
          </p:nvPr>
        </p:nvSpPr>
        <p:spPr>
          <a:xfrm>
            <a:off x="8011551" y="2365779"/>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14" hasCustomPrompt="1"/>
          </p:nvPr>
        </p:nvSpPr>
        <p:spPr>
          <a:xfrm>
            <a:off x="8011551" y="1926220"/>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5" name="Text Placeholder 5"/>
          <p:cNvSpPr>
            <a:spLocks noGrp="1"/>
          </p:cNvSpPr>
          <p:nvPr>
            <p:ph type="body" sz="quarter" idx="21" hasCustomPrompt="1"/>
          </p:nvPr>
        </p:nvSpPr>
        <p:spPr>
          <a:xfrm>
            <a:off x="8011551" y="3746469"/>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22" hasCustomPrompt="1"/>
          </p:nvPr>
        </p:nvSpPr>
        <p:spPr>
          <a:xfrm>
            <a:off x="8011551" y="3306910"/>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7" name="Text Placeholder 5"/>
          <p:cNvSpPr>
            <a:spLocks noGrp="1"/>
          </p:cNvSpPr>
          <p:nvPr>
            <p:ph type="body" sz="quarter" idx="23" hasCustomPrompt="1"/>
          </p:nvPr>
        </p:nvSpPr>
        <p:spPr>
          <a:xfrm>
            <a:off x="8011551" y="5116934"/>
            <a:ext cx="3244883" cy="745688"/>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24" hasCustomPrompt="1"/>
          </p:nvPr>
        </p:nvSpPr>
        <p:spPr>
          <a:xfrm>
            <a:off x="8011551" y="4677375"/>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59" name="Text Placeholder 5"/>
          <p:cNvSpPr>
            <a:spLocks noGrp="1"/>
          </p:cNvSpPr>
          <p:nvPr>
            <p:ph type="body" sz="quarter" idx="25" hasCustomPrompt="1"/>
          </p:nvPr>
        </p:nvSpPr>
        <p:spPr>
          <a:xfrm>
            <a:off x="939454" y="2365779"/>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0" name="Text Placeholder 5"/>
          <p:cNvSpPr>
            <a:spLocks noGrp="1"/>
          </p:cNvSpPr>
          <p:nvPr>
            <p:ph type="body" sz="quarter" idx="26" hasCustomPrompt="1"/>
          </p:nvPr>
        </p:nvSpPr>
        <p:spPr>
          <a:xfrm>
            <a:off x="939454" y="1926220"/>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1" name="Text Placeholder 5"/>
          <p:cNvSpPr>
            <a:spLocks noGrp="1"/>
          </p:cNvSpPr>
          <p:nvPr>
            <p:ph type="body" sz="quarter" idx="27" hasCustomPrompt="1"/>
          </p:nvPr>
        </p:nvSpPr>
        <p:spPr>
          <a:xfrm>
            <a:off x="939454" y="3746469"/>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2" name="Text Placeholder 5"/>
          <p:cNvSpPr>
            <a:spLocks noGrp="1"/>
          </p:cNvSpPr>
          <p:nvPr>
            <p:ph type="body" sz="quarter" idx="28" hasCustomPrompt="1"/>
          </p:nvPr>
        </p:nvSpPr>
        <p:spPr>
          <a:xfrm>
            <a:off x="939454" y="3306910"/>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3" name="Text Placeholder 5"/>
          <p:cNvSpPr>
            <a:spLocks noGrp="1"/>
          </p:cNvSpPr>
          <p:nvPr>
            <p:ph type="body" sz="quarter" idx="29" hasCustomPrompt="1"/>
          </p:nvPr>
        </p:nvSpPr>
        <p:spPr>
          <a:xfrm>
            <a:off x="939454" y="5116934"/>
            <a:ext cx="3244883" cy="745688"/>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4" name="Text Placeholder 5"/>
          <p:cNvSpPr>
            <a:spLocks noGrp="1"/>
          </p:cNvSpPr>
          <p:nvPr>
            <p:ph type="body" sz="quarter" idx="30" hasCustomPrompt="1"/>
          </p:nvPr>
        </p:nvSpPr>
        <p:spPr>
          <a:xfrm>
            <a:off x="939454" y="4677375"/>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cxnSp>
        <p:nvCxnSpPr>
          <p:cNvPr id="66" name="Straight Connector 65"/>
          <p:cNvCxnSpPr>
            <a:stCxn id="41" idx="0"/>
            <a:endCxn id="50" idx="1"/>
          </p:cNvCxnSpPr>
          <p:nvPr/>
        </p:nvCxnSpPr>
        <p:spPr>
          <a:xfrm rot="5400000" flipH="1" flipV="1">
            <a:off x="6970442" y="1738781"/>
            <a:ext cx="658226" cy="1423992"/>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5"/>
          <p:cNvCxnSpPr>
            <a:stCxn id="42" idx="0"/>
            <a:endCxn id="60" idx="3"/>
          </p:cNvCxnSpPr>
          <p:nvPr/>
        </p:nvCxnSpPr>
        <p:spPr>
          <a:xfrm rot="16200000" flipV="1">
            <a:off x="4567124" y="1738876"/>
            <a:ext cx="658226" cy="1423801"/>
          </a:xfrm>
          <a:prstGeom prst="bentConnector2">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5"/>
          <p:cNvCxnSpPr>
            <a:stCxn id="48" idx="1"/>
            <a:endCxn id="62" idx="3"/>
          </p:cNvCxnSpPr>
          <p:nvPr/>
        </p:nvCxnSpPr>
        <p:spPr>
          <a:xfrm rot="10800000">
            <a:off x="4184338" y="3502355"/>
            <a:ext cx="661651" cy="36604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65"/>
          <p:cNvCxnSpPr>
            <a:stCxn id="56" idx="1"/>
            <a:endCxn id="47" idx="3"/>
          </p:cNvCxnSpPr>
          <p:nvPr/>
        </p:nvCxnSpPr>
        <p:spPr>
          <a:xfrm rot="10800000" flipV="1">
            <a:off x="7346389" y="3502353"/>
            <a:ext cx="665163" cy="366040"/>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65"/>
          <p:cNvCxnSpPr>
            <a:stCxn id="58" idx="1"/>
            <a:endCxn id="45" idx="3"/>
          </p:cNvCxnSpPr>
          <p:nvPr/>
        </p:nvCxnSpPr>
        <p:spPr>
          <a:xfrm rot="10800000">
            <a:off x="6829214" y="4687362"/>
            <a:ext cx="1182338" cy="18545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65"/>
          <p:cNvCxnSpPr>
            <a:stCxn id="64" idx="3"/>
            <a:endCxn id="46" idx="1"/>
          </p:cNvCxnSpPr>
          <p:nvPr/>
        </p:nvCxnSpPr>
        <p:spPr>
          <a:xfrm flipV="1">
            <a:off x="4184337" y="4687362"/>
            <a:ext cx="1182147" cy="185457"/>
          </a:xfrm>
          <a:prstGeom prst="bentConnector3">
            <a:avLst>
              <a:gd name="adj1" fmla="val 50000"/>
            </a:avLst>
          </a:prstGeom>
          <a:ln w="127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88"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89"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5576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88"/>
                                        </p:tgtEl>
                                        <p:attrNameLst>
                                          <p:attrName>style.visibility</p:attrName>
                                        </p:attrNameLst>
                                      </p:cBhvr>
                                      <p:to>
                                        <p:strVal val="visible"/>
                                      </p:to>
                                    </p:set>
                                    <p:anim calcmode="lin" valueType="num">
                                      <p:cBhvr additive="base">
                                        <p:cTn id="7" dur="1000" fill="hold"/>
                                        <p:tgtEl>
                                          <p:spTgt spid="88"/>
                                        </p:tgtEl>
                                        <p:attrNameLst>
                                          <p:attrName>ppt_x</p:attrName>
                                        </p:attrNameLst>
                                      </p:cBhvr>
                                      <p:tavLst>
                                        <p:tav tm="0">
                                          <p:val>
                                            <p:strVal val="#ppt_x"/>
                                          </p:val>
                                        </p:tav>
                                        <p:tav tm="100000">
                                          <p:val>
                                            <p:strVal val="#ppt_x"/>
                                          </p:val>
                                        </p:tav>
                                      </p:tavLst>
                                    </p:anim>
                                    <p:anim calcmode="lin" valueType="num">
                                      <p:cBhvr additive="base">
                                        <p:cTn id="8" dur="1000" fill="hold"/>
                                        <p:tgtEl>
                                          <p:spTgt spid="88"/>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500"/>
                                        <p:tgtEl>
                                          <p:spTgt spid="89"/>
                                        </p:tgtEl>
                                      </p:cBhvr>
                                    </p:animEffect>
                                  </p:childTnLst>
                                </p:cTn>
                              </p:par>
                            </p:childTnLst>
                          </p:cTn>
                        </p:par>
                        <p:par>
                          <p:cTn id="13" fill="hold">
                            <p:stCondLst>
                              <p:cond delay="2050"/>
                            </p:stCondLst>
                            <p:childTnLst>
                              <p:par>
                                <p:cTn id="14" presetID="2" presetClass="entr" presetSubtype="12" decel="100000" fill="hold" grpId="0" nodeType="afterEffect">
                                  <p:stCondLst>
                                    <p:cond delay="0"/>
                                  </p:stCondLst>
                                  <p:childTnLst>
                                    <p:set>
                                      <p:cBhvr>
                                        <p:cTn id="15" dur="1" fill="hold">
                                          <p:stCondLst>
                                            <p:cond delay="0"/>
                                          </p:stCondLst>
                                        </p:cTn>
                                        <p:tgtEl>
                                          <p:spTgt spid="35"/>
                                        </p:tgtEl>
                                        <p:attrNameLst>
                                          <p:attrName>style.visibility</p:attrName>
                                        </p:attrNameLst>
                                      </p:cBhvr>
                                      <p:to>
                                        <p:strVal val="visible"/>
                                      </p:to>
                                    </p:set>
                                    <p:anim calcmode="lin" valueType="num">
                                      <p:cBhvr additive="base">
                                        <p:cTn id="16" dur="1000" fill="hold"/>
                                        <p:tgtEl>
                                          <p:spTgt spid="35"/>
                                        </p:tgtEl>
                                        <p:attrNameLst>
                                          <p:attrName>ppt_x</p:attrName>
                                        </p:attrNameLst>
                                      </p:cBhvr>
                                      <p:tavLst>
                                        <p:tav tm="0">
                                          <p:val>
                                            <p:strVal val="0-#ppt_w/2"/>
                                          </p:val>
                                        </p:tav>
                                        <p:tav tm="100000">
                                          <p:val>
                                            <p:strVal val="#ppt_x"/>
                                          </p:val>
                                        </p:tav>
                                      </p:tavLst>
                                    </p:anim>
                                    <p:anim calcmode="lin" valueType="num">
                                      <p:cBhvr additive="base">
                                        <p:cTn id="17" dur="1000" fill="hold"/>
                                        <p:tgtEl>
                                          <p:spTgt spid="35"/>
                                        </p:tgtEl>
                                        <p:attrNameLst>
                                          <p:attrName>ppt_y</p:attrName>
                                        </p:attrNameLst>
                                      </p:cBhvr>
                                      <p:tavLst>
                                        <p:tav tm="0">
                                          <p:val>
                                            <p:strVal val="1+#ppt_h/2"/>
                                          </p:val>
                                        </p:tav>
                                        <p:tav tm="100000">
                                          <p:val>
                                            <p:strVal val="#ppt_y"/>
                                          </p:val>
                                        </p:tav>
                                      </p:tavLst>
                                    </p:anim>
                                  </p:childTnLst>
                                </p:cTn>
                              </p:par>
                              <p:par>
                                <p:cTn id="18" presetID="2" presetClass="entr" presetSubtype="8" decel="100000" fill="hold" grpId="0" nodeType="withEffect">
                                  <p:stCondLst>
                                    <p:cond delay="0"/>
                                  </p:stCondLst>
                                  <p:childTnLst>
                                    <p:set>
                                      <p:cBhvr>
                                        <p:cTn id="19" dur="1" fill="hold">
                                          <p:stCondLst>
                                            <p:cond delay="0"/>
                                          </p:stCondLst>
                                        </p:cTn>
                                        <p:tgtEl>
                                          <p:spTgt spid="36"/>
                                        </p:tgtEl>
                                        <p:attrNameLst>
                                          <p:attrName>style.visibility</p:attrName>
                                        </p:attrNameLst>
                                      </p:cBhvr>
                                      <p:to>
                                        <p:strVal val="visible"/>
                                      </p:to>
                                    </p:set>
                                    <p:anim calcmode="lin" valueType="num">
                                      <p:cBhvr additive="base">
                                        <p:cTn id="20" dur="1000" fill="hold"/>
                                        <p:tgtEl>
                                          <p:spTgt spid="36"/>
                                        </p:tgtEl>
                                        <p:attrNameLst>
                                          <p:attrName>ppt_x</p:attrName>
                                        </p:attrNameLst>
                                      </p:cBhvr>
                                      <p:tavLst>
                                        <p:tav tm="0">
                                          <p:val>
                                            <p:strVal val="0-#ppt_w/2"/>
                                          </p:val>
                                        </p:tav>
                                        <p:tav tm="100000">
                                          <p:val>
                                            <p:strVal val="#ppt_x"/>
                                          </p:val>
                                        </p:tav>
                                      </p:tavLst>
                                    </p:anim>
                                    <p:anim calcmode="lin" valueType="num">
                                      <p:cBhvr additive="base">
                                        <p:cTn id="21" dur="1000" fill="hold"/>
                                        <p:tgtEl>
                                          <p:spTgt spid="36"/>
                                        </p:tgtEl>
                                        <p:attrNameLst>
                                          <p:attrName>ppt_y</p:attrName>
                                        </p:attrNameLst>
                                      </p:cBhvr>
                                      <p:tavLst>
                                        <p:tav tm="0">
                                          <p:val>
                                            <p:strVal val="#ppt_y"/>
                                          </p:val>
                                        </p:tav>
                                        <p:tav tm="100000">
                                          <p:val>
                                            <p:strVal val="#ppt_y"/>
                                          </p:val>
                                        </p:tav>
                                      </p:tavLst>
                                    </p:anim>
                                  </p:childTnLst>
                                </p:cTn>
                              </p:par>
                              <p:par>
                                <p:cTn id="22" presetID="2" presetClass="entr" presetSubtype="9" decel="100000" fill="hold" grpId="0" nodeType="with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additive="base">
                                        <p:cTn id="24" dur="1000" fill="hold"/>
                                        <p:tgtEl>
                                          <p:spTgt spid="39"/>
                                        </p:tgtEl>
                                        <p:attrNameLst>
                                          <p:attrName>ppt_x</p:attrName>
                                        </p:attrNameLst>
                                      </p:cBhvr>
                                      <p:tavLst>
                                        <p:tav tm="0">
                                          <p:val>
                                            <p:strVal val="0-#ppt_w/2"/>
                                          </p:val>
                                        </p:tav>
                                        <p:tav tm="100000">
                                          <p:val>
                                            <p:strVal val="#ppt_x"/>
                                          </p:val>
                                        </p:tav>
                                      </p:tavLst>
                                    </p:anim>
                                    <p:anim calcmode="lin" valueType="num">
                                      <p:cBhvr additive="base">
                                        <p:cTn id="25" dur="1000" fill="hold"/>
                                        <p:tgtEl>
                                          <p:spTgt spid="39"/>
                                        </p:tgtEl>
                                        <p:attrNameLst>
                                          <p:attrName>ppt_y</p:attrName>
                                        </p:attrNameLst>
                                      </p:cBhvr>
                                      <p:tavLst>
                                        <p:tav tm="0">
                                          <p:val>
                                            <p:strVal val="0-#ppt_h/2"/>
                                          </p:val>
                                        </p:tav>
                                        <p:tav tm="100000">
                                          <p:val>
                                            <p:strVal val="#ppt_y"/>
                                          </p:val>
                                        </p:tav>
                                      </p:tavLst>
                                    </p:anim>
                                  </p:childTnLst>
                                </p:cTn>
                              </p:par>
                              <p:par>
                                <p:cTn id="26" presetID="2" presetClass="entr" presetSubtype="3" decel="100000" fill="hold" grpId="0" nodeType="withEffect">
                                  <p:stCondLst>
                                    <p:cond delay="0"/>
                                  </p:stCondLst>
                                  <p:childTnLst>
                                    <p:set>
                                      <p:cBhvr>
                                        <p:cTn id="27" dur="1" fill="hold">
                                          <p:stCondLst>
                                            <p:cond delay="0"/>
                                          </p:stCondLst>
                                        </p:cTn>
                                        <p:tgtEl>
                                          <p:spTgt spid="38"/>
                                        </p:tgtEl>
                                        <p:attrNameLst>
                                          <p:attrName>style.visibility</p:attrName>
                                        </p:attrNameLst>
                                      </p:cBhvr>
                                      <p:to>
                                        <p:strVal val="visible"/>
                                      </p:to>
                                    </p:set>
                                    <p:anim calcmode="lin" valueType="num">
                                      <p:cBhvr additive="base">
                                        <p:cTn id="28" dur="1000" fill="hold"/>
                                        <p:tgtEl>
                                          <p:spTgt spid="38"/>
                                        </p:tgtEl>
                                        <p:attrNameLst>
                                          <p:attrName>ppt_x</p:attrName>
                                        </p:attrNameLst>
                                      </p:cBhvr>
                                      <p:tavLst>
                                        <p:tav tm="0">
                                          <p:val>
                                            <p:strVal val="1+#ppt_w/2"/>
                                          </p:val>
                                        </p:tav>
                                        <p:tav tm="100000">
                                          <p:val>
                                            <p:strVal val="#ppt_x"/>
                                          </p:val>
                                        </p:tav>
                                      </p:tavLst>
                                    </p:anim>
                                    <p:anim calcmode="lin" valueType="num">
                                      <p:cBhvr additive="base">
                                        <p:cTn id="29" dur="1000" fill="hold"/>
                                        <p:tgtEl>
                                          <p:spTgt spid="38"/>
                                        </p:tgtEl>
                                        <p:attrNameLst>
                                          <p:attrName>ppt_y</p:attrName>
                                        </p:attrNameLst>
                                      </p:cBhvr>
                                      <p:tavLst>
                                        <p:tav tm="0">
                                          <p:val>
                                            <p:strVal val="0-#ppt_h/2"/>
                                          </p:val>
                                        </p:tav>
                                        <p:tav tm="100000">
                                          <p:val>
                                            <p:strVal val="#ppt_y"/>
                                          </p:val>
                                        </p:tav>
                                      </p:tavLst>
                                    </p:anim>
                                  </p:childTnLst>
                                </p:cTn>
                              </p:par>
                              <p:par>
                                <p:cTn id="30" presetID="2" presetClass="entr" presetSubtype="2" decel="10000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1000" fill="hold"/>
                                        <p:tgtEl>
                                          <p:spTgt spid="37"/>
                                        </p:tgtEl>
                                        <p:attrNameLst>
                                          <p:attrName>ppt_x</p:attrName>
                                        </p:attrNameLst>
                                      </p:cBhvr>
                                      <p:tavLst>
                                        <p:tav tm="0">
                                          <p:val>
                                            <p:strVal val="1+#ppt_w/2"/>
                                          </p:val>
                                        </p:tav>
                                        <p:tav tm="100000">
                                          <p:val>
                                            <p:strVal val="#ppt_x"/>
                                          </p:val>
                                        </p:tav>
                                      </p:tavLst>
                                    </p:anim>
                                    <p:anim calcmode="lin" valueType="num">
                                      <p:cBhvr additive="base">
                                        <p:cTn id="33" dur="1000" fill="hold"/>
                                        <p:tgtEl>
                                          <p:spTgt spid="37"/>
                                        </p:tgtEl>
                                        <p:attrNameLst>
                                          <p:attrName>ppt_y</p:attrName>
                                        </p:attrNameLst>
                                      </p:cBhvr>
                                      <p:tavLst>
                                        <p:tav tm="0">
                                          <p:val>
                                            <p:strVal val="#ppt_y"/>
                                          </p:val>
                                        </p:tav>
                                        <p:tav tm="100000">
                                          <p:val>
                                            <p:strVal val="#ppt_y"/>
                                          </p:val>
                                        </p:tav>
                                      </p:tavLst>
                                    </p:anim>
                                  </p:childTnLst>
                                </p:cTn>
                              </p:par>
                              <p:par>
                                <p:cTn id="34" presetID="2" presetClass="entr" presetSubtype="6" decel="10000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1000" fill="hold"/>
                                        <p:tgtEl>
                                          <p:spTgt spid="34"/>
                                        </p:tgtEl>
                                        <p:attrNameLst>
                                          <p:attrName>ppt_x</p:attrName>
                                        </p:attrNameLst>
                                      </p:cBhvr>
                                      <p:tavLst>
                                        <p:tav tm="0">
                                          <p:val>
                                            <p:strVal val="1+#ppt_w/2"/>
                                          </p:val>
                                        </p:tav>
                                        <p:tav tm="100000">
                                          <p:val>
                                            <p:strVal val="#ppt_x"/>
                                          </p:val>
                                        </p:tav>
                                      </p:tavLst>
                                    </p:anim>
                                    <p:anim calcmode="lin" valueType="num">
                                      <p:cBhvr additive="base">
                                        <p:cTn id="37" dur="1000" fill="hold"/>
                                        <p:tgtEl>
                                          <p:spTgt spid="34"/>
                                        </p:tgtEl>
                                        <p:attrNameLst>
                                          <p:attrName>ppt_y</p:attrName>
                                        </p:attrNameLst>
                                      </p:cBhvr>
                                      <p:tavLst>
                                        <p:tav tm="0">
                                          <p:val>
                                            <p:strVal val="1+#ppt_h/2"/>
                                          </p:val>
                                        </p:tav>
                                        <p:tav tm="100000">
                                          <p:val>
                                            <p:strVal val="#ppt_y"/>
                                          </p:val>
                                        </p:tav>
                                      </p:tavLst>
                                    </p:anim>
                                  </p:childTnLst>
                                </p:cTn>
                              </p:par>
                              <p:par>
                                <p:cTn id="38" presetID="2" presetClass="entr" presetSubtype="12" decel="100000" fill="hold" grpId="0" nodeType="withEffect">
                                  <p:stCondLst>
                                    <p:cond delay="0"/>
                                  </p:stCondLst>
                                  <p:childTnLst>
                                    <p:set>
                                      <p:cBhvr>
                                        <p:cTn id="39" dur="1" fill="hold">
                                          <p:stCondLst>
                                            <p:cond delay="0"/>
                                          </p:stCondLst>
                                        </p:cTn>
                                        <p:tgtEl>
                                          <p:spTgt spid="41">
                                            <p:txEl>
                                              <p:pRg st="0" end="0"/>
                                            </p:txEl>
                                          </p:spTgt>
                                        </p:tgtEl>
                                        <p:attrNameLst>
                                          <p:attrName>style.visibility</p:attrName>
                                        </p:attrNameLst>
                                      </p:cBhvr>
                                      <p:to>
                                        <p:strVal val="visible"/>
                                      </p:to>
                                    </p:set>
                                    <p:anim calcmode="lin" valueType="num">
                                      <p:cBhvr additive="base">
                                        <p:cTn id="40" dur="1000" fill="hold"/>
                                        <p:tgtEl>
                                          <p:spTgt spid="41">
                                            <p:txEl>
                                              <p:pRg st="0" end="0"/>
                                            </p:txEl>
                                          </p:spTgt>
                                        </p:tgtEl>
                                        <p:attrNameLst>
                                          <p:attrName>ppt_x</p:attrName>
                                        </p:attrNameLst>
                                      </p:cBhvr>
                                      <p:tavLst>
                                        <p:tav tm="0">
                                          <p:val>
                                            <p:strVal val="0-#ppt_w/2"/>
                                          </p:val>
                                        </p:tav>
                                        <p:tav tm="100000">
                                          <p:val>
                                            <p:strVal val="#ppt_x"/>
                                          </p:val>
                                        </p:tav>
                                      </p:tavLst>
                                    </p:anim>
                                    <p:anim calcmode="lin" valueType="num">
                                      <p:cBhvr additive="base">
                                        <p:cTn id="41" dur="1000" fill="hold"/>
                                        <p:tgtEl>
                                          <p:spTgt spid="41">
                                            <p:txEl>
                                              <p:pRg st="0" end="0"/>
                                            </p:txEl>
                                          </p:spTgt>
                                        </p:tgtEl>
                                        <p:attrNameLst>
                                          <p:attrName>ppt_y</p:attrName>
                                        </p:attrNameLst>
                                      </p:cBhvr>
                                      <p:tavLst>
                                        <p:tav tm="0">
                                          <p:val>
                                            <p:strVal val="1+#ppt_h/2"/>
                                          </p:val>
                                        </p:tav>
                                        <p:tav tm="100000">
                                          <p:val>
                                            <p:strVal val="#ppt_y"/>
                                          </p:val>
                                        </p:tav>
                                      </p:tavLst>
                                    </p:anim>
                                  </p:childTnLst>
                                </p:cTn>
                              </p:par>
                              <p:par>
                                <p:cTn id="42" presetID="2" presetClass="entr" presetSubtype="8" decel="100000" fill="hold" grpId="0" nodeType="withEffect">
                                  <p:stCondLst>
                                    <p:cond delay="0"/>
                                  </p:stCondLst>
                                  <p:childTnLst>
                                    <p:set>
                                      <p:cBhvr>
                                        <p:cTn id="43" dur="1" fill="hold">
                                          <p:stCondLst>
                                            <p:cond delay="0"/>
                                          </p:stCondLst>
                                        </p:cTn>
                                        <p:tgtEl>
                                          <p:spTgt spid="47">
                                            <p:txEl>
                                              <p:pRg st="0" end="0"/>
                                            </p:txEl>
                                          </p:spTgt>
                                        </p:tgtEl>
                                        <p:attrNameLst>
                                          <p:attrName>style.visibility</p:attrName>
                                        </p:attrNameLst>
                                      </p:cBhvr>
                                      <p:to>
                                        <p:strVal val="visible"/>
                                      </p:to>
                                    </p:set>
                                    <p:anim calcmode="lin" valueType="num">
                                      <p:cBhvr additive="base">
                                        <p:cTn id="44" dur="1000" fill="hold"/>
                                        <p:tgtEl>
                                          <p:spTgt spid="47">
                                            <p:txEl>
                                              <p:pRg st="0" end="0"/>
                                            </p:txEl>
                                          </p:spTgt>
                                        </p:tgtEl>
                                        <p:attrNameLst>
                                          <p:attrName>ppt_x</p:attrName>
                                        </p:attrNameLst>
                                      </p:cBhvr>
                                      <p:tavLst>
                                        <p:tav tm="0">
                                          <p:val>
                                            <p:strVal val="0-#ppt_w/2"/>
                                          </p:val>
                                        </p:tav>
                                        <p:tav tm="100000">
                                          <p:val>
                                            <p:strVal val="#ppt_x"/>
                                          </p:val>
                                        </p:tav>
                                      </p:tavLst>
                                    </p:anim>
                                    <p:anim calcmode="lin" valueType="num">
                                      <p:cBhvr additive="base">
                                        <p:cTn id="45" dur="1000" fill="hold"/>
                                        <p:tgtEl>
                                          <p:spTgt spid="47">
                                            <p:txEl>
                                              <p:pRg st="0" end="0"/>
                                            </p:txEl>
                                          </p:spTgt>
                                        </p:tgtEl>
                                        <p:attrNameLst>
                                          <p:attrName>ppt_y</p:attrName>
                                        </p:attrNameLst>
                                      </p:cBhvr>
                                      <p:tavLst>
                                        <p:tav tm="0">
                                          <p:val>
                                            <p:strVal val="#ppt_y"/>
                                          </p:val>
                                        </p:tav>
                                        <p:tav tm="100000">
                                          <p:val>
                                            <p:strVal val="#ppt_y"/>
                                          </p:val>
                                        </p:tav>
                                      </p:tavLst>
                                    </p:anim>
                                  </p:childTnLst>
                                </p:cTn>
                              </p:par>
                              <p:par>
                                <p:cTn id="46" presetID="2" presetClass="entr" presetSubtype="9" decel="100000" fill="hold" grpId="0" nodeType="withEffect">
                                  <p:stCondLst>
                                    <p:cond delay="0"/>
                                  </p:stCondLst>
                                  <p:childTnLst>
                                    <p:set>
                                      <p:cBhvr>
                                        <p:cTn id="47" dur="1" fill="hold">
                                          <p:stCondLst>
                                            <p:cond delay="0"/>
                                          </p:stCondLst>
                                        </p:cTn>
                                        <p:tgtEl>
                                          <p:spTgt spid="45">
                                            <p:txEl>
                                              <p:pRg st="0" end="0"/>
                                            </p:txEl>
                                          </p:spTgt>
                                        </p:tgtEl>
                                        <p:attrNameLst>
                                          <p:attrName>style.visibility</p:attrName>
                                        </p:attrNameLst>
                                      </p:cBhvr>
                                      <p:to>
                                        <p:strVal val="visible"/>
                                      </p:to>
                                    </p:set>
                                    <p:anim calcmode="lin" valueType="num">
                                      <p:cBhvr additive="base">
                                        <p:cTn id="48" dur="1000" fill="hold"/>
                                        <p:tgtEl>
                                          <p:spTgt spid="45">
                                            <p:txEl>
                                              <p:pRg st="0" end="0"/>
                                            </p:txEl>
                                          </p:spTgt>
                                        </p:tgtEl>
                                        <p:attrNameLst>
                                          <p:attrName>ppt_x</p:attrName>
                                        </p:attrNameLst>
                                      </p:cBhvr>
                                      <p:tavLst>
                                        <p:tav tm="0">
                                          <p:val>
                                            <p:strVal val="0-#ppt_w/2"/>
                                          </p:val>
                                        </p:tav>
                                        <p:tav tm="100000">
                                          <p:val>
                                            <p:strVal val="#ppt_x"/>
                                          </p:val>
                                        </p:tav>
                                      </p:tavLst>
                                    </p:anim>
                                    <p:anim calcmode="lin" valueType="num">
                                      <p:cBhvr additive="base">
                                        <p:cTn id="49" dur="1000" fill="hold"/>
                                        <p:tgtEl>
                                          <p:spTgt spid="45">
                                            <p:txEl>
                                              <p:pRg st="0" end="0"/>
                                            </p:txEl>
                                          </p:spTgt>
                                        </p:tgtEl>
                                        <p:attrNameLst>
                                          <p:attrName>ppt_y</p:attrName>
                                        </p:attrNameLst>
                                      </p:cBhvr>
                                      <p:tavLst>
                                        <p:tav tm="0">
                                          <p:val>
                                            <p:strVal val="0-#ppt_h/2"/>
                                          </p:val>
                                        </p:tav>
                                        <p:tav tm="100000">
                                          <p:val>
                                            <p:strVal val="#ppt_y"/>
                                          </p:val>
                                        </p:tav>
                                      </p:tavLst>
                                    </p:anim>
                                  </p:childTnLst>
                                </p:cTn>
                              </p:par>
                              <p:par>
                                <p:cTn id="50" presetID="2" presetClass="entr" presetSubtype="3" decel="100000" fill="hold" grpId="0" nodeType="withEffect">
                                  <p:stCondLst>
                                    <p:cond delay="0"/>
                                  </p:stCondLst>
                                  <p:childTnLst>
                                    <p:set>
                                      <p:cBhvr>
                                        <p:cTn id="51" dur="1" fill="hold">
                                          <p:stCondLst>
                                            <p:cond delay="0"/>
                                          </p:stCondLst>
                                        </p:cTn>
                                        <p:tgtEl>
                                          <p:spTgt spid="46">
                                            <p:txEl>
                                              <p:pRg st="0" end="0"/>
                                            </p:txEl>
                                          </p:spTgt>
                                        </p:tgtEl>
                                        <p:attrNameLst>
                                          <p:attrName>style.visibility</p:attrName>
                                        </p:attrNameLst>
                                      </p:cBhvr>
                                      <p:to>
                                        <p:strVal val="visible"/>
                                      </p:to>
                                    </p:set>
                                    <p:anim calcmode="lin" valueType="num">
                                      <p:cBhvr additive="base">
                                        <p:cTn id="52" dur="1000" fill="hold"/>
                                        <p:tgtEl>
                                          <p:spTgt spid="46">
                                            <p:txEl>
                                              <p:pRg st="0" end="0"/>
                                            </p:txEl>
                                          </p:spTgt>
                                        </p:tgtEl>
                                        <p:attrNameLst>
                                          <p:attrName>ppt_x</p:attrName>
                                        </p:attrNameLst>
                                      </p:cBhvr>
                                      <p:tavLst>
                                        <p:tav tm="0">
                                          <p:val>
                                            <p:strVal val="1+#ppt_w/2"/>
                                          </p:val>
                                        </p:tav>
                                        <p:tav tm="100000">
                                          <p:val>
                                            <p:strVal val="#ppt_x"/>
                                          </p:val>
                                        </p:tav>
                                      </p:tavLst>
                                    </p:anim>
                                    <p:anim calcmode="lin" valueType="num">
                                      <p:cBhvr additive="base">
                                        <p:cTn id="53"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54" presetID="2" presetClass="entr" presetSubtype="2" decel="100000" fill="hold" grpId="0" nodeType="withEffect">
                                  <p:stCondLst>
                                    <p:cond delay="0"/>
                                  </p:stCondLst>
                                  <p:childTnLst>
                                    <p:set>
                                      <p:cBhvr>
                                        <p:cTn id="55" dur="1" fill="hold">
                                          <p:stCondLst>
                                            <p:cond delay="0"/>
                                          </p:stCondLst>
                                        </p:cTn>
                                        <p:tgtEl>
                                          <p:spTgt spid="48">
                                            <p:txEl>
                                              <p:pRg st="0" end="0"/>
                                            </p:txEl>
                                          </p:spTgt>
                                        </p:tgtEl>
                                        <p:attrNameLst>
                                          <p:attrName>style.visibility</p:attrName>
                                        </p:attrNameLst>
                                      </p:cBhvr>
                                      <p:to>
                                        <p:strVal val="visible"/>
                                      </p:to>
                                    </p:set>
                                    <p:anim calcmode="lin" valueType="num">
                                      <p:cBhvr additive="base">
                                        <p:cTn id="56" dur="1000" fill="hold"/>
                                        <p:tgtEl>
                                          <p:spTgt spid="48">
                                            <p:txEl>
                                              <p:pRg st="0" end="0"/>
                                            </p:txEl>
                                          </p:spTgt>
                                        </p:tgtEl>
                                        <p:attrNameLst>
                                          <p:attrName>ppt_x</p:attrName>
                                        </p:attrNameLst>
                                      </p:cBhvr>
                                      <p:tavLst>
                                        <p:tav tm="0">
                                          <p:val>
                                            <p:strVal val="1+#ppt_w/2"/>
                                          </p:val>
                                        </p:tav>
                                        <p:tav tm="100000">
                                          <p:val>
                                            <p:strVal val="#ppt_x"/>
                                          </p:val>
                                        </p:tav>
                                      </p:tavLst>
                                    </p:anim>
                                    <p:anim calcmode="lin" valueType="num">
                                      <p:cBhvr additive="base">
                                        <p:cTn id="57" dur="1000" fill="hold"/>
                                        <p:tgtEl>
                                          <p:spTgt spid="48">
                                            <p:txEl>
                                              <p:pRg st="0" end="0"/>
                                            </p:txEl>
                                          </p:spTgt>
                                        </p:tgtEl>
                                        <p:attrNameLst>
                                          <p:attrName>ppt_y</p:attrName>
                                        </p:attrNameLst>
                                      </p:cBhvr>
                                      <p:tavLst>
                                        <p:tav tm="0">
                                          <p:val>
                                            <p:strVal val="#ppt_y"/>
                                          </p:val>
                                        </p:tav>
                                        <p:tav tm="100000">
                                          <p:val>
                                            <p:strVal val="#ppt_y"/>
                                          </p:val>
                                        </p:tav>
                                      </p:tavLst>
                                    </p:anim>
                                  </p:childTnLst>
                                </p:cTn>
                              </p:par>
                              <p:par>
                                <p:cTn id="58" presetID="2" presetClass="entr" presetSubtype="6" decel="100000" fill="hold" grpId="0" nodeType="withEffect">
                                  <p:stCondLst>
                                    <p:cond delay="0"/>
                                  </p:stCondLst>
                                  <p:childTnLst>
                                    <p:set>
                                      <p:cBhvr>
                                        <p:cTn id="59" dur="1" fill="hold">
                                          <p:stCondLst>
                                            <p:cond delay="0"/>
                                          </p:stCondLst>
                                        </p:cTn>
                                        <p:tgtEl>
                                          <p:spTgt spid="42">
                                            <p:txEl>
                                              <p:pRg st="0" end="0"/>
                                            </p:txEl>
                                          </p:spTgt>
                                        </p:tgtEl>
                                        <p:attrNameLst>
                                          <p:attrName>style.visibility</p:attrName>
                                        </p:attrNameLst>
                                      </p:cBhvr>
                                      <p:to>
                                        <p:strVal val="visible"/>
                                      </p:to>
                                    </p:set>
                                    <p:anim calcmode="lin" valueType="num">
                                      <p:cBhvr additive="base">
                                        <p:cTn id="60" dur="1000" fill="hold"/>
                                        <p:tgtEl>
                                          <p:spTgt spid="42">
                                            <p:txEl>
                                              <p:pRg st="0" end="0"/>
                                            </p:txEl>
                                          </p:spTgt>
                                        </p:tgtEl>
                                        <p:attrNameLst>
                                          <p:attrName>ppt_x</p:attrName>
                                        </p:attrNameLst>
                                      </p:cBhvr>
                                      <p:tavLst>
                                        <p:tav tm="0">
                                          <p:val>
                                            <p:strVal val="1+#ppt_w/2"/>
                                          </p:val>
                                        </p:tav>
                                        <p:tav tm="100000">
                                          <p:val>
                                            <p:strVal val="#ppt_x"/>
                                          </p:val>
                                        </p:tav>
                                      </p:tavLst>
                                    </p:anim>
                                    <p:anim calcmode="lin" valueType="num">
                                      <p:cBhvr additive="base">
                                        <p:cTn id="61" dur="1000" fill="hold"/>
                                        <p:tgtEl>
                                          <p:spTgt spid="42">
                                            <p:txEl>
                                              <p:pRg st="0" end="0"/>
                                            </p:txEl>
                                          </p:spTgt>
                                        </p:tgtEl>
                                        <p:attrNameLst>
                                          <p:attrName>ppt_y</p:attrName>
                                        </p:attrNameLst>
                                      </p:cBhvr>
                                      <p:tavLst>
                                        <p:tav tm="0">
                                          <p:val>
                                            <p:strVal val="1+#ppt_h/2"/>
                                          </p:val>
                                        </p:tav>
                                        <p:tav tm="100000">
                                          <p:val>
                                            <p:strVal val="#ppt_y"/>
                                          </p:val>
                                        </p:tav>
                                      </p:tavLst>
                                    </p:anim>
                                  </p:childTnLst>
                                </p:cTn>
                              </p:par>
                              <p:par>
                                <p:cTn id="62" presetID="49" presetClass="entr" presetSubtype="0" decel="100000" fill="hold" grpId="1" nodeType="withEffect">
                                  <p:stCondLst>
                                    <p:cond delay="0"/>
                                  </p:stCondLst>
                                  <p:childTnLst>
                                    <p:set>
                                      <p:cBhvr>
                                        <p:cTn id="63" dur="1" fill="hold">
                                          <p:stCondLst>
                                            <p:cond delay="0"/>
                                          </p:stCondLst>
                                        </p:cTn>
                                        <p:tgtEl>
                                          <p:spTgt spid="34"/>
                                        </p:tgtEl>
                                        <p:attrNameLst>
                                          <p:attrName>style.visibility</p:attrName>
                                        </p:attrNameLst>
                                      </p:cBhvr>
                                      <p:to>
                                        <p:strVal val="visible"/>
                                      </p:to>
                                    </p:set>
                                    <p:anim calcmode="lin" valueType="num">
                                      <p:cBhvr>
                                        <p:cTn id="64" dur="1000" fill="hold"/>
                                        <p:tgtEl>
                                          <p:spTgt spid="34"/>
                                        </p:tgtEl>
                                        <p:attrNameLst>
                                          <p:attrName>ppt_w</p:attrName>
                                        </p:attrNameLst>
                                      </p:cBhvr>
                                      <p:tavLst>
                                        <p:tav tm="0">
                                          <p:val>
                                            <p:fltVal val="0"/>
                                          </p:val>
                                        </p:tav>
                                        <p:tav tm="100000">
                                          <p:val>
                                            <p:strVal val="#ppt_w"/>
                                          </p:val>
                                        </p:tav>
                                      </p:tavLst>
                                    </p:anim>
                                    <p:anim calcmode="lin" valueType="num">
                                      <p:cBhvr>
                                        <p:cTn id="65" dur="1000" fill="hold"/>
                                        <p:tgtEl>
                                          <p:spTgt spid="34"/>
                                        </p:tgtEl>
                                        <p:attrNameLst>
                                          <p:attrName>ppt_h</p:attrName>
                                        </p:attrNameLst>
                                      </p:cBhvr>
                                      <p:tavLst>
                                        <p:tav tm="0">
                                          <p:val>
                                            <p:fltVal val="0"/>
                                          </p:val>
                                        </p:tav>
                                        <p:tav tm="100000">
                                          <p:val>
                                            <p:strVal val="#ppt_h"/>
                                          </p:val>
                                        </p:tav>
                                      </p:tavLst>
                                    </p:anim>
                                    <p:anim calcmode="lin" valueType="num">
                                      <p:cBhvr>
                                        <p:cTn id="66" dur="1000" fill="hold"/>
                                        <p:tgtEl>
                                          <p:spTgt spid="34"/>
                                        </p:tgtEl>
                                        <p:attrNameLst>
                                          <p:attrName>style.rotation</p:attrName>
                                        </p:attrNameLst>
                                      </p:cBhvr>
                                      <p:tavLst>
                                        <p:tav tm="0">
                                          <p:val>
                                            <p:fltVal val="360"/>
                                          </p:val>
                                        </p:tav>
                                        <p:tav tm="100000">
                                          <p:val>
                                            <p:fltVal val="0"/>
                                          </p:val>
                                        </p:tav>
                                      </p:tavLst>
                                    </p:anim>
                                    <p:animEffect transition="in" filter="fade">
                                      <p:cBhvr>
                                        <p:cTn id="67" dur="1000"/>
                                        <p:tgtEl>
                                          <p:spTgt spid="34"/>
                                        </p:tgtEl>
                                      </p:cBhvr>
                                    </p:animEffect>
                                  </p:childTnLst>
                                </p:cTn>
                              </p:par>
                              <p:par>
                                <p:cTn id="68" presetID="49" presetClass="entr" presetSubtype="0" decel="100000" fill="hold" grpId="1" nodeType="withEffect">
                                  <p:stCondLst>
                                    <p:cond delay="0"/>
                                  </p:stCondLst>
                                  <p:childTnLst>
                                    <p:set>
                                      <p:cBhvr>
                                        <p:cTn id="69" dur="1" fill="hold">
                                          <p:stCondLst>
                                            <p:cond delay="0"/>
                                          </p:stCondLst>
                                        </p:cTn>
                                        <p:tgtEl>
                                          <p:spTgt spid="35"/>
                                        </p:tgtEl>
                                        <p:attrNameLst>
                                          <p:attrName>style.visibility</p:attrName>
                                        </p:attrNameLst>
                                      </p:cBhvr>
                                      <p:to>
                                        <p:strVal val="visible"/>
                                      </p:to>
                                    </p:set>
                                    <p:anim calcmode="lin" valueType="num">
                                      <p:cBhvr>
                                        <p:cTn id="70" dur="1000" fill="hold"/>
                                        <p:tgtEl>
                                          <p:spTgt spid="35"/>
                                        </p:tgtEl>
                                        <p:attrNameLst>
                                          <p:attrName>ppt_w</p:attrName>
                                        </p:attrNameLst>
                                      </p:cBhvr>
                                      <p:tavLst>
                                        <p:tav tm="0">
                                          <p:val>
                                            <p:fltVal val="0"/>
                                          </p:val>
                                        </p:tav>
                                        <p:tav tm="100000">
                                          <p:val>
                                            <p:strVal val="#ppt_w"/>
                                          </p:val>
                                        </p:tav>
                                      </p:tavLst>
                                    </p:anim>
                                    <p:anim calcmode="lin" valueType="num">
                                      <p:cBhvr>
                                        <p:cTn id="71" dur="1000" fill="hold"/>
                                        <p:tgtEl>
                                          <p:spTgt spid="35"/>
                                        </p:tgtEl>
                                        <p:attrNameLst>
                                          <p:attrName>ppt_h</p:attrName>
                                        </p:attrNameLst>
                                      </p:cBhvr>
                                      <p:tavLst>
                                        <p:tav tm="0">
                                          <p:val>
                                            <p:fltVal val="0"/>
                                          </p:val>
                                        </p:tav>
                                        <p:tav tm="100000">
                                          <p:val>
                                            <p:strVal val="#ppt_h"/>
                                          </p:val>
                                        </p:tav>
                                      </p:tavLst>
                                    </p:anim>
                                    <p:anim calcmode="lin" valueType="num">
                                      <p:cBhvr>
                                        <p:cTn id="72" dur="1000" fill="hold"/>
                                        <p:tgtEl>
                                          <p:spTgt spid="35"/>
                                        </p:tgtEl>
                                        <p:attrNameLst>
                                          <p:attrName>style.rotation</p:attrName>
                                        </p:attrNameLst>
                                      </p:cBhvr>
                                      <p:tavLst>
                                        <p:tav tm="0">
                                          <p:val>
                                            <p:fltVal val="360"/>
                                          </p:val>
                                        </p:tav>
                                        <p:tav tm="100000">
                                          <p:val>
                                            <p:fltVal val="0"/>
                                          </p:val>
                                        </p:tav>
                                      </p:tavLst>
                                    </p:anim>
                                    <p:animEffect transition="in" filter="fade">
                                      <p:cBhvr>
                                        <p:cTn id="73" dur="1000"/>
                                        <p:tgtEl>
                                          <p:spTgt spid="35"/>
                                        </p:tgtEl>
                                      </p:cBhvr>
                                    </p:animEffect>
                                  </p:childTnLst>
                                </p:cTn>
                              </p:par>
                              <p:par>
                                <p:cTn id="74" presetID="49" presetClass="entr" presetSubtype="0" decel="100000" fill="hold" grpId="1" nodeType="withEffect">
                                  <p:stCondLst>
                                    <p:cond delay="0"/>
                                  </p:stCondLst>
                                  <p:childTnLst>
                                    <p:set>
                                      <p:cBhvr>
                                        <p:cTn id="75" dur="1" fill="hold">
                                          <p:stCondLst>
                                            <p:cond delay="0"/>
                                          </p:stCondLst>
                                        </p:cTn>
                                        <p:tgtEl>
                                          <p:spTgt spid="36"/>
                                        </p:tgtEl>
                                        <p:attrNameLst>
                                          <p:attrName>style.visibility</p:attrName>
                                        </p:attrNameLst>
                                      </p:cBhvr>
                                      <p:to>
                                        <p:strVal val="visible"/>
                                      </p:to>
                                    </p:set>
                                    <p:anim calcmode="lin" valueType="num">
                                      <p:cBhvr>
                                        <p:cTn id="76" dur="1000" fill="hold"/>
                                        <p:tgtEl>
                                          <p:spTgt spid="36"/>
                                        </p:tgtEl>
                                        <p:attrNameLst>
                                          <p:attrName>ppt_w</p:attrName>
                                        </p:attrNameLst>
                                      </p:cBhvr>
                                      <p:tavLst>
                                        <p:tav tm="0">
                                          <p:val>
                                            <p:fltVal val="0"/>
                                          </p:val>
                                        </p:tav>
                                        <p:tav tm="100000">
                                          <p:val>
                                            <p:strVal val="#ppt_w"/>
                                          </p:val>
                                        </p:tav>
                                      </p:tavLst>
                                    </p:anim>
                                    <p:anim calcmode="lin" valueType="num">
                                      <p:cBhvr>
                                        <p:cTn id="77" dur="1000" fill="hold"/>
                                        <p:tgtEl>
                                          <p:spTgt spid="36"/>
                                        </p:tgtEl>
                                        <p:attrNameLst>
                                          <p:attrName>ppt_h</p:attrName>
                                        </p:attrNameLst>
                                      </p:cBhvr>
                                      <p:tavLst>
                                        <p:tav tm="0">
                                          <p:val>
                                            <p:fltVal val="0"/>
                                          </p:val>
                                        </p:tav>
                                        <p:tav tm="100000">
                                          <p:val>
                                            <p:strVal val="#ppt_h"/>
                                          </p:val>
                                        </p:tav>
                                      </p:tavLst>
                                    </p:anim>
                                    <p:anim calcmode="lin" valueType="num">
                                      <p:cBhvr>
                                        <p:cTn id="78" dur="1000" fill="hold"/>
                                        <p:tgtEl>
                                          <p:spTgt spid="36"/>
                                        </p:tgtEl>
                                        <p:attrNameLst>
                                          <p:attrName>style.rotation</p:attrName>
                                        </p:attrNameLst>
                                      </p:cBhvr>
                                      <p:tavLst>
                                        <p:tav tm="0">
                                          <p:val>
                                            <p:fltVal val="360"/>
                                          </p:val>
                                        </p:tav>
                                        <p:tav tm="100000">
                                          <p:val>
                                            <p:fltVal val="0"/>
                                          </p:val>
                                        </p:tav>
                                      </p:tavLst>
                                    </p:anim>
                                    <p:animEffect transition="in" filter="fade">
                                      <p:cBhvr>
                                        <p:cTn id="79" dur="1000"/>
                                        <p:tgtEl>
                                          <p:spTgt spid="36"/>
                                        </p:tgtEl>
                                      </p:cBhvr>
                                    </p:animEffect>
                                  </p:childTnLst>
                                </p:cTn>
                              </p:par>
                              <p:par>
                                <p:cTn id="80" presetID="49" presetClass="entr" presetSubtype="0" decel="100000" fill="hold" grpId="1"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1000" fill="hold"/>
                                        <p:tgtEl>
                                          <p:spTgt spid="37"/>
                                        </p:tgtEl>
                                        <p:attrNameLst>
                                          <p:attrName>ppt_w</p:attrName>
                                        </p:attrNameLst>
                                      </p:cBhvr>
                                      <p:tavLst>
                                        <p:tav tm="0">
                                          <p:val>
                                            <p:fltVal val="0"/>
                                          </p:val>
                                        </p:tav>
                                        <p:tav tm="100000">
                                          <p:val>
                                            <p:strVal val="#ppt_w"/>
                                          </p:val>
                                        </p:tav>
                                      </p:tavLst>
                                    </p:anim>
                                    <p:anim calcmode="lin" valueType="num">
                                      <p:cBhvr>
                                        <p:cTn id="83" dur="1000" fill="hold"/>
                                        <p:tgtEl>
                                          <p:spTgt spid="37"/>
                                        </p:tgtEl>
                                        <p:attrNameLst>
                                          <p:attrName>ppt_h</p:attrName>
                                        </p:attrNameLst>
                                      </p:cBhvr>
                                      <p:tavLst>
                                        <p:tav tm="0">
                                          <p:val>
                                            <p:fltVal val="0"/>
                                          </p:val>
                                        </p:tav>
                                        <p:tav tm="100000">
                                          <p:val>
                                            <p:strVal val="#ppt_h"/>
                                          </p:val>
                                        </p:tav>
                                      </p:tavLst>
                                    </p:anim>
                                    <p:anim calcmode="lin" valueType="num">
                                      <p:cBhvr>
                                        <p:cTn id="84" dur="1000" fill="hold"/>
                                        <p:tgtEl>
                                          <p:spTgt spid="37"/>
                                        </p:tgtEl>
                                        <p:attrNameLst>
                                          <p:attrName>style.rotation</p:attrName>
                                        </p:attrNameLst>
                                      </p:cBhvr>
                                      <p:tavLst>
                                        <p:tav tm="0">
                                          <p:val>
                                            <p:fltVal val="360"/>
                                          </p:val>
                                        </p:tav>
                                        <p:tav tm="100000">
                                          <p:val>
                                            <p:fltVal val="0"/>
                                          </p:val>
                                        </p:tav>
                                      </p:tavLst>
                                    </p:anim>
                                    <p:animEffect transition="in" filter="fade">
                                      <p:cBhvr>
                                        <p:cTn id="85" dur="1000"/>
                                        <p:tgtEl>
                                          <p:spTgt spid="37"/>
                                        </p:tgtEl>
                                      </p:cBhvr>
                                    </p:animEffect>
                                  </p:childTnLst>
                                </p:cTn>
                              </p:par>
                              <p:par>
                                <p:cTn id="86" presetID="49" presetClass="entr" presetSubtype="0" decel="100000" fill="hold" grpId="1" nodeType="withEffect">
                                  <p:stCondLst>
                                    <p:cond delay="0"/>
                                  </p:stCondLst>
                                  <p:childTnLst>
                                    <p:set>
                                      <p:cBhvr>
                                        <p:cTn id="87" dur="1" fill="hold">
                                          <p:stCondLst>
                                            <p:cond delay="0"/>
                                          </p:stCondLst>
                                        </p:cTn>
                                        <p:tgtEl>
                                          <p:spTgt spid="38"/>
                                        </p:tgtEl>
                                        <p:attrNameLst>
                                          <p:attrName>style.visibility</p:attrName>
                                        </p:attrNameLst>
                                      </p:cBhvr>
                                      <p:to>
                                        <p:strVal val="visible"/>
                                      </p:to>
                                    </p:set>
                                    <p:anim calcmode="lin" valueType="num">
                                      <p:cBhvr>
                                        <p:cTn id="88" dur="1000" fill="hold"/>
                                        <p:tgtEl>
                                          <p:spTgt spid="38"/>
                                        </p:tgtEl>
                                        <p:attrNameLst>
                                          <p:attrName>ppt_w</p:attrName>
                                        </p:attrNameLst>
                                      </p:cBhvr>
                                      <p:tavLst>
                                        <p:tav tm="0">
                                          <p:val>
                                            <p:fltVal val="0"/>
                                          </p:val>
                                        </p:tav>
                                        <p:tav tm="100000">
                                          <p:val>
                                            <p:strVal val="#ppt_w"/>
                                          </p:val>
                                        </p:tav>
                                      </p:tavLst>
                                    </p:anim>
                                    <p:anim calcmode="lin" valueType="num">
                                      <p:cBhvr>
                                        <p:cTn id="89" dur="1000" fill="hold"/>
                                        <p:tgtEl>
                                          <p:spTgt spid="38"/>
                                        </p:tgtEl>
                                        <p:attrNameLst>
                                          <p:attrName>ppt_h</p:attrName>
                                        </p:attrNameLst>
                                      </p:cBhvr>
                                      <p:tavLst>
                                        <p:tav tm="0">
                                          <p:val>
                                            <p:fltVal val="0"/>
                                          </p:val>
                                        </p:tav>
                                        <p:tav tm="100000">
                                          <p:val>
                                            <p:strVal val="#ppt_h"/>
                                          </p:val>
                                        </p:tav>
                                      </p:tavLst>
                                    </p:anim>
                                    <p:anim calcmode="lin" valueType="num">
                                      <p:cBhvr>
                                        <p:cTn id="90" dur="1000" fill="hold"/>
                                        <p:tgtEl>
                                          <p:spTgt spid="38"/>
                                        </p:tgtEl>
                                        <p:attrNameLst>
                                          <p:attrName>style.rotation</p:attrName>
                                        </p:attrNameLst>
                                      </p:cBhvr>
                                      <p:tavLst>
                                        <p:tav tm="0">
                                          <p:val>
                                            <p:fltVal val="360"/>
                                          </p:val>
                                        </p:tav>
                                        <p:tav tm="100000">
                                          <p:val>
                                            <p:fltVal val="0"/>
                                          </p:val>
                                        </p:tav>
                                      </p:tavLst>
                                    </p:anim>
                                    <p:animEffect transition="in" filter="fade">
                                      <p:cBhvr>
                                        <p:cTn id="91" dur="1000"/>
                                        <p:tgtEl>
                                          <p:spTgt spid="38"/>
                                        </p:tgtEl>
                                      </p:cBhvr>
                                    </p:animEffect>
                                  </p:childTnLst>
                                </p:cTn>
                              </p:par>
                              <p:par>
                                <p:cTn id="92" presetID="49" presetClass="entr" presetSubtype="0" decel="100000" fill="hold" grpId="1" nodeType="withEffect">
                                  <p:stCondLst>
                                    <p:cond delay="0"/>
                                  </p:stCondLst>
                                  <p:childTnLst>
                                    <p:set>
                                      <p:cBhvr>
                                        <p:cTn id="93" dur="1" fill="hold">
                                          <p:stCondLst>
                                            <p:cond delay="0"/>
                                          </p:stCondLst>
                                        </p:cTn>
                                        <p:tgtEl>
                                          <p:spTgt spid="39"/>
                                        </p:tgtEl>
                                        <p:attrNameLst>
                                          <p:attrName>style.visibility</p:attrName>
                                        </p:attrNameLst>
                                      </p:cBhvr>
                                      <p:to>
                                        <p:strVal val="visible"/>
                                      </p:to>
                                    </p:set>
                                    <p:anim calcmode="lin" valueType="num">
                                      <p:cBhvr>
                                        <p:cTn id="94" dur="1000" fill="hold"/>
                                        <p:tgtEl>
                                          <p:spTgt spid="39"/>
                                        </p:tgtEl>
                                        <p:attrNameLst>
                                          <p:attrName>ppt_w</p:attrName>
                                        </p:attrNameLst>
                                      </p:cBhvr>
                                      <p:tavLst>
                                        <p:tav tm="0">
                                          <p:val>
                                            <p:fltVal val="0"/>
                                          </p:val>
                                        </p:tav>
                                        <p:tav tm="100000">
                                          <p:val>
                                            <p:strVal val="#ppt_w"/>
                                          </p:val>
                                        </p:tav>
                                      </p:tavLst>
                                    </p:anim>
                                    <p:anim calcmode="lin" valueType="num">
                                      <p:cBhvr>
                                        <p:cTn id="95" dur="1000" fill="hold"/>
                                        <p:tgtEl>
                                          <p:spTgt spid="39"/>
                                        </p:tgtEl>
                                        <p:attrNameLst>
                                          <p:attrName>ppt_h</p:attrName>
                                        </p:attrNameLst>
                                      </p:cBhvr>
                                      <p:tavLst>
                                        <p:tav tm="0">
                                          <p:val>
                                            <p:fltVal val="0"/>
                                          </p:val>
                                        </p:tav>
                                        <p:tav tm="100000">
                                          <p:val>
                                            <p:strVal val="#ppt_h"/>
                                          </p:val>
                                        </p:tav>
                                      </p:tavLst>
                                    </p:anim>
                                    <p:anim calcmode="lin" valueType="num">
                                      <p:cBhvr>
                                        <p:cTn id="96" dur="1000" fill="hold"/>
                                        <p:tgtEl>
                                          <p:spTgt spid="39"/>
                                        </p:tgtEl>
                                        <p:attrNameLst>
                                          <p:attrName>style.rotation</p:attrName>
                                        </p:attrNameLst>
                                      </p:cBhvr>
                                      <p:tavLst>
                                        <p:tav tm="0">
                                          <p:val>
                                            <p:fltVal val="360"/>
                                          </p:val>
                                        </p:tav>
                                        <p:tav tm="100000">
                                          <p:val>
                                            <p:fltVal val="0"/>
                                          </p:val>
                                        </p:tav>
                                      </p:tavLst>
                                    </p:anim>
                                    <p:animEffect transition="in" filter="fade">
                                      <p:cBhvr>
                                        <p:cTn id="97" dur="1000"/>
                                        <p:tgtEl>
                                          <p:spTgt spid="39"/>
                                        </p:tgtEl>
                                      </p:cBhvr>
                                    </p:animEffect>
                                  </p:childTnLst>
                                </p:cTn>
                              </p:par>
                              <p:par>
                                <p:cTn id="98" presetID="49" presetClass="entr" presetSubtype="0" decel="100000" fill="hold" grpId="1" nodeType="withEffect">
                                  <p:stCondLst>
                                    <p:cond delay="0"/>
                                  </p:stCondLst>
                                  <p:childTnLst>
                                    <p:set>
                                      <p:cBhvr>
                                        <p:cTn id="99" dur="1" fill="hold">
                                          <p:stCondLst>
                                            <p:cond delay="0"/>
                                          </p:stCondLst>
                                        </p:cTn>
                                        <p:tgtEl>
                                          <p:spTgt spid="41">
                                            <p:txEl>
                                              <p:pRg st="0" end="0"/>
                                            </p:txEl>
                                          </p:spTgt>
                                        </p:tgtEl>
                                        <p:attrNameLst>
                                          <p:attrName>style.visibility</p:attrName>
                                        </p:attrNameLst>
                                      </p:cBhvr>
                                      <p:to>
                                        <p:strVal val="visible"/>
                                      </p:to>
                                    </p:set>
                                    <p:anim calcmode="lin" valueType="num">
                                      <p:cBhvr>
                                        <p:cTn id="100" dur="1000" fill="hold"/>
                                        <p:tgtEl>
                                          <p:spTgt spid="41">
                                            <p:txEl>
                                              <p:pRg st="0" end="0"/>
                                            </p:txEl>
                                          </p:spTgt>
                                        </p:tgtEl>
                                        <p:attrNameLst>
                                          <p:attrName>ppt_w</p:attrName>
                                        </p:attrNameLst>
                                      </p:cBhvr>
                                      <p:tavLst>
                                        <p:tav tm="0">
                                          <p:val>
                                            <p:fltVal val="0"/>
                                          </p:val>
                                        </p:tav>
                                        <p:tav tm="100000">
                                          <p:val>
                                            <p:strVal val="#ppt_w"/>
                                          </p:val>
                                        </p:tav>
                                      </p:tavLst>
                                    </p:anim>
                                    <p:anim calcmode="lin" valueType="num">
                                      <p:cBhvr>
                                        <p:cTn id="101" dur="1000" fill="hold"/>
                                        <p:tgtEl>
                                          <p:spTgt spid="41">
                                            <p:txEl>
                                              <p:pRg st="0" end="0"/>
                                            </p:txEl>
                                          </p:spTgt>
                                        </p:tgtEl>
                                        <p:attrNameLst>
                                          <p:attrName>ppt_h</p:attrName>
                                        </p:attrNameLst>
                                      </p:cBhvr>
                                      <p:tavLst>
                                        <p:tav tm="0">
                                          <p:val>
                                            <p:fltVal val="0"/>
                                          </p:val>
                                        </p:tav>
                                        <p:tav tm="100000">
                                          <p:val>
                                            <p:strVal val="#ppt_h"/>
                                          </p:val>
                                        </p:tav>
                                      </p:tavLst>
                                    </p:anim>
                                    <p:anim calcmode="lin" valueType="num">
                                      <p:cBhvr>
                                        <p:cTn id="102" dur="1000" fill="hold"/>
                                        <p:tgtEl>
                                          <p:spTgt spid="41">
                                            <p:txEl>
                                              <p:pRg st="0" end="0"/>
                                            </p:txEl>
                                          </p:spTgt>
                                        </p:tgtEl>
                                        <p:attrNameLst>
                                          <p:attrName>style.rotation</p:attrName>
                                        </p:attrNameLst>
                                      </p:cBhvr>
                                      <p:tavLst>
                                        <p:tav tm="0">
                                          <p:val>
                                            <p:fltVal val="360"/>
                                          </p:val>
                                        </p:tav>
                                        <p:tav tm="100000">
                                          <p:val>
                                            <p:fltVal val="0"/>
                                          </p:val>
                                        </p:tav>
                                      </p:tavLst>
                                    </p:anim>
                                    <p:animEffect transition="in" filter="fade">
                                      <p:cBhvr>
                                        <p:cTn id="103" dur="1000"/>
                                        <p:tgtEl>
                                          <p:spTgt spid="41">
                                            <p:txEl>
                                              <p:pRg st="0" end="0"/>
                                            </p:txEl>
                                          </p:spTgt>
                                        </p:tgtEl>
                                      </p:cBhvr>
                                    </p:animEffect>
                                  </p:childTnLst>
                                </p:cTn>
                              </p:par>
                              <p:par>
                                <p:cTn id="104" presetID="49" presetClass="entr" presetSubtype="0" decel="100000" fill="hold" grpId="1" nodeType="withEffect">
                                  <p:stCondLst>
                                    <p:cond delay="0"/>
                                  </p:stCondLst>
                                  <p:childTnLst>
                                    <p:set>
                                      <p:cBhvr>
                                        <p:cTn id="105" dur="1" fill="hold">
                                          <p:stCondLst>
                                            <p:cond delay="0"/>
                                          </p:stCondLst>
                                        </p:cTn>
                                        <p:tgtEl>
                                          <p:spTgt spid="42">
                                            <p:txEl>
                                              <p:pRg st="0" end="0"/>
                                            </p:txEl>
                                          </p:spTgt>
                                        </p:tgtEl>
                                        <p:attrNameLst>
                                          <p:attrName>style.visibility</p:attrName>
                                        </p:attrNameLst>
                                      </p:cBhvr>
                                      <p:to>
                                        <p:strVal val="visible"/>
                                      </p:to>
                                    </p:set>
                                    <p:anim calcmode="lin" valueType="num">
                                      <p:cBhvr>
                                        <p:cTn id="106" dur="1000" fill="hold"/>
                                        <p:tgtEl>
                                          <p:spTgt spid="42">
                                            <p:txEl>
                                              <p:pRg st="0" end="0"/>
                                            </p:txEl>
                                          </p:spTgt>
                                        </p:tgtEl>
                                        <p:attrNameLst>
                                          <p:attrName>ppt_w</p:attrName>
                                        </p:attrNameLst>
                                      </p:cBhvr>
                                      <p:tavLst>
                                        <p:tav tm="0">
                                          <p:val>
                                            <p:fltVal val="0"/>
                                          </p:val>
                                        </p:tav>
                                        <p:tav tm="100000">
                                          <p:val>
                                            <p:strVal val="#ppt_w"/>
                                          </p:val>
                                        </p:tav>
                                      </p:tavLst>
                                    </p:anim>
                                    <p:anim calcmode="lin" valueType="num">
                                      <p:cBhvr>
                                        <p:cTn id="107" dur="1000" fill="hold"/>
                                        <p:tgtEl>
                                          <p:spTgt spid="42">
                                            <p:txEl>
                                              <p:pRg st="0" end="0"/>
                                            </p:txEl>
                                          </p:spTgt>
                                        </p:tgtEl>
                                        <p:attrNameLst>
                                          <p:attrName>ppt_h</p:attrName>
                                        </p:attrNameLst>
                                      </p:cBhvr>
                                      <p:tavLst>
                                        <p:tav tm="0">
                                          <p:val>
                                            <p:fltVal val="0"/>
                                          </p:val>
                                        </p:tav>
                                        <p:tav tm="100000">
                                          <p:val>
                                            <p:strVal val="#ppt_h"/>
                                          </p:val>
                                        </p:tav>
                                      </p:tavLst>
                                    </p:anim>
                                    <p:anim calcmode="lin" valueType="num">
                                      <p:cBhvr>
                                        <p:cTn id="108" dur="1000" fill="hold"/>
                                        <p:tgtEl>
                                          <p:spTgt spid="42">
                                            <p:txEl>
                                              <p:pRg st="0" end="0"/>
                                            </p:txEl>
                                          </p:spTgt>
                                        </p:tgtEl>
                                        <p:attrNameLst>
                                          <p:attrName>style.rotation</p:attrName>
                                        </p:attrNameLst>
                                      </p:cBhvr>
                                      <p:tavLst>
                                        <p:tav tm="0">
                                          <p:val>
                                            <p:fltVal val="360"/>
                                          </p:val>
                                        </p:tav>
                                        <p:tav tm="100000">
                                          <p:val>
                                            <p:fltVal val="0"/>
                                          </p:val>
                                        </p:tav>
                                      </p:tavLst>
                                    </p:anim>
                                    <p:animEffect transition="in" filter="fade">
                                      <p:cBhvr>
                                        <p:cTn id="109" dur="1000"/>
                                        <p:tgtEl>
                                          <p:spTgt spid="42">
                                            <p:txEl>
                                              <p:pRg st="0" end="0"/>
                                            </p:txEl>
                                          </p:spTgt>
                                        </p:tgtEl>
                                      </p:cBhvr>
                                    </p:animEffect>
                                  </p:childTnLst>
                                </p:cTn>
                              </p:par>
                              <p:par>
                                <p:cTn id="110" presetID="49" presetClass="entr" presetSubtype="0" decel="100000" fill="hold" grpId="1" nodeType="withEffect">
                                  <p:stCondLst>
                                    <p:cond delay="0"/>
                                  </p:stCondLst>
                                  <p:childTnLst>
                                    <p:set>
                                      <p:cBhvr>
                                        <p:cTn id="111" dur="1" fill="hold">
                                          <p:stCondLst>
                                            <p:cond delay="0"/>
                                          </p:stCondLst>
                                        </p:cTn>
                                        <p:tgtEl>
                                          <p:spTgt spid="45">
                                            <p:txEl>
                                              <p:pRg st="0" end="0"/>
                                            </p:txEl>
                                          </p:spTgt>
                                        </p:tgtEl>
                                        <p:attrNameLst>
                                          <p:attrName>style.visibility</p:attrName>
                                        </p:attrNameLst>
                                      </p:cBhvr>
                                      <p:to>
                                        <p:strVal val="visible"/>
                                      </p:to>
                                    </p:set>
                                    <p:anim calcmode="lin" valueType="num">
                                      <p:cBhvr>
                                        <p:cTn id="112" dur="1000" fill="hold"/>
                                        <p:tgtEl>
                                          <p:spTgt spid="45">
                                            <p:txEl>
                                              <p:pRg st="0" end="0"/>
                                            </p:txEl>
                                          </p:spTgt>
                                        </p:tgtEl>
                                        <p:attrNameLst>
                                          <p:attrName>ppt_w</p:attrName>
                                        </p:attrNameLst>
                                      </p:cBhvr>
                                      <p:tavLst>
                                        <p:tav tm="0">
                                          <p:val>
                                            <p:fltVal val="0"/>
                                          </p:val>
                                        </p:tav>
                                        <p:tav tm="100000">
                                          <p:val>
                                            <p:strVal val="#ppt_w"/>
                                          </p:val>
                                        </p:tav>
                                      </p:tavLst>
                                    </p:anim>
                                    <p:anim calcmode="lin" valueType="num">
                                      <p:cBhvr>
                                        <p:cTn id="113" dur="1000" fill="hold"/>
                                        <p:tgtEl>
                                          <p:spTgt spid="45">
                                            <p:txEl>
                                              <p:pRg st="0" end="0"/>
                                            </p:txEl>
                                          </p:spTgt>
                                        </p:tgtEl>
                                        <p:attrNameLst>
                                          <p:attrName>ppt_h</p:attrName>
                                        </p:attrNameLst>
                                      </p:cBhvr>
                                      <p:tavLst>
                                        <p:tav tm="0">
                                          <p:val>
                                            <p:fltVal val="0"/>
                                          </p:val>
                                        </p:tav>
                                        <p:tav tm="100000">
                                          <p:val>
                                            <p:strVal val="#ppt_h"/>
                                          </p:val>
                                        </p:tav>
                                      </p:tavLst>
                                    </p:anim>
                                    <p:anim calcmode="lin" valueType="num">
                                      <p:cBhvr>
                                        <p:cTn id="114" dur="1000" fill="hold"/>
                                        <p:tgtEl>
                                          <p:spTgt spid="45">
                                            <p:txEl>
                                              <p:pRg st="0" end="0"/>
                                            </p:txEl>
                                          </p:spTgt>
                                        </p:tgtEl>
                                        <p:attrNameLst>
                                          <p:attrName>style.rotation</p:attrName>
                                        </p:attrNameLst>
                                      </p:cBhvr>
                                      <p:tavLst>
                                        <p:tav tm="0">
                                          <p:val>
                                            <p:fltVal val="360"/>
                                          </p:val>
                                        </p:tav>
                                        <p:tav tm="100000">
                                          <p:val>
                                            <p:fltVal val="0"/>
                                          </p:val>
                                        </p:tav>
                                      </p:tavLst>
                                    </p:anim>
                                    <p:animEffect transition="in" filter="fade">
                                      <p:cBhvr>
                                        <p:cTn id="115" dur="1000"/>
                                        <p:tgtEl>
                                          <p:spTgt spid="45">
                                            <p:txEl>
                                              <p:pRg st="0" end="0"/>
                                            </p:txEl>
                                          </p:spTgt>
                                        </p:tgtEl>
                                      </p:cBhvr>
                                    </p:animEffect>
                                  </p:childTnLst>
                                </p:cTn>
                              </p:par>
                              <p:par>
                                <p:cTn id="116" presetID="49" presetClass="entr" presetSubtype="0" decel="100000" fill="hold" grpId="1" nodeType="withEffect">
                                  <p:stCondLst>
                                    <p:cond delay="0"/>
                                  </p:stCondLst>
                                  <p:childTnLst>
                                    <p:set>
                                      <p:cBhvr>
                                        <p:cTn id="117" dur="1" fill="hold">
                                          <p:stCondLst>
                                            <p:cond delay="0"/>
                                          </p:stCondLst>
                                        </p:cTn>
                                        <p:tgtEl>
                                          <p:spTgt spid="46">
                                            <p:txEl>
                                              <p:pRg st="0" end="0"/>
                                            </p:txEl>
                                          </p:spTgt>
                                        </p:tgtEl>
                                        <p:attrNameLst>
                                          <p:attrName>style.visibility</p:attrName>
                                        </p:attrNameLst>
                                      </p:cBhvr>
                                      <p:to>
                                        <p:strVal val="visible"/>
                                      </p:to>
                                    </p:set>
                                    <p:anim calcmode="lin" valueType="num">
                                      <p:cBhvr>
                                        <p:cTn id="118" dur="1000" fill="hold"/>
                                        <p:tgtEl>
                                          <p:spTgt spid="46">
                                            <p:txEl>
                                              <p:pRg st="0" end="0"/>
                                            </p:txEl>
                                          </p:spTgt>
                                        </p:tgtEl>
                                        <p:attrNameLst>
                                          <p:attrName>ppt_w</p:attrName>
                                        </p:attrNameLst>
                                      </p:cBhvr>
                                      <p:tavLst>
                                        <p:tav tm="0">
                                          <p:val>
                                            <p:fltVal val="0"/>
                                          </p:val>
                                        </p:tav>
                                        <p:tav tm="100000">
                                          <p:val>
                                            <p:strVal val="#ppt_w"/>
                                          </p:val>
                                        </p:tav>
                                      </p:tavLst>
                                    </p:anim>
                                    <p:anim calcmode="lin" valueType="num">
                                      <p:cBhvr>
                                        <p:cTn id="119" dur="1000" fill="hold"/>
                                        <p:tgtEl>
                                          <p:spTgt spid="46">
                                            <p:txEl>
                                              <p:pRg st="0" end="0"/>
                                            </p:txEl>
                                          </p:spTgt>
                                        </p:tgtEl>
                                        <p:attrNameLst>
                                          <p:attrName>ppt_h</p:attrName>
                                        </p:attrNameLst>
                                      </p:cBhvr>
                                      <p:tavLst>
                                        <p:tav tm="0">
                                          <p:val>
                                            <p:fltVal val="0"/>
                                          </p:val>
                                        </p:tav>
                                        <p:tav tm="100000">
                                          <p:val>
                                            <p:strVal val="#ppt_h"/>
                                          </p:val>
                                        </p:tav>
                                      </p:tavLst>
                                    </p:anim>
                                    <p:anim calcmode="lin" valueType="num">
                                      <p:cBhvr>
                                        <p:cTn id="120" dur="1000" fill="hold"/>
                                        <p:tgtEl>
                                          <p:spTgt spid="46">
                                            <p:txEl>
                                              <p:pRg st="0" end="0"/>
                                            </p:txEl>
                                          </p:spTgt>
                                        </p:tgtEl>
                                        <p:attrNameLst>
                                          <p:attrName>style.rotation</p:attrName>
                                        </p:attrNameLst>
                                      </p:cBhvr>
                                      <p:tavLst>
                                        <p:tav tm="0">
                                          <p:val>
                                            <p:fltVal val="360"/>
                                          </p:val>
                                        </p:tav>
                                        <p:tav tm="100000">
                                          <p:val>
                                            <p:fltVal val="0"/>
                                          </p:val>
                                        </p:tav>
                                      </p:tavLst>
                                    </p:anim>
                                    <p:animEffect transition="in" filter="fade">
                                      <p:cBhvr>
                                        <p:cTn id="121" dur="1000"/>
                                        <p:tgtEl>
                                          <p:spTgt spid="46">
                                            <p:txEl>
                                              <p:pRg st="0" end="0"/>
                                            </p:txEl>
                                          </p:spTgt>
                                        </p:tgtEl>
                                      </p:cBhvr>
                                    </p:animEffect>
                                  </p:childTnLst>
                                </p:cTn>
                              </p:par>
                              <p:par>
                                <p:cTn id="122" presetID="49" presetClass="entr" presetSubtype="0" decel="100000" fill="hold" grpId="1" nodeType="withEffect">
                                  <p:stCondLst>
                                    <p:cond delay="0"/>
                                  </p:stCondLst>
                                  <p:childTnLst>
                                    <p:set>
                                      <p:cBhvr>
                                        <p:cTn id="123" dur="1" fill="hold">
                                          <p:stCondLst>
                                            <p:cond delay="0"/>
                                          </p:stCondLst>
                                        </p:cTn>
                                        <p:tgtEl>
                                          <p:spTgt spid="47">
                                            <p:txEl>
                                              <p:pRg st="0" end="0"/>
                                            </p:txEl>
                                          </p:spTgt>
                                        </p:tgtEl>
                                        <p:attrNameLst>
                                          <p:attrName>style.visibility</p:attrName>
                                        </p:attrNameLst>
                                      </p:cBhvr>
                                      <p:to>
                                        <p:strVal val="visible"/>
                                      </p:to>
                                    </p:set>
                                    <p:anim calcmode="lin" valueType="num">
                                      <p:cBhvr>
                                        <p:cTn id="124" dur="1000" fill="hold"/>
                                        <p:tgtEl>
                                          <p:spTgt spid="47">
                                            <p:txEl>
                                              <p:pRg st="0" end="0"/>
                                            </p:txEl>
                                          </p:spTgt>
                                        </p:tgtEl>
                                        <p:attrNameLst>
                                          <p:attrName>ppt_w</p:attrName>
                                        </p:attrNameLst>
                                      </p:cBhvr>
                                      <p:tavLst>
                                        <p:tav tm="0">
                                          <p:val>
                                            <p:fltVal val="0"/>
                                          </p:val>
                                        </p:tav>
                                        <p:tav tm="100000">
                                          <p:val>
                                            <p:strVal val="#ppt_w"/>
                                          </p:val>
                                        </p:tav>
                                      </p:tavLst>
                                    </p:anim>
                                    <p:anim calcmode="lin" valueType="num">
                                      <p:cBhvr>
                                        <p:cTn id="125" dur="1000" fill="hold"/>
                                        <p:tgtEl>
                                          <p:spTgt spid="47">
                                            <p:txEl>
                                              <p:pRg st="0" end="0"/>
                                            </p:txEl>
                                          </p:spTgt>
                                        </p:tgtEl>
                                        <p:attrNameLst>
                                          <p:attrName>ppt_h</p:attrName>
                                        </p:attrNameLst>
                                      </p:cBhvr>
                                      <p:tavLst>
                                        <p:tav tm="0">
                                          <p:val>
                                            <p:fltVal val="0"/>
                                          </p:val>
                                        </p:tav>
                                        <p:tav tm="100000">
                                          <p:val>
                                            <p:strVal val="#ppt_h"/>
                                          </p:val>
                                        </p:tav>
                                      </p:tavLst>
                                    </p:anim>
                                    <p:anim calcmode="lin" valueType="num">
                                      <p:cBhvr>
                                        <p:cTn id="126" dur="1000" fill="hold"/>
                                        <p:tgtEl>
                                          <p:spTgt spid="47">
                                            <p:txEl>
                                              <p:pRg st="0" end="0"/>
                                            </p:txEl>
                                          </p:spTgt>
                                        </p:tgtEl>
                                        <p:attrNameLst>
                                          <p:attrName>style.rotation</p:attrName>
                                        </p:attrNameLst>
                                      </p:cBhvr>
                                      <p:tavLst>
                                        <p:tav tm="0">
                                          <p:val>
                                            <p:fltVal val="360"/>
                                          </p:val>
                                        </p:tav>
                                        <p:tav tm="100000">
                                          <p:val>
                                            <p:fltVal val="0"/>
                                          </p:val>
                                        </p:tav>
                                      </p:tavLst>
                                    </p:anim>
                                    <p:animEffect transition="in" filter="fade">
                                      <p:cBhvr>
                                        <p:cTn id="127" dur="1000"/>
                                        <p:tgtEl>
                                          <p:spTgt spid="47">
                                            <p:txEl>
                                              <p:pRg st="0" end="0"/>
                                            </p:txEl>
                                          </p:spTgt>
                                        </p:tgtEl>
                                      </p:cBhvr>
                                    </p:animEffect>
                                  </p:childTnLst>
                                </p:cTn>
                              </p:par>
                              <p:par>
                                <p:cTn id="128" presetID="49" presetClass="entr" presetSubtype="0" decel="100000" fill="hold" grpId="1" nodeType="withEffect">
                                  <p:stCondLst>
                                    <p:cond delay="0"/>
                                  </p:stCondLst>
                                  <p:childTnLst>
                                    <p:set>
                                      <p:cBhvr>
                                        <p:cTn id="129" dur="1" fill="hold">
                                          <p:stCondLst>
                                            <p:cond delay="0"/>
                                          </p:stCondLst>
                                        </p:cTn>
                                        <p:tgtEl>
                                          <p:spTgt spid="48">
                                            <p:txEl>
                                              <p:pRg st="0" end="0"/>
                                            </p:txEl>
                                          </p:spTgt>
                                        </p:tgtEl>
                                        <p:attrNameLst>
                                          <p:attrName>style.visibility</p:attrName>
                                        </p:attrNameLst>
                                      </p:cBhvr>
                                      <p:to>
                                        <p:strVal val="visible"/>
                                      </p:to>
                                    </p:set>
                                    <p:anim calcmode="lin" valueType="num">
                                      <p:cBhvr>
                                        <p:cTn id="130" dur="1000" fill="hold"/>
                                        <p:tgtEl>
                                          <p:spTgt spid="48">
                                            <p:txEl>
                                              <p:pRg st="0" end="0"/>
                                            </p:txEl>
                                          </p:spTgt>
                                        </p:tgtEl>
                                        <p:attrNameLst>
                                          <p:attrName>ppt_w</p:attrName>
                                        </p:attrNameLst>
                                      </p:cBhvr>
                                      <p:tavLst>
                                        <p:tav tm="0">
                                          <p:val>
                                            <p:fltVal val="0"/>
                                          </p:val>
                                        </p:tav>
                                        <p:tav tm="100000">
                                          <p:val>
                                            <p:strVal val="#ppt_w"/>
                                          </p:val>
                                        </p:tav>
                                      </p:tavLst>
                                    </p:anim>
                                    <p:anim calcmode="lin" valueType="num">
                                      <p:cBhvr>
                                        <p:cTn id="131" dur="1000" fill="hold"/>
                                        <p:tgtEl>
                                          <p:spTgt spid="48">
                                            <p:txEl>
                                              <p:pRg st="0" end="0"/>
                                            </p:txEl>
                                          </p:spTgt>
                                        </p:tgtEl>
                                        <p:attrNameLst>
                                          <p:attrName>ppt_h</p:attrName>
                                        </p:attrNameLst>
                                      </p:cBhvr>
                                      <p:tavLst>
                                        <p:tav tm="0">
                                          <p:val>
                                            <p:fltVal val="0"/>
                                          </p:val>
                                        </p:tav>
                                        <p:tav tm="100000">
                                          <p:val>
                                            <p:strVal val="#ppt_h"/>
                                          </p:val>
                                        </p:tav>
                                      </p:tavLst>
                                    </p:anim>
                                    <p:anim calcmode="lin" valueType="num">
                                      <p:cBhvr>
                                        <p:cTn id="132" dur="1000" fill="hold"/>
                                        <p:tgtEl>
                                          <p:spTgt spid="48">
                                            <p:txEl>
                                              <p:pRg st="0" end="0"/>
                                            </p:txEl>
                                          </p:spTgt>
                                        </p:tgtEl>
                                        <p:attrNameLst>
                                          <p:attrName>style.rotation</p:attrName>
                                        </p:attrNameLst>
                                      </p:cBhvr>
                                      <p:tavLst>
                                        <p:tav tm="0">
                                          <p:val>
                                            <p:fltVal val="360"/>
                                          </p:val>
                                        </p:tav>
                                        <p:tav tm="100000">
                                          <p:val>
                                            <p:fltVal val="0"/>
                                          </p:val>
                                        </p:tav>
                                      </p:tavLst>
                                    </p:anim>
                                    <p:animEffect transition="in" filter="fade">
                                      <p:cBhvr>
                                        <p:cTn id="133" dur="1000"/>
                                        <p:tgtEl>
                                          <p:spTgt spid="48">
                                            <p:txEl>
                                              <p:pRg st="0" end="0"/>
                                            </p:txEl>
                                          </p:spTgt>
                                        </p:tgtEl>
                                      </p:cBhvr>
                                    </p:animEffect>
                                  </p:childTnLst>
                                </p:cTn>
                              </p:par>
                            </p:childTnLst>
                          </p:cTn>
                        </p:par>
                        <p:par>
                          <p:cTn id="134" fill="hold">
                            <p:stCondLst>
                              <p:cond delay="3050"/>
                            </p:stCondLst>
                            <p:childTnLst>
                              <p:par>
                                <p:cTn id="135" presetID="22" presetClass="entr" presetSubtype="8" fill="hold" nodeType="afterEffect">
                                  <p:stCondLst>
                                    <p:cond delay="250"/>
                                  </p:stCondLst>
                                  <p:childTnLst>
                                    <p:set>
                                      <p:cBhvr>
                                        <p:cTn id="136" dur="1" fill="hold">
                                          <p:stCondLst>
                                            <p:cond delay="0"/>
                                          </p:stCondLst>
                                        </p:cTn>
                                        <p:tgtEl>
                                          <p:spTgt spid="66"/>
                                        </p:tgtEl>
                                        <p:attrNameLst>
                                          <p:attrName>style.visibility</p:attrName>
                                        </p:attrNameLst>
                                      </p:cBhvr>
                                      <p:to>
                                        <p:strVal val="visible"/>
                                      </p:to>
                                    </p:set>
                                    <p:animEffect transition="in" filter="wipe(left)">
                                      <p:cBhvr>
                                        <p:cTn id="137" dur="500"/>
                                        <p:tgtEl>
                                          <p:spTgt spid="66"/>
                                        </p:tgtEl>
                                      </p:cBhvr>
                                    </p:animEffect>
                                  </p:childTnLst>
                                </p:cTn>
                              </p:par>
                            </p:childTnLst>
                          </p:cTn>
                        </p:par>
                        <p:par>
                          <p:cTn id="138" fill="hold">
                            <p:stCondLst>
                              <p:cond delay="3800"/>
                            </p:stCondLst>
                            <p:childTnLst>
                              <p:par>
                                <p:cTn id="139" presetID="22" presetClass="entr" presetSubtype="8" fill="hold" grpId="0" nodeType="afterEffect">
                                  <p:stCondLst>
                                    <p:cond delay="0"/>
                                  </p:stCondLst>
                                  <p:childTnLst>
                                    <p:set>
                                      <p:cBhvr>
                                        <p:cTn id="140" dur="1" fill="hold">
                                          <p:stCondLst>
                                            <p:cond delay="0"/>
                                          </p:stCondLst>
                                        </p:cTn>
                                        <p:tgtEl>
                                          <p:spTgt spid="50">
                                            <p:txEl>
                                              <p:pRg st="0" end="0"/>
                                            </p:txEl>
                                          </p:spTgt>
                                        </p:tgtEl>
                                        <p:attrNameLst>
                                          <p:attrName>style.visibility</p:attrName>
                                        </p:attrNameLst>
                                      </p:cBhvr>
                                      <p:to>
                                        <p:strVal val="visible"/>
                                      </p:to>
                                    </p:set>
                                    <p:animEffect transition="in" filter="wipe(left)">
                                      <p:cBhvr>
                                        <p:cTn id="141" dur="500"/>
                                        <p:tgtEl>
                                          <p:spTgt spid="50">
                                            <p:txEl>
                                              <p:pRg st="0" end="0"/>
                                            </p:txEl>
                                          </p:spTgt>
                                        </p:tgtEl>
                                      </p:cBhvr>
                                    </p:animEffect>
                                  </p:childTnLst>
                                </p:cTn>
                              </p:par>
                            </p:childTnLst>
                          </p:cTn>
                        </p:par>
                        <p:par>
                          <p:cTn id="142" fill="hold">
                            <p:stCondLst>
                              <p:cond delay="4300"/>
                            </p:stCondLst>
                            <p:childTnLst>
                              <p:par>
                                <p:cTn id="143" presetID="10" presetClass="entr" presetSubtype="0" fill="hold" grpId="0" nodeType="afterEffect">
                                  <p:stCondLst>
                                    <p:cond delay="0"/>
                                  </p:stCondLst>
                                  <p:childTnLst>
                                    <p:set>
                                      <p:cBhvr>
                                        <p:cTn id="144" dur="1" fill="hold">
                                          <p:stCondLst>
                                            <p:cond delay="0"/>
                                          </p:stCondLst>
                                        </p:cTn>
                                        <p:tgtEl>
                                          <p:spTgt spid="49">
                                            <p:txEl>
                                              <p:pRg st="0" end="0"/>
                                            </p:txEl>
                                          </p:spTgt>
                                        </p:tgtEl>
                                        <p:attrNameLst>
                                          <p:attrName>style.visibility</p:attrName>
                                        </p:attrNameLst>
                                      </p:cBhvr>
                                      <p:to>
                                        <p:strVal val="visible"/>
                                      </p:to>
                                    </p:set>
                                    <p:animEffect transition="in" filter="fade">
                                      <p:cBhvr>
                                        <p:cTn id="145" dur="500"/>
                                        <p:tgtEl>
                                          <p:spTgt spid="49">
                                            <p:txEl>
                                              <p:pRg st="0" end="0"/>
                                            </p:txEl>
                                          </p:spTgt>
                                        </p:tgtEl>
                                      </p:cBhvr>
                                    </p:animEffect>
                                  </p:childTnLst>
                                </p:cTn>
                              </p:par>
                            </p:childTnLst>
                          </p:cTn>
                        </p:par>
                        <p:par>
                          <p:cTn id="146" fill="hold">
                            <p:stCondLst>
                              <p:cond delay="4800"/>
                            </p:stCondLst>
                            <p:childTnLst>
                              <p:par>
                                <p:cTn id="147" presetID="22" presetClass="entr" presetSubtype="8" fill="hold" nodeType="afterEffect">
                                  <p:stCondLst>
                                    <p:cond delay="250"/>
                                  </p:stCondLst>
                                  <p:childTnLst>
                                    <p:set>
                                      <p:cBhvr>
                                        <p:cTn id="148" dur="1" fill="hold">
                                          <p:stCondLst>
                                            <p:cond delay="0"/>
                                          </p:stCondLst>
                                        </p:cTn>
                                        <p:tgtEl>
                                          <p:spTgt spid="73"/>
                                        </p:tgtEl>
                                        <p:attrNameLst>
                                          <p:attrName>style.visibility</p:attrName>
                                        </p:attrNameLst>
                                      </p:cBhvr>
                                      <p:to>
                                        <p:strVal val="visible"/>
                                      </p:to>
                                    </p:set>
                                    <p:animEffect transition="in" filter="wipe(left)">
                                      <p:cBhvr>
                                        <p:cTn id="149" dur="500"/>
                                        <p:tgtEl>
                                          <p:spTgt spid="73"/>
                                        </p:tgtEl>
                                      </p:cBhvr>
                                    </p:animEffect>
                                  </p:childTnLst>
                                </p:cTn>
                              </p:par>
                            </p:childTnLst>
                          </p:cTn>
                        </p:par>
                        <p:par>
                          <p:cTn id="150" fill="hold">
                            <p:stCondLst>
                              <p:cond delay="5550"/>
                            </p:stCondLst>
                            <p:childTnLst>
                              <p:par>
                                <p:cTn id="151" presetID="22" presetClass="entr" presetSubtype="8" fill="hold" grpId="0" nodeType="afterEffect">
                                  <p:stCondLst>
                                    <p:cond delay="0"/>
                                  </p:stCondLst>
                                  <p:childTnLst>
                                    <p:set>
                                      <p:cBhvr>
                                        <p:cTn id="152" dur="1" fill="hold">
                                          <p:stCondLst>
                                            <p:cond delay="0"/>
                                          </p:stCondLst>
                                        </p:cTn>
                                        <p:tgtEl>
                                          <p:spTgt spid="56">
                                            <p:txEl>
                                              <p:pRg st="0" end="0"/>
                                            </p:txEl>
                                          </p:spTgt>
                                        </p:tgtEl>
                                        <p:attrNameLst>
                                          <p:attrName>style.visibility</p:attrName>
                                        </p:attrNameLst>
                                      </p:cBhvr>
                                      <p:to>
                                        <p:strVal val="visible"/>
                                      </p:to>
                                    </p:set>
                                    <p:animEffect transition="in" filter="wipe(left)">
                                      <p:cBhvr>
                                        <p:cTn id="153" dur="500"/>
                                        <p:tgtEl>
                                          <p:spTgt spid="56">
                                            <p:txEl>
                                              <p:pRg st="0" end="0"/>
                                            </p:txEl>
                                          </p:spTgt>
                                        </p:tgtEl>
                                      </p:cBhvr>
                                    </p:animEffect>
                                  </p:childTnLst>
                                </p:cTn>
                              </p:par>
                            </p:childTnLst>
                          </p:cTn>
                        </p:par>
                        <p:par>
                          <p:cTn id="154" fill="hold">
                            <p:stCondLst>
                              <p:cond delay="6050"/>
                            </p:stCondLst>
                            <p:childTnLst>
                              <p:par>
                                <p:cTn id="155" presetID="10" presetClass="entr" presetSubtype="0" fill="hold" grpId="0" nodeType="afterEffect">
                                  <p:stCondLst>
                                    <p:cond delay="0"/>
                                  </p:stCondLst>
                                  <p:childTnLst>
                                    <p:set>
                                      <p:cBhvr>
                                        <p:cTn id="156" dur="1" fill="hold">
                                          <p:stCondLst>
                                            <p:cond delay="0"/>
                                          </p:stCondLst>
                                        </p:cTn>
                                        <p:tgtEl>
                                          <p:spTgt spid="55">
                                            <p:txEl>
                                              <p:pRg st="0" end="0"/>
                                            </p:txEl>
                                          </p:spTgt>
                                        </p:tgtEl>
                                        <p:attrNameLst>
                                          <p:attrName>style.visibility</p:attrName>
                                        </p:attrNameLst>
                                      </p:cBhvr>
                                      <p:to>
                                        <p:strVal val="visible"/>
                                      </p:to>
                                    </p:set>
                                    <p:animEffect transition="in" filter="fade">
                                      <p:cBhvr>
                                        <p:cTn id="157" dur="500"/>
                                        <p:tgtEl>
                                          <p:spTgt spid="55">
                                            <p:txEl>
                                              <p:pRg st="0" end="0"/>
                                            </p:txEl>
                                          </p:spTgt>
                                        </p:tgtEl>
                                      </p:cBhvr>
                                    </p:animEffect>
                                  </p:childTnLst>
                                </p:cTn>
                              </p:par>
                            </p:childTnLst>
                          </p:cTn>
                        </p:par>
                        <p:par>
                          <p:cTn id="158" fill="hold">
                            <p:stCondLst>
                              <p:cond delay="6550"/>
                            </p:stCondLst>
                            <p:childTnLst>
                              <p:par>
                                <p:cTn id="159" presetID="22" presetClass="entr" presetSubtype="8" fill="hold" nodeType="afterEffect">
                                  <p:stCondLst>
                                    <p:cond delay="250"/>
                                  </p:stCondLst>
                                  <p:childTnLst>
                                    <p:set>
                                      <p:cBhvr>
                                        <p:cTn id="160" dur="1" fill="hold">
                                          <p:stCondLst>
                                            <p:cond delay="0"/>
                                          </p:stCondLst>
                                        </p:cTn>
                                        <p:tgtEl>
                                          <p:spTgt spid="76"/>
                                        </p:tgtEl>
                                        <p:attrNameLst>
                                          <p:attrName>style.visibility</p:attrName>
                                        </p:attrNameLst>
                                      </p:cBhvr>
                                      <p:to>
                                        <p:strVal val="visible"/>
                                      </p:to>
                                    </p:set>
                                    <p:animEffect transition="in" filter="wipe(left)">
                                      <p:cBhvr>
                                        <p:cTn id="161" dur="500"/>
                                        <p:tgtEl>
                                          <p:spTgt spid="76"/>
                                        </p:tgtEl>
                                      </p:cBhvr>
                                    </p:animEffect>
                                  </p:childTnLst>
                                </p:cTn>
                              </p:par>
                            </p:childTnLst>
                          </p:cTn>
                        </p:par>
                        <p:par>
                          <p:cTn id="162" fill="hold">
                            <p:stCondLst>
                              <p:cond delay="7300"/>
                            </p:stCondLst>
                            <p:childTnLst>
                              <p:par>
                                <p:cTn id="163" presetID="22" presetClass="entr" presetSubtype="8" fill="hold" grpId="0" nodeType="afterEffect">
                                  <p:stCondLst>
                                    <p:cond delay="0"/>
                                  </p:stCondLst>
                                  <p:childTnLst>
                                    <p:set>
                                      <p:cBhvr>
                                        <p:cTn id="164" dur="1" fill="hold">
                                          <p:stCondLst>
                                            <p:cond delay="0"/>
                                          </p:stCondLst>
                                        </p:cTn>
                                        <p:tgtEl>
                                          <p:spTgt spid="58">
                                            <p:txEl>
                                              <p:pRg st="0" end="0"/>
                                            </p:txEl>
                                          </p:spTgt>
                                        </p:tgtEl>
                                        <p:attrNameLst>
                                          <p:attrName>style.visibility</p:attrName>
                                        </p:attrNameLst>
                                      </p:cBhvr>
                                      <p:to>
                                        <p:strVal val="visible"/>
                                      </p:to>
                                    </p:set>
                                    <p:animEffect transition="in" filter="wipe(left)">
                                      <p:cBhvr>
                                        <p:cTn id="165" dur="500"/>
                                        <p:tgtEl>
                                          <p:spTgt spid="58">
                                            <p:txEl>
                                              <p:pRg st="0" end="0"/>
                                            </p:txEl>
                                          </p:spTgt>
                                        </p:tgtEl>
                                      </p:cBhvr>
                                    </p:animEffect>
                                  </p:childTnLst>
                                </p:cTn>
                              </p:par>
                            </p:childTnLst>
                          </p:cTn>
                        </p:par>
                        <p:par>
                          <p:cTn id="166" fill="hold">
                            <p:stCondLst>
                              <p:cond delay="7800"/>
                            </p:stCondLst>
                            <p:childTnLst>
                              <p:par>
                                <p:cTn id="167" presetID="10" presetClass="entr" presetSubtype="0" fill="hold" grpId="0" nodeType="afterEffect">
                                  <p:stCondLst>
                                    <p:cond delay="0"/>
                                  </p:stCondLst>
                                  <p:childTnLst>
                                    <p:set>
                                      <p:cBhvr>
                                        <p:cTn id="168" dur="1" fill="hold">
                                          <p:stCondLst>
                                            <p:cond delay="0"/>
                                          </p:stCondLst>
                                        </p:cTn>
                                        <p:tgtEl>
                                          <p:spTgt spid="57">
                                            <p:txEl>
                                              <p:pRg st="0" end="0"/>
                                            </p:txEl>
                                          </p:spTgt>
                                        </p:tgtEl>
                                        <p:attrNameLst>
                                          <p:attrName>style.visibility</p:attrName>
                                        </p:attrNameLst>
                                      </p:cBhvr>
                                      <p:to>
                                        <p:strVal val="visible"/>
                                      </p:to>
                                    </p:set>
                                    <p:animEffect transition="in" filter="fade">
                                      <p:cBhvr>
                                        <p:cTn id="169" dur="500"/>
                                        <p:tgtEl>
                                          <p:spTgt spid="57">
                                            <p:txEl>
                                              <p:pRg st="0" end="0"/>
                                            </p:txEl>
                                          </p:spTgt>
                                        </p:tgtEl>
                                      </p:cBhvr>
                                    </p:animEffect>
                                  </p:childTnLst>
                                </p:cTn>
                              </p:par>
                            </p:childTnLst>
                          </p:cTn>
                        </p:par>
                        <p:par>
                          <p:cTn id="170" fill="hold">
                            <p:stCondLst>
                              <p:cond delay="8300"/>
                            </p:stCondLst>
                            <p:childTnLst>
                              <p:par>
                                <p:cTn id="171" presetID="22" presetClass="entr" presetSubtype="2" fill="hold" nodeType="afterEffect">
                                  <p:stCondLst>
                                    <p:cond delay="250"/>
                                  </p:stCondLst>
                                  <p:childTnLst>
                                    <p:set>
                                      <p:cBhvr>
                                        <p:cTn id="172" dur="1" fill="hold">
                                          <p:stCondLst>
                                            <p:cond delay="0"/>
                                          </p:stCondLst>
                                        </p:cTn>
                                        <p:tgtEl>
                                          <p:spTgt spid="80"/>
                                        </p:tgtEl>
                                        <p:attrNameLst>
                                          <p:attrName>style.visibility</p:attrName>
                                        </p:attrNameLst>
                                      </p:cBhvr>
                                      <p:to>
                                        <p:strVal val="visible"/>
                                      </p:to>
                                    </p:set>
                                    <p:animEffect transition="in" filter="wipe(right)">
                                      <p:cBhvr>
                                        <p:cTn id="173" dur="500"/>
                                        <p:tgtEl>
                                          <p:spTgt spid="80"/>
                                        </p:tgtEl>
                                      </p:cBhvr>
                                    </p:animEffect>
                                  </p:childTnLst>
                                </p:cTn>
                              </p:par>
                            </p:childTnLst>
                          </p:cTn>
                        </p:par>
                        <p:par>
                          <p:cTn id="174" fill="hold">
                            <p:stCondLst>
                              <p:cond delay="9050"/>
                            </p:stCondLst>
                            <p:childTnLst>
                              <p:par>
                                <p:cTn id="175" presetID="22" presetClass="entr" presetSubtype="2" fill="hold" grpId="0" nodeType="afterEffect">
                                  <p:stCondLst>
                                    <p:cond delay="0"/>
                                  </p:stCondLst>
                                  <p:childTnLst>
                                    <p:set>
                                      <p:cBhvr>
                                        <p:cTn id="176" dur="1" fill="hold">
                                          <p:stCondLst>
                                            <p:cond delay="0"/>
                                          </p:stCondLst>
                                        </p:cTn>
                                        <p:tgtEl>
                                          <p:spTgt spid="64">
                                            <p:txEl>
                                              <p:pRg st="0" end="0"/>
                                            </p:txEl>
                                          </p:spTgt>
                                        </p:tgtEl>
                                        <p:attrNameLst>
                                          <p:attrName>style.visibility</p:attrName>
                                        </p:attrNameLst>
                                      </p:cBhvr>
                                      <p:to>
                                        <p:strVal val="visible"/>
                                      </p:to>
                                    </p:set>
                                    <p:animEffect transition="in" filter="wipe(right)">
                                      <p:cBhvr>
                                        <p:cTn id="177" dur="500"/>
                                        <p:tgtEl>
                                          <p:spTgt spid="64">
                                            <p:txEl>
                                              <p:pRg st="0" end="0"/>
                                            </p:txEl>
                                          </p:spTgt>
                                        </p:tgtEl>
                                      </p:cBhvr>
                                    </p:animEffect>
                                  </p:childTnLst>
                                </p:cTn>
                              </p:par>
                            </p:childTnLst>
                          </p:cTn>
                        </p:par>
                        <p:par>
                          <p:cTn id="178" fill="hold">
                            <p:stCondLst>
                              <p:cond delay="9550"/>
                            </p:stCondLst>
                            <p:childTnLst>
                              <p:par>
                                <p:cTn id="179" presetID="10" presetClass="entr" presetSubtype="0" fill="hold" grpId="0" nodeType="afterEffect">
                                  <p:stCondLst>
                                    <p:cond delay="0"/>
                                  </p:stCondLst>
                                  <p:childTnLst>
                                    <p:set>
                                      <p:cBhvr>
                                        <p:cTn id="180" dur="1" fill="hold">
                                          <p:stCondLst>
                                            <p:cond delay="0"/>
                                          </p:stCondLst>
                                        </p:cTn>
                                        <p:tgtEl>
                                          <p:spTgt spid="63">
                                            <p:txEl>
                                              <p:pRg st="0" end="0"/>
                                            </p:txEl>
                                          </p:spTgt>
                                        </p:tgtEl>
                                        <p:attrNameLst>
                                          <p:attrName>style.visibility</p:attrName>
                                        </p:attrNameLst>
                                      </p:cBhvr>
                                      <p:to>
                                        <p:strVal val="visible"/>
                                      </p:to>
                                    </p:set>
                                    <p:animEffect transition="in" filter="fade">
                                      <p:cBhvr>
                                        <p:cTn id="181" dur="500"/>
                                        <p:tgtEl>
                                          <p:spTgt spid="63">
                                            <p:txEl>
                                              <p:pRg st="0" end="0"/>
                                            </p:txEl>
                                          </p:spTgt>
                                        </p:tgtEl>
                                      </p:cBhvr>
                                    </p:animEffect>
                                  </p:childTnLst>
                                </p:cTn>
                              </p:par>
                            </p:childTnLst>
                          </p:cTn>
                        </p:par>
                        <p:par>
                          <p:cTn id="182" fill="hold">
                            <p:stCondLst>
                              <p:cond delay="10050"/>
                            </p:stCondLst>
                            <p:childTnLst>
                              <p:par>
                                <p:cTn id="183" presetID="22" presetClass="entr" presetSubtype="2" fill="hold" nodeType="afterEffect">
                                  <p:stCondLst>
                                    <p:cond delay="250"/>
                                  </p:stCondLst>
                                  <p:childTnLst>
                                    <p:set>
                                      <p:cBhvr>
                                        <p:cTn id="184" dur="1" fill="hold">
                                          <p:stCondLst>
                                            <p:cond delay="0"/>
                                          </p:stCondLst>
                                        </p:cTn>
                                        <p:tgtEl>
                                          <p:spTgt spid="70"/>
                                        </p:tgtEl>
                                        <p:attrNameLst>
                                          <p:attrName>style.visibility</p:attrName>
                                        </p:attrNameLst>
                                      </p:cBhvr>
                                      <p:to>
                                        <p:strVal val="visible"/>
                                      </p:to>
                                    </p:set>
                                    <p:animEffect transition="in" filter="wipe(right)">
                                      <p:cBhvr>
                                        <p:cTn id="185" dur="500"/>
                                        <p:tgtEl>
                                          <p:spTgt spid="70"/>
                                        </p:tgtEl>
                                      </p:cBhvr>
                                    </p:animEffect>
                                  </p:childTnLst>
                                </p:cTn>
                              </p:par>
                            </p:childTnLst>
                          </p:cTn>
                        </p:par>
                        <p:par>
                          <p:cTn id="186" fill="hold">
                            <p:stCondLst>
                              <p:cond delay="10800"/>
                            </p:stCondLst>
                            <p:childTnLst>
                              <p:par>
                                <p:cTn id="187" presetID="22" presetClass="entr" presetSubtype="2" fill="hold" grpId="0" nodeType="afterEffect">
                                  <p:stCondLst>
                                    <p:cond delay="0"/>
                                  </p:stCondLst>
                                  <p:childTnLst>
                                    <p:set>
                                      <p:cBhvr>
                                        <p:cTn id="188" dur="1" fill="hold">
                                          <p:stCondLst>
                                            <p:cond delay="0"/>
                                          </p:stCondLst>
                                        </p:cTn>
                                        <p:tgtEl>
                                          <p:spTgt spid="62">
                                            <p:txEl>
                                              <p:pRg st="0" end="0"/>
                                            </p:txEl>
                                          </p:spTgt>
                                        </p:tgtEl>
                                        <p:attrNameLst>
                                          <p:attrName>style.visibility</p:attrName>
                                        </p:attrNameLst>
                                      </p:cBhvr>
                                      <p:to>
                                        <p:strVal val="visible"/>
                                      </p:to>
                                    </p:set>
                                    <p:animEffect transition="in" filter="wipe(right)">
                                      <p:cBhvr>
                                        <p:cTn id="189" dur="500"/>
                                        <p:tgtEl>
                                          <p:spTgt spid="62">
                                            <p:txEl>
                                              <p:pRg st="0" end="0"/>
                                            </p:txEl>
                                          </p:spTgt>
                                        </p:tgtEl>
                                      </p:cBhvr>
                                    </p:animEffect>
                                  </p:childTnLst>
                                </p:cTn>
                              </p:par>
                            </p:childTnLst>
                          </p:cTn>
                        </p:par>
                        <p:par>
                          <p:cTn id="190" fill="hold">
                            <p:stCondLst>
                              <p:cond delay="11300"/>
                            </p:stCondLst>
                            <p:childTnLst>
                              <p:par>
                                <p:cTn id="191" presetID="10" presetClass="entr" presetSubtype="0" fill="hold" grpId="0" nodeType="afterEffect">
                                  <p:stCondLst>
                                    <p:cond delay="0"/>
                                  </p:stCondLst>
                                  <p:childTnLst>
                                    <p:set>
                                      <p:cBhvr>
                                        <p:cTn id="192" dur="1" fill="hold">
                                          <p:stCondLst>
                                            <p:cond delay="0"/>
                                          </p:stCondLst>
                                        </p:cTn>
                                        <p:tgtEl>
                                          <p:spTgt spid="61">
                                            <p:txEl>
                                              <p:pRg st="0" end="0"/>
                                            </p:txEl>
                                          </p:spTgt>
                                        </p:tgtEl>
                                        <p:attrNameLst>
                                          <p:attrName>style.visibility</p:attrName>
                                        </p:attrNameLst>
                                      </p:cBhvr>
                                      <p:to>
                                        <p:strVal val="visible"/>
                                      </p:to>
                                    </p:set>
                                    <p:animEffect transition="in" filter="fade">
                                      <p:cBhvr>
                                        <p:cTn id="193" dur="500"/>
                                        <p:tgtEl>
                                          <p:spTgt spid="61">
                                            <p:txEl>
                                              <p:pRg st="0" end="0"/>
                                            </p:txEl>
                                          </p:spTgt>
                                        </p:tgtEl>
                                      </p:cBhvr>
                                    </p:animEffect>
                                  </p:childTnLst>
                                </p:cTn>
                              </p:par>
                            </p:childTnLst>
                          </p:cTn>
                        </p:par>
                        <p:par>
                          <p:cTn id="194" fill="hold">
                            <p:stCondLst>
                              <p:cond delay="11800"/>
                            </p:stCondLst>
                            <p:childTnLst>
                              <p:par>
                                <p:cTn id="195" presetID="22" presetClass="entr" presetSubtype="2" fill="hold" nodeType="afterEffect">
                                  <p:stCondLst>
                                    <p:cond delay="250"/>
                                  </p:stCondLst>
                                  <p:childTnLst>
                                    <p:set>
                                      <p:cBhvr>
                                        <p:cTn id="196" dur="1" fill="hold">
                                          <p:stCondLst>
                                            <p:cond delay="0"/>
                                          </p:stCondLst>
                                        </p:cTn>
                                        <p:tgtEl>
                                          <p:spTgt spid="67"/>
                                        </p:tgtEl>
                                        <p:attrNameLst>
                                          <p:attrName>style.visibility</p:attrName>
                                        </p:attrNameLst>
                                      </p:cBhvr>
                                      <p:to>
                                        <p:strVal val="visible"/>
                                      </p:to>
                                    </p:set>
                                    <p:animEffect transition="in" filter="wipe(right)">
                                      <p:cBhvr>
                                        <p:cTn id="197" dur="500"/>
                                        <p:tgtEl>
                                          <p:spTgt spid="67"/>
                                        </p:tgtEl>
                                      </p:cBhvr>
                                    </p:animEffect>
                                  </p:childTnLst>
                                </p:cTn>
                              </p:par>
                            </p:childTnLst>
                          </p:cTn>
                        </p:par>
                        <p:par>
                          <p:cTn id="198" fill="hold">
                            <p:stCondLst>
                              <p:cond delay="12550"/>
                            </p:stCondLst>
                            <p:childTnLst>
                              <p:par>
                                <p:cTn id="199" presetID="22" presetClass="entr" presetSubtype="2" fill="hold" grpId="0" nodeType="afterEffect">
                                  <p:stCondLst>
                                    <p:cond delay="0"/>
                                  </p:stCondLst>
                                  <p:childTnLst>
                                    <p:set>
                                      <p:cBhvr>
                                        <p:cTn id="200" dur="1" fill="hold">
                                          <p:stCondLst>
                                            <p:cond delay="0"/>
                                          </p:stCondLst>
                                        </p:cTn>
                                        <p:tgtEl>
                                          <p:spTgt spid="60">
                                            <p:txEl>
                                              <p:pRg st="0" end="0"/>
                                            </p:txEl>
                                          </p:spTgt>
                                        </p:tgtEl>
                                        <p:attrNameLst>
                                          <p:attrName>style.visibility</p:attrName>
                                        </p:attrNameLst>
                                      </p:cBhvr>
                                      <p:to>
                                        <p:strVal val="visible"/>
                                      </p:to>
                                    </p:set>
                                    <p:animEffect transition="in" filter="wipe(right)">
                                      <p:cBhvr>
                                        <p:cTn id="201" dur="500"/>
                                        <p:tgtEl>
                                          <p:spTgt spid="60">
                                            <p:txEl>
                                              <p:pRg st="0" end="0"/>
                                            </p:txEl>
                                          </p:spTgt>
                                        </p:tgtEl>
                                      </p:cBhvr>
                                    </p:animEffect>
                                  </p:childTnLst>
                                </p:cTn>
                              </p:par>
                            </p:childTnLst>
                          </p:cTn>
                        </p:par>
                        <p:par>
                          <p:cTn id="202" fill="hold">
                            <p:stCondLst>
                              <p:cond delay="13050"/>
                            </p:stCondLst>
                            <p:childTnLst>
                              <p:par>
                                <p:cTn id="203" presetID="10" presetClass="entr" presetSubtype="0" fill="hold" grpId="0" nodeType="afterEffect">
                                  <p:stCondLst>
                                    <p:cond delay="0"/>
                                  </p:stCondLst>
                                  <p:childTnLst>
                                    <p:set>
                                      <p:cBhvr>
                                        <p:cTn id="204" dur="1" fill="hold">
                                          <p:stCondLst>
                                            <p:cond delay="0"/>
                                          </p:stCondLst>
                                        </p:cTn>
                                        <p:tgtEl>
                                          <p:spTgt spid="59">
                                            <p:txEl>
                                              <p:pRg st="0" end="0"/>
                                            </p:txEl>
                                          </p:spTgt>
                                        </p:tgtEl>
                                        <p:attrNameLst>
                                          <p:attrName>style.visibility</p:attrName>
                                        </p:attrNameLst>
                                      </p:cBhvr>
                                      <p:to>
                                        <p:strVal val="visible"/>
                                      </p:to>
                                    </p:set>
                                    <p:animEffect transition="in" filter="fade">
                                      <p:cBhvr>
                                        <p:cTn id="205" dur="500"/>
                                        <p:tgtEl>
                                          <p:spTgt spid="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1" grpId="0" build="p">
        <p:tmplLst>
          <p:tmpl lvl="1">
            <p:tnLst>
              <p:par>
                <p:cTn presetID="2" presetClass="entr" presetSubtype="12"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additive="base">
                        <p:cTn dur="1000" fill="hold"/>
                        <p:tgtEl>
                          <p:spTgt spid="41"/>
                        </p:tgtEl>
                        <p:attrNameLst>
                          <p:attrName>ppt_x</p:attrName>
                        </p:attrNameLst>
                      </p:cBhvr>
                      <p:tavLst>
                        <p:tav tm="0">
                          <p:val>
                            <p:strVal val="0-#ppt_w/2"/>
                          </p:val>
                        </p:tav>
                        <p:tav tm="100000">
                          <p:val>
                            <p:strVal val="#ppt_x"/>
                          </p:val>
                        </p:tav>
                      </p:tavLst>
                    </p:anim>
                    <p:anim calcmode="lin" valueType="num">
                      <p:cBhvr additive="base">
                        <p:cTn dur="1000" fill="hold"/>
                        <p:tgtEl>
                          <p:spTgt spid="41"/>
                        </p:tgtEl>
                        <p:attrNameLst>
                          <p:attrName>ppt_y</p:attrName>
                        </p:attrNameLst>
                      </p:cBhvr>
                      <p:tavLst>
                        <p:tav tm="0">
                          <p:val>
                            <p:strVal val="1+#ppt_h/2"/>
                          </p:val>
                        </p:tav>
                        <p:tav tm="100000">
                          <p:val>
                            <p:strVal val="#ppt_y"/>
                          </p:val>
                        </p:tav>
                      </p:tavLst>
                    </p:anim>
                  </p:childTnLst>
                </p:cTn>
              </p:par>
            </p:tnLst>
          </p:tmpl>
        </p:tmplLst>
      </p:bldP>
      <p:bldP spid="41" grpId="1" build="p">
        <p:tmplLst>
          <p:tmpl lvl="1">
            <p:tnLst>
              <p:par>
                <p:cTn presetID="49" presetClass="entr" presetSubtype="0" decel="100000" fill="hold" nodeType="withEffect">
                  <p:stCondLst>
                    <p:cond delay="0"/>
                  </p:stCondLst>
                  <p:childTnLst>
                    <p:set>
                      <p:cBhvr>
                        <p:cTn dur="1" fill="hold">
                          <p:stCondLst>
                            <p:cond delay="0"/>
                          </p:stCondLst>
                        </p:cTn>
                        <p:tgtEl>
                          <p:spTgt spid="41"/>
                        </p:tgtEl>
                        <p:attrNameLst>
                          <p:attrName>style.visibility</p:attrName>
                        </p:attrNameLst>
                      </p:cBhvr>
                      <p:to>
                        <p:strVal val="visible"/>
                      </p:to>
                    </p:set>
                    <p:anim calcmode="lin" valueType="num">
                      <p:cBhvr>
                        <p:cTn dur="1000" fill="hold"/>
                        <p:tgtEl>
                          <p:spTgt spid="41"/>
                        </p:tgtEl>
                        <p:attrNameLst>
                          <p:attrName>ppt_w</p:attrName>
                        </p:attrNameLst>
                      </p:cBhvr>
                      <p:tavLst>
                        <p:tav tm="0">
                          <p:val>
                            <p:fltVal val="0"/>
                          </p:val>
                        </p:tav>
                        <p:tav tm="100000">
                          <p:val>
                            <p:strVal val="#ppt_w"/>
                          </p:val>
                        </p:tav>
                      </p:tavLst>
                    </p:anim>
                    <p:anim calcmode="lin" valueType="num">
                      <p:cBhvr>
                        <p:cTn dur="1000" fill="hold"/>
                        <p:tgtEl>
                          <p:spTgt spid="41"/>
                        </p:tgtEl>
                        <p:attrNameLst>
                          <p:attrName>ppt_h</p:attrName>
                        </p:attrNameLst>
                      </p:cBhvr>
                      <p:tavLst>
                        <p:tav tm="0">
                          <p:val>
                            <p:fltVal val="0"/>
                          </p:val>
                        </p:tav>
                        <p:tav tm="100000">
                          <p:val>
                            <p:strVal val="#ppt_h"/>
                          </p:val>
                        </p:tav>
                      </p:tavLst>
                    </p:anim>
                    <p:anim calcmode="lin" valueType="num">
                      <p:cBhvr>
                        <p:cTn dur="1000" fill="hold"/>
                        <p:tgtEl>
                          <p:spTgt spid="41"/>
                        </p:tgtEl>
                        <p:attrNameLst>
                          <p:attrName>style.rotation</p:attrName>
                        </p:attrNameLst>
                      </p:cBhvr>
                      <p:tavLst>
                        <p:tav tm="0">
                          <p:val>
                            <p:fltVal val="360"/>
                          </p:val>
                        </p:tav>
                        <p:tav tm="100000">
                          <p:val>
                            <p:fltVal val="0"/>
                          </p:val>
                        </p:tav>
                      </p:tavLst>
                    </p:anim>
                    <p:animEffect transition="in" filter="fade">
                      <p:cBhvr>
                        <p:cTn dur="1000"/>
                        <p:tgtEl>
                          <p:spTgt spid="41"/>
                        </p:tgtEl>
                      </p:cBhvr>
                    </p:animEffect>
                  </p:childTnLst>
                </p:cTn>
              </p:par>
            </p:tnLst>
          </p:tmpl>
        </p:tmplLst>
      </p:bldP>
      <p:bldP spid="42" grpId="0" build="p">
        <p:tmplLst>
          <p:tmpl lvl="1">
            <p:tnLst>
              <p:par>
                <p:cTn presetID="2" presetClass="entr" presetSubtype="6"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additive="base">
                        <p:cTn dur="1000" fill="hold"/>
                        <p:tgtEl>
                          <p:spTgt spid="42"/>
                        </p:tgtEl>
                        <p:attrNameLst>
                          <p:attrName>ppt_x</p:attrName>
                        </p:attrNameLst>
                      </p:cBhvr>
                      <p:tavLst>
                        <p:tav tm="0">
                          <p:val>
                            <p:strVal val="1+#ppt_w/2"/>
                          </p:val>
                        </p:tav>
                        <p:tav tm="100000">
                          <p:val>
                            <p:strVal val="#ppt_x"/>
                          </p:val>
                        </p:tav>
                      </p:tavLst>
                    </p:anim>
                    <p:anim calcmode="lin" valueType="num">
                      <p:cBhvr additive="base">
                        <p:cTn dur="1000" fill="hold"/>
                        <p:tgtEl>
                          <p:spTgt spid="42"/>
                        </p:tgtEl>
                        <p:attrNameLst>
                          <p:attrName>ppt_y</p:attrName>
                        </p:attrNameLst>
                      </p:cBhvr>
                      <p:tavLst>
                        <p:tav tm="0">
                          <p:val>
                            <p:strVal val="1+#ppt_h/2"/>
                          </p:val>
                        </p:tav>
                        <p:tav tm="100000">
                          <p:val>
                            <p:strVal val="#ppt_y"/>
                          </p:val>
                        </p:tav>
                      </p:tavLst>
                    </p:anim>
                  </p:childTnLst>
                </p:cTn>
              </p:par>
            </p:tnLst>
          </p:tmpl>
        </p:tmplLst>
      </p:bldP>
      <p:bldP spid="42" grpId="1" build="p">
        <p:tmplLst>
          <p:tmpl lvl="1">
            <p:tnLst>
              <p:par>
                <p:cTn presetID="49" presetClass="entr" presetSubtype="0" decel="100000" fill="hold" nodeType="withEffect">
                  <p:stCondLst>
                    <p:cond delay="0"/>
                  </p:stCondLst>
                  <p:childTnLst>
                    <p:set>
                      <p:cBhvr>
                        <p:cTn dur="1" fill="hold">
                          <p:stCondLst>
                            <p:cond delay="0"/>
                          </p:stCondLst>
                        </p:cTn>
                        <p:tgtEl>
                          <p:spTgt spid="42"/>
                        </p:tgtEl>
                        <p:attrNameLst>
                          <p:attrName>style.visibility</p:attrName>
                        </p:attrNameLst>
                      </p:cBhvr>
                      <p:to>
                        <p:strVal val="visible"/>
                      </p:to>
                    </p:set>
                    <p:anim calcmode="lin" valueType="num">
                      <p:cBhvr>
                        <p:cTn dur="1000" fill="hold"/>
                        <p:tgtEl>
                          <p:spTgt spid="42"/>
                        </p:tgtEl>
                        <p:attrNameLst>
                          <p:attrName>ppt_w</p:attrName>
                        </p:attrNameLst>
                      </p:cBhvr>
                      <p:tavLst>
                        <p:tav tm="0">
                          <p:val>
                            <p:fltVal val="0"/>
                          </p:val>
                        </p:tav>
                        <p:tav tm="100000">
                          <p:val>
                            <p:strVal val="#ppt_w"/>
                          </p:val>
                        </p:tav>
                      </p:tavLst>
                    </p:anim>
                    <p:anim calcmode="lin" valueType="num">
                      <p:cBhvr>
                        <p:cTn dur="1000" fill="hold"/>
                        <p:tgtEl>
                          <p:spTgt spid="42"/>
                        </p:tgtEl>
                        <p:attrNameLst>
                          <p:attrName>ppt_h</p:attrName>
                        </p:attrNameLst>
                      </p:cBhvr>
                      <p:tavLst>
                        <p:tav tm="0">
                          <p:val>
                            <p:fltVal val="0"/>
                          </p:val>
                        </p:tav>
                        <p:tav tm="100000">
                          <p:val>
                            <p:strVal val="#ppt_h"/>
                          </p:val>
                        </p:tav>
                      </p:tavLst>
                    </p:anim>
                    <p:anim calcmode="lin" valueType="num">
                      <p:cBhvr>
                        <p:cTn dur="1000" fill="hold"/>
                        <p:tgtEl>
                          <p:spTgt spid="42"/>
                        </p:tgtEl>
                        <p:attrNameLst>
                          <p:attrName>style.rotation</p:attrName>
                        </p:attrNameLst>
                      </p:cBhvr>
                      <p:tavLst>
                        <p:tav tm="0">
                          <p:val>
                            <p:fltVal val="360"/>
                          </p:val>
                        </p:tav>
                        <p:tav tm="100000">
                          <p:val>
                            <p:fltVal val="0"/>
                          </p:val>
                        </p:tav>
                      </p:tavLst>
                    </p:anim>
                    <p:animEffect transition="in" filter="fade">
                      <p:cBhvr>
                        <p:cTn dur="1000"/>
                        <p:tgtEl>
                          <p:spTgt spid="42"/>
                        </p:tgtEl>
                      </p:cBhvr>
                    </p:animEffect>
                  </p:childTnLst>
                </p:cTn>
              </p:par>
            </p:tnLst>
          </p:tmpl>
        </p:tmplLst>
      </p:bldP>
      <p:bldP spid="45" grpId="0" build="p">
        <p:tmplLst>
          <p:tmpl lvl="1">
            <p:tnLst>
              <p:par>
                <p:cTn presetID="2" presetClass="entr" presetSubtype="9"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additive="base">
                        <p:cTn dur="1000" fill="hold"/>
                        <p:tgtEl>
                          <p:spTgt spid="45"/>
                        </p:tgtEl>
                        <p:attrNameLst>
                          <p:attrName>ppt_x</p:attrName>
                        </p:attrNameLst>
                      </p:cBhvr>
                      <p:tavLst>
                        <p:tav tm="0">
                          <p:val>
                            <p:strVal val="0-#ppt_w/2"/>
                          </p:val>
                        </p:tav>
                        <p:tav tm="100000">
                          <p:val>
                            <p:strVal val="#ppt_x"/>
                          </p:val>
                        </p:tav>
                      </p:tavLst>
                    </p:anim>
                    <p:anim calcmode="lin" valueType="num">
                      <p:cBhvr additive="base">
                        <p:cTn dur="1000" fill="hold"/>
                        <p:tgtEl>
                          <p:spTgt spid="45"/>
                        </p:tgtEl>
                        <p:attrNameLst>
                          <p:attrName>ppt_y</p:attrName>
                        </p:attrNameLst>
                      </p:cBhvr>
                      <p:tavLst>
                        <p:tav tm="0">
                          <p:val>
                            <p:strVal val="0-#ppt_h/2"/>
                          </p:val>
                        </p:tav>
                        <p:tav tm="100000">
                          <p:val>
                            <p:strVal val="#ppt_y"/>
                          </p:val>
                        </p:tav>
                      </p:tavLst>
                    </p:anim>
                  </p:childTnLst>
                </p:cTn>
              </p:par>
            </p:tnLst>
          </p:tmpl>
        </p:tmplLst>
      </p:bldP>
      <p:bldP spid="45" grpId="1" build="p">
        <p:tmplLst>
          <p:tmpl lvl="1">
            <p:tnLst>
              <p:par>
                <p:cTn presetID="49" presetClass="entr" presetSubtype="0" decel="100000" fill="hold" nodeType="withEffect">
                  <p:stCondLst>
                    <p:cond delay="0"/>
                  </p:stCondLst>
                  <p:childTnLst>
                    <p:set>
                      <p:cBhvr>
                        <p:cTn dur="1" fill="hold">
                          <p:stCondLst>
                            <p:cond delay="0"/>
                          </p:stCondLst>
                        </p:cTn>
                        <p:tgtEl>
                          <p:spTgt spid="45"/>
                        </p:tgtEl>
                        <p:attrNameLst>
                          <p:attrName>style.visibility</p:attrName>
                        </p:attrNameLst>
                      </p:cBhvr>
                      <p:to>
                        <p:strVal val="visible"/>
                      </p:to>
                    </p:set>
                    <p:anim calcmode="lin" valueType="num">
                      <p:cBhvr>
                        <p:cTn dur="1000" fill="hold"/>
                        <p:tgtEl>
                          <p:spTgt spid="45"/>
                        </p:tgtEl>
                        <p:attrNameLst>
                          <p:attrName>ppt_w</p:attrName>
                        </p:attrNameLst>
                      </p:cBhvr>
                      <p:tavLst>
                        <p:tav tm="0">
                          <p:val>
                            <p:fltVal val="0"/>
                          </p:val>
                        </p:tav>
                        <p:tav tm="100000">
                          <p:val>
                            <p:strVal val="#ppt_w"/>
                          </p:val>
                        </p:tav>
                      </p:tavLst>
                    </p:anim>
                    <p:anim calcmode="lin" valueType="num">
                      <p:cBhvr>
                        <p:cTn dur="1000" fill="hold"/>
                        <p:tgtEl>
                          <p:spTgt spid="45"/>
                        </p:tgtEl>
                        <p:attrNameLst>
                          <p:attrName>ppt_h</p:attrName>
                        </p:attrNameLst>
                      </p:cBhvr>
                      <p:tavLst>
                        <p:tav tm="0">
                          <p:val>
                            <p:fltVal val="0"/>
                          </p:val>
                        </p:tav>
                        <p:tav tm="100000">
                          <p:val>
                            <p:strVal val="#ppt_h"/>
                          </p:val>
                        </p:tav>
                      </p:tavLst>
                    </p:anim>
                    <p:anim calcmode="lin" valueType="num">
                      <p:cBhvr>
                        <p:cTn dur="1000" fill="hold"/>
                        <p:tgtEl>
                          <p:spTgt spid="45"/>
                        </p:tgtEl>
                        <p:attrNameLst>
                          <p:attrName>style.rotation</p:attrName>
                        </p:attrNameLst>
                      </p:cBhvr>
                      <p:tavLst>
                        <p:tav tm="0">
                          <p:val>
                            <p:fltVal val="360"/>
                          </p:val>
                        </p:tav>
                        <p:tav tm="100000">
                          <p:val>
                            <p:fltVal val="0"/>
                          </p:val>
                        </p:tav>
                      </p:tavLst>
                    </p:anim>
                    <p:animEffect transition="in" filter="fade">
                      <p:cBhvr>
                        <p:cTn dur="1000"/>
                        <p:tgtEl>
                          <p:spTgt spid="45"/>
                        </p:tgtEl>
                      </p:cBhvr>
                    </p:animEffect>
                  </p:childTnLst>
                </p:cTn>
              </p:par>
            </p:tnLst>
          </p:tmpl>
        </p:tmplLst>
      </p:bldP>
      <p:bldP spid="46" grpId="0" build="p">
        <p:tmplLst>
          <p:tmpl lvl="1">
            <p:tnLst>
              <p:par>
                <p:cTn presetID="2" presetClass="entr" presetSubtype="3"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1+#ppt_w/2"/>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49" presetClass="entr" presetSubtype="0"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p:cTn dur="1000" fill="hold"/>
                        <p:tgtEl>
                          <p:spTgt spid="46"/>
                        </p:tgtEl>
                        <p:attrNameLst>
                          <p:attrName>ppt_w</p:attrName>
                        </p:attrNameLst>
                      </p:cBhvr>
                      <p:tavLst>
                        <p:tav tm="0">
                          <p:val>
                            <p:fltVal val="0"/>
                          </p:val>
                        </p:tav>
                        <p:tav tm="100000">
                          <p:val>
                            <p:strVal val="#ppt_w"/>
                          </p:val>
                        </p:tav>
                      </p:tavLst>
                    </p:anim>
                    <p:anim calcmode="lin" valueType="num">
                      <p:cBhvr>
                        <p:cTn dur="1000" fill="hold"/>
                        <p:tgtEl>
                          <p:spTgt spid="46"/>
                        </p:tgtEl>
                        <p:attrNameLst>
                          <p:attrName>ppt_h</p:attrName>
                        </p:attrNameLst>
                      </p:cBhvr>
                      <p:tavLst>
                        <p:tav tm="0">
                          <p:val>
                            <p:fltVal val="0"/>
                          </p:val>
                        </p:tav>
                        <p:tav tm="100000">
                          <p:val>
                            <p:strVal val="#ppt_h"/>
                          </p:val>
                        </p:tav>
                      </p:tavLst>
                    </p:anim>
                    <p:anim calcmode="lin" valueType="num">
                      <p:cBhvr>
                        <p:cTn dur="1000" fill="hold"/>
                        <p:tgtEl>
                          <p:spTgt spid="46"/>
                        </p:tgtEl>
                        <p:attrNameLst>
                          <p:attrName>style.rotation</p:attrName>
                        </p:attrNameLst>
                      </p:cBhvr>
                      <p:tavLst>
                        <p:tav tm="0">
                          <p:val>
                            <p:fltVal val="360"/>
                          </p:val>
                        </p:tav>
                        <p:tav tm="100000">
                          <p:val>
                            <p:fltVal val="0"/>
                          </p:val>
                        </p:tav>
                      </p:tavLst>
                    </p:anim>
                    <p:animEffect transition="in" filter="fade">
                      <p:cBhvr>
                        <p:cTn dur="1000"/>
                        <p:tgtEl>
                          <p:spTgt spid="46"/>
                        </p:tgtEl>
                      </p:cBhvr>
                    </p:animEffect>
                  </p:childTnLst>
                </p:cTn>
              </p:par>
            </p:tnLst>
          </p:tmpl>
        </p:tmplLst>
      </p:bldP>
      <p:bldP spid="47" grpId="0" build="p">
        <p:tmplLst>
          <p:tmpl lvl="1">
            <p:tnLst>
              <p:par>
                <p:cTn presetID="2" presetClass="entr" presetSubtype="8"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0-#ppt_w/2"/>
                          </p:val>
                        </p:tav>
                        <p:tav tm="100000">
                          <p:val>
                            <p:strVal val="#ppt_x"/>
                          </p:val>
                        </p:tav>
                      </p:tavLst>
                    </p:anim>
                    <p:anim calcmode="lin" valueType="num">
                      <p:cBhvr additive="base">
                        <p:cTn dur="1000" fill="hold"/>
                        <p:tgtEl>
                          <p:spTgt spid="47"/>
                        </p:tgtEl>
                        <p:attrNameLst>
                          <p:attrName>ppt_y</p:attrName>
                        </p:attrNameLst>
                      </p:cBhvr>
                      <p:tavLst>
                        <p:tav tm="0">
                          <p:val>
                            <p:strVal val="#ppt_y"/>
                          </p:val>
                        </p:tav>
                        <p:tav tm="100000">
                          <p:val>
                            <p:strVal val="#ppt_y"/>
                          </p:val>
                        </p:tav>
                      </p:tavLst>
                    </p:anim>
                  </p:childTnLst>
                </p:cTn>
              </p:par>
            </p:tnLst>
          </p:tmpl>
        </p:tmplLst>
      </p:bldP>
      <p:bldP spid="47" grpId="1" build="p">
        <p:tmplLst>
          <p:tmpl lvl="1">
            <p:tnLst>
              <p:par>
                <p:cTn presetID="49" presetClass="entr" presetSubtype="0"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p:cTn dur="1000" fill="hold"/>
                        <p:tgtEl>
                          <p:spTgt spid="47"/>
                        </p:tgtEl>
                        <p:attrNameLst>
                          <p:attrName>ppt_w</p:attrName>
                        </p:attrNameLst>
                      </p:cBhvr>
                      <p:tavLst>
                        <p:tav tm="0">
                          <p:val>
                            <p:fltVal val="0"/>
                          </p:val>
                        </p:tav>
                        <p:tav tm="100000">
                          <p:val>
                            <p:strVal val="#ppt_w"/>
                          </p:val>
                        </p:tav>
                      </p:tavLst>
                    </p:anim>
                    <p:anim calcmode="lin" valueType="num">
                      <p:cBhvr>
                        <p:cTn dur="1000" fill="hold"/>
                        <p:tgtEl>
                          <p:spTgt spid="47"/>
                        </p:tgtEl>
                        <p:attrNameLst>
                          <p:attrName>ppt_h</p:attrName>
                        </p:attrNameLst>
                      </p:cBhvr>
                      <p:tavLst>
                        <p:tav tm="0">
                          <p:val>
                            <p:fltVal val="0"/>
                          </p:val>
                        </p:tav>
                        <p:tav tm="100000">
                          <p:val>
                            <p:strVal val="#ppt_h"/>
                          </p:val>
                        </p:tav>
                      </p:tavLst>
                    </p:anim>
                    <p:anim calcmode="lin" valueType="num">
                      <p:cBhvr>
                        <p:cTn dur="1000" fill="hold"/>
                        <p:tgtEl>
                          <p:spTgt spid="47"/>
                        </p:tgtEl>
                        <p:attrNameLst>
                          <p:attrName>style.rotation</p:attrName>
                        </p:attrNameLst>
                      </p:cBhvr>
                      <p:tavLst>
                        <p:tav tm="0">
                          <p:val>
                            <p:fltVal val="360"/>
                          </p:val>
                        </p:tav>
                        <p:tav tm="100000">
                          <p:val>
                            <p:fltVal val="0"/>
                          </p:val>
                        </p:tav>
                      </p:tavLst>
                    </p:anim>
                    <p:animEffect transition="in" filter="fade">
                      <p:cBhvr>
                        <p:cTn dur="1000"/>
                        <p:tgtEl>
                          <p:spTgt spid="47"/>
                        </p:tgtEl>
                      </p:cBhvr>
                    </p:animEffect>
                  </p:childTnLst>
                </p:cTn>
              </p:par>
            </p:tnLst>
          </p:tmpl>
        </p:tmplLst>
      </p:bldP>
      <p:bldP spid="48" grpId="0" build="p">
        <p:tmplLst>
          <p:tmpl lvl="1">
            <p:tnLst>
              <p:par>
                <p:cTn presetID="2" presetClass="entr" presetSubtype="2"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additive="base">
                        <p:cTn dur="1000" fill="hold"/>
                        <p:tgtEl>
                          <p:spTgt spid="48"/>
                        </p:tgtEl>
                        <p:attrNameLst>
                          <p:attrName>ppt_x</p:attrName>
                        </p:attrNameLst>
                      </p:cBhvr>
                      <p:tavLst>
                        <p:tav tm="0">
                          <p:val>
                            <p:strVal val="1+#ppt_w/2"/>
                          </p:val>
                        </p:tav>
                        <p:tav tm="100000">
                          <p:val>
                            <p:strVal val="#ppt_x"/>
                          </p:val>
                        </p:tav>
                      </p:tavLst>
                    </p:anim>
                    <p:anim calcmode="lin" valueType="num">
                      <p:cBhvr additive="base">
                        <p:cTn dur="1000" fill="hold"/>
                        <p:tgtEl>
                          <p:spTgt spid="48"/>
                        </p:tgtEl>
                        <p:attrNameLst>
                          <p:attrName>ppt_y</p:attrName>
                        </p:attrNameLst>
                      </p:cBhvr>
                      <p:tavLst>
                        <p:tav tm="0">
                          <p:val>
                            <p:strVal val="#ppt_y"/>
                          </p:val>
                        </p:tav>
                        <p:tav tm="100000">
                          <p:val>
                            <p:strVal val="#ppt_y"/>
                          </p:val>
                        </p:tav>
                      </p:tavLst>
                    </p:anim>
                  </p:childTnLst>
                </p:cTn>
              </p:par>
            </p:tnLst>
          </p:tmpl>
        </p:tmplLst>
      </p:bldP>
      <p:bldP spid="48" grpId="1" build="p">
        <p:tmplLst>
          <p:tmpl lvl="1">
            <p:tnLst>
              <p:par>
                <p:cTn presetID="49" presetClass="entr" presetSubtype="0" decel="10000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 calcmode="lin" valueType="num">
                      <p:cBhvr>
                        <p:cTn dur="1000" fill="hold"/>
                        <p:tgtEl>
                          <p:spTgt spid="48"/>
                        </p:tgtEl>
                        <p:attrNameLst>
                          <p:attrName>ppt_w</p:attrName>
                        </p:attrNameLst>
                      </p:cBhvr>
                      <p:tavLst>
                        <p:tav tm="0">
                          <p:val>
                            <p:fltVal val="0"/>
                          </p:val>
                        </p:tav>
                        <p:tav tm="100000">
                          <p:val>
                            <p:strVal val="#ppt_w"/>
                          </p:val>
                        </p:tav>
                      </p:tavLst>
                    </p:anim>
                    <p:anim calcmode="lin" valueType="num">
                      <p:cBhvr>
                        <p:cTn dur="1000" fill="hold"/>
                        <p:tgtEl>
                          <p:spTgt spid="48"/>
                        </p:tgtEl>
                        <p:attrNameLst>
                          <p:attrName>ppt_h</p:attrName>
                        </p:attrNameLst>
                      </p:cBhvr>
                      <p:tavLst>
                        <p:tav tm="0">
                          <p:val>
                            <p:fltVal val="0"/>
                          </p:val>
                        </p:tav>
                        <p:tav tm="100000">
                          <p:val>
                            <p:strVal val="#ppt_h"/>
                          </p:val>
                        </p:tav>
                      </p:tavLst>
                    </p:anim>
                    <p:anim calcmode="lin" valueType="num">
                      <p:cBhvr>
                        <p:cTn dur="1000" fill="hold"/>
                        <p:tgtEl>
                          <p:spTgt spid="48"/>
                        </p:tgtEl>
                        <p:attrNameLst>
                          <p:attrName>style.rotation</p:attrName>
                        </p:attrNameLst>
                      </p:cBhvr>
                      <p:tavLst>
                        <p:tav tm="0">
                          <p:val>
                            <p:fltVal val="360"/>
                          </p:val>
                        </p:tav>
                        <p:tav tm="100000">
                          <p:val>
                            <p:fltVal val="0"/>
                          </p:val>
                        </p:tav>
                      </p:tavLst>
                    </p:anim>
                    <p:animEffect transition="in" filter="fade">
                      <p:cBhvr>
                        <p:cTn dur="1000"/>
                        <p:tgtEl>
                          <p:spTgt spid="48"/>
                        </p:tgtEl>
                      </p:cBhvr>
                    </p:animEffect>
                  </p:childTnLst>
                </p:cTn>
              </p:par>
            </p:tnLst>
          </p:tmpl>
        </p:tmplLst>
      </p:bldP>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55" grpId="0" build="p">
        <p:tmplLst>
          <p:tmpl lvl="1">
            <p:tnLst>
              <p:par>
                <p:cTn presetID="10" presetClass="entr" presetSubtype="0" fill="hold" nodeType="after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22" presetClass="entr" presetSubtype="8"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wipe(left)">
                      <p:cBhvr>
                        <p:cTn dur="500"/>
                        <p:tgtEl>
                          <p:spTgt spid="56"/>
                        </p:tgtEl>
                      </p:cBhvr>
                    </p:animEffect>
                  </p:childTnLst>
                </p:cTn>
              </p:par>
            </p:tnLst>
          </p:tmpl>
        </p:tmplLst>
      </p:bldP>
      <p:bldP spid="57" grpId="0" build="p">
        <p:tmplLst>
          <p:tmpl lvl="1">
            <p:tnLst>
              <p:par>
                <p:cTn presetID="10" presetClass="entr" presetSubtype="0" fill="hold" nodeType="after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22" presetClass="entr" presetSubtype="8" fill="hold" nodeType="after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wipe(left)">
                      <p:cBhvr>
                        <p:cTn dur="500"/>
                        <p:tgtEl>
                          <p:spTgt spid="58"/>
                        </p:tgtEl>
                      </p:cBhvr>
                    </p:animEffect>
                  </p:childTnLst>
                </p:cTn>
              </p:par>
            </p:tnLst>
          </p:tmpl>
        </p:tmplLst>
      </p:bldP>
      <p:bldP spid="59" grpId="0" build="p">
        <p:tmplLst>
          <p:tmpl lvl="1">
            <p:tnLst>
              <p:par>
                <p:cTn presetID="10" presetClass="entr" presetSubtype="0"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P spid="60" grpId="0" build="p">
        <p:tmplLst>
          <p:tmpl lvl="1">
            <p:tnLst>
              <p:par>
                <p:cTn presetID="22" presetClass="entr" presetSubtype="2" fill="hold" nodeType="afterEffect">
                  <p:stCondLst>
                    <p:cond delay="0"/>
                  </p:stCondLst>
                  <p:childTnLst>
                    <p:set>
                      <p:cBhvr>
                        <p:cTn dur="1" fill="hold">
                          <p:stCondLst>
                            <p:cond delay="0"/>
                          </p:stCondLst>
                        </p:cTn>
                        <p:tgtEl>
                          <p:spTgt spid="60"/>
                        </p:tgtEl>
                        <p:attrNameLst>
                          <p:attrName>style.visibility</p:attrName>
                        </p:attrNameLst>
                      </p:cBhvr>
                      <p:to>
                        <p:strVal val="visible"/>
                      </p:to>
                    </p:set>
                    <p:animEffect transition="in" filter="wipe(right)">
                      <p:cBhvr>
                        <p:cTn dur="500"/>
                        <p:tgtEl>
                          <p:spTgt spid="60"/>
                        </p:tgtEl>
                      </p:cBhvr>
                    </p:animEffect>
                  </p:childTnLst>
                </p:cTn>
              </p:par>
            </p:tnLst>
          </p:tmpl>
        </p:tmplLst>
      </p:bldP>
      <p:bldP spid="61" grpId="0" build="p">
        <p:tmplLst>
          <p:tmpl lvl="1">
            <p:tnLst>
              <p:par>
                <p:cTn presetID="10" presetClass="entr" presetSubtype="0"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fade">
                      <p:cBhvr>
                        <p:cTn dur="500"/>
                        <p:tgtEl>
                          <p:spTgt spid="61"/>
                        </p:tgtEl>
                      </p:cBhvr>
                    </p:animEffect>
                  </p:childTnLst>
                </p:cTn>
              </p:par>
            </p:tnLst>
          </p:tmpl>
        </p:tmplLst>
      </p:bldP>
      <p:bldP spid="62" grpId="0" build="p">
        <p:tmplLst>
          <p:tmpl lvl="1">
            <p:tnLst>
              <p:par>
                <p:cTn presetID="22" presetClass="entr" presetSubtype="2" fill="hold" nodeType="afterEffect">
                  <p:stCondLst>
                    <p:cond delay="0"/>
                  </p:stCondLst>
                  <p:childTnLst>
                    <p:set>
                      <p:cBhvr>
                        <p:cTn dur="1" fill="hold">
                          <p:stCondLst>
                            <p:cond delay="0"/>
                          </p:stCondLst>
                        </p:cTn>
                        <p:tgtEl>
                          <p:spTgt spid="62"/>
                        </p:tgtEl>
                        <p:attrNameLst>
                          <p:attrName>style.visibility</p:attrName>
                        </p:attrNameLst>
                      </p:cBhvr>
                      <p:to>
                        <p:strVal val="visible"/>
                      </p:to>
                    </p:set>
                    <p:animEffect transition="in" filter="wipe(right)">
                      <p:cBhvr>
                        <p:cTn dur="500"/>
                        <p:tgtEl>
                          <p:spTgt spid="62"/>
                        </p:tgtEl>
                      </p:cBhvr>
                    </p:animEffect>
                  </p:childTnLst>
                </p:cTn>
              </p:par>
            </p:tnLst>
          </p:tmpl>
        </p:tmplLst>
      </p:bldP>
      <p:bldP spid="63" grpId="0" build="p">
        <p:tmplLst>
          <p:tmpl lvl="1">
            <p:tnLst>
              <p:par>
                <p:cTn presetID="10" presetClass="entr" presetSubtype="0"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fade">
                      <p:cBhvr>
                        <p:cTn dur="500"/>
                        <p:tgtEl>
                          <p:spTgt spid="63"/>
                        </p:tgtEl>
                      </p:cBhvr>
                    </p:animEffect>
                  </p:childTnLst>
                </p:cTn>
              </p:par>
            </p:tnLst>
          </p:tmpl>
        </p:tmplLst>
      </p:bldP>
      <p:bldP spid="64" grpId="0" build="p">
        <p:tmplLst>
          <p:tmpl lvl="1">
            <p:tnLst>
              <p:par>
                <p:cTn presetID="22" presetClass="entr" presetSubtype="2"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88" grpId="0"/>
      <p:bldP spid="89" grpId="0">
        <p:tmplLst>
          <p:tmpl>
            <p:tnLst>
              <p:par>
                <p:cTn presetID="10" presetClass="entr" presetSubtype="0" fill="hold" nodeType="afterEffect">
                  <p:stCondLst>
                    <p:cond delay="0"/>
                  </p:stCondLst>
                  <p:childTnLst>
                    <p:set>
                      <p:cBhvr>
                        <p:cTn dur="1" fill="hold">
                          <p:stCondLst>
                            <p:cond delay="0"/>
                          </p:stCondLst>
                        </p:cTn>
                        <p:tgtEl>
                          <p:spTgt spid="89"/>
                        </p:tgtEl>
                        <p:attrNameLst>
                          <p:attrName>style.visibility</p:attrName>
                        </p:attrNameLst>
                      </p:cBhvr>
                      <p:to>
                        <p:strVal val="visible"/>
                      </p:to>
                    </p:set>
                    <p:animEffect transition="in" filter="fade">
                      <p:cBhvr>
                        <p:cTn dur="500"/>
                        <p:tgtEl>
                          <p:spTgt spid="89"/>
                        </p:tgtEl>
                      </p:cBhvr>
                    </p:animEffect>
                  </p:childTnLst>
                </p:cTn>
              </p:par>
            </p:tnLst>
          </p:tmpl>
        </p:tmplLst>
      </p:bldP>
    </p:bld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4 points">
    <p:spTree>
      <p:nvGrpSpPr>
        <p:cNvPr id="1" name=""/>
        <p:cNvGrpSpPr/>
        <p:nvPr/>
      </p:nvGrpSpPr>
      <p:grpSpPr>
        <a:xfrm>
          <a:off x="0" y="0"/>
          <a:ext cx="0" cy="0"/>
          <a:chOff x="0" y="0"/>
          <a:chExt cx="0" cy="0"/>
        </a:xfrm>
      </p:grpSpPr>
      <p:sp>
        <p:nvSpPr>
          <p:cNvPr id="22" name="Freeform: Shape 21"/>
          <p:cNvSpPr/>
          <p:nvPr/>
        </p:nvSpPr>
        <p:spPr>
          <a:xfrm>
            <a:off x="4630349" y="2397605"/>
            <a:ext cx="1432827" cy="1433048"/>
          </a:xfrm>
          <a:custGeom>
            <a:avLst/>
            <a:gdLst>
              <a:gd name="connsiteX0" fmla="*/ 2149241 w 2149241"/>
              <a:gd name="connsiteY0" fmla="*/ 0 h 2149241"/>
              <a:gd name="connsiteX1" fmla="*/ 2149241 w 2149241"/>
              <a:gd name="connsiteY1" fmla="*/ 2149241 h 2149241"/>
              <a:gd name="connsiteX2" fmla="*/ 0 w 2149241"/>
              <a:gd name="connsiteY2" fmla="*/ 2149241 h 2149241"/>
              <a:gd name="connsiteX3" fmla="*/ 8877 w 2149241"/>
              <a:gd name="connsiteY3" fmla="*/ 1973442 h 2149241"/>
              <a:gd name="connsiteX4" fmla="*/ 1973442 w 2149241"/>
              <a:gd name="connsiteY4" fmla="*/ 8877 h 2149241"/>
              <a:gd name="connsiteX5" fmla="*/ 2149241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2149241" y="0"/>
                </a:moveTo>
                <a:lnTo>
                  <a:pt x="2149241" y="2149241"/>
                </a:lnTo>
                <a:lnTo>
                  <a:pt x="0" y="2149241"/>
                </a:lnTo>
                <a:lnTo>
                  <a:pt x="8877" y="1973442"/>
                </a:lnTo>
                <a:cubicBezTo>
                  <a:pt x="114075" y="937583"/>
                  <a:pt x="937583" y="114075"/>
                  <a:pt x="1973442" y="8877"/>
                </a:cubicBezTo>
                <a:lnTo>
                  <a:pt x="2149241"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Freeform: Shape 20"/>
          <p:cNvSpPr/>
          <p:nvPr/>
        </p:nvSpPr>
        <p:spPr>
          <a:xfrm>
            <a:off x="6128826" y="2397605"/>
            <a:ext cx="1432827" cy="1433048"/>
          </a:xfrm>
          <a:custGeom>
            <a:avLst/>
            <a:gdLst>
              <a:gd name="connsiteX0" fmla="*/ 0 w 2149241"/>
              <a:gd name="connsiteY0" fmla="*/ 0 h 2149241"/>
              <a:gd name="connsiteX1" fmla="*/ 175799 w 2149241"/>
              <a:gd name="connsiteY1" fmla="*/ 8877 h 2149241"/>
              <a:gd name="connsiteX2" fmla="*/ 2140364 w 2149241"/>
              <a:gd name="connsiteY2" fmla="*/ 1973442 h 2149241"/>
              <a:gd name="connsiteX3" fmla="*/ 2149241 w 2149241"/>
              <a:gd name="connsiteY3" fmla="*/ 2149241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175799" y="8877"/>
                </a:lnTo>
                <a:cubicBezTo>
                  <a:pt x="1211658" y="114075"/>
                  <a:pt x="2035166" y="937583"/>
                  <a:pt x="2140364" y="1973442"/>
                </a:cubicBezTo>
                <a:lnTo>
                  <a:pt x="2149241" y="2149241"/>
                </a:lnTo>
                <a:lnTo>
                  <a:pt x="0" y="2149241"/>
                </a:ln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7" name="Freeform: Shape 16"/>
          <p:cNvSpPr/>
          <p:nvPr/>
        </p:nvSpPr>
        <p:spPr>
          <a:xfrm>
            <a:off x="4630349" y="3896313"/>
            <a:ext cx="1432827" cy="1433048"/>
          </a:xfrm>
          <a:custGeom>
            <a:avLst/>
            <a:gdLst>
              <a:gd name="connsiteX0" fmla="*/ 0 w 2149241"/>
              <a:gd name="connsiteY0" fmla="*/ 0 h 2149241"/>
              <a:gd name="connsiteX1" fmla="*/ 2149241 w 2149241"/>
              <a:gd name="connsiteY1" fmla="*/ 0 h 2149241"/>
              <a:gd name="connsiteX2" fmla="*/ 2149241 w 2149241"/>
              <a:gd name="connsiteY2" fmla="*/ 2149241 h 2149241"/>
              <a:gd name="connsiteX3" fmla="*/ 1973442 w 2149241"/>
              <a:gd name="connsiteY3" fmla="*/ 2140364 h 2149241"/>
              <a:gd name="connsiteX4" fmla="*/ 8877 w 2149241"/>
              <a:gd name="connsiteY4" fmla="*/ 175799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9241" y="2149241"/>
                </a:lnTo>
                <a:lnTo>
                  <a:pt x="1973442" y="2140364"/>
                </a:lnTo>
                <a:cubicBezTo>
                  <a:pt x="937583" y="2035167"/>
                  <a:pt x="114075" y="1211659"/>
                  <a:pt x="8877" y="175799"/>
                </a:cubicBezTo>
                <a:lnTo>
                  <a:pt x="0"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Freeform: Shape 15"/>
          <p:cNvSpPr/>
          <p:nvPr/>
        </p:nvSpPr>
        <p:spPr>
          <a:xfrm>
            <a:off x="6128826" y="3896313"/>
            <a:ext cx="1432827" cy="1433048"/>
          </a:xfrm>
          <a:custGeom>
            <a:avLst/>
            <a:gdLst>
              <a:gd name="connsiteX0" fmla="*/ 0 w 2149241"/>
              <a:gd name="connsiteY0" fmla="*/ 0 h 2149241"/>
              <a:gd name="connsiteX1" fmla="*/ 2149241 w 2149241"/>
              <a:gd name="connsiteY1" fmla="*/ 0 h 2149241"/>
              <a:gd name="connsiteX2" fmla="*/ 2140364 w 2149241"/>
              <a:gd name="connsiteY2" fmla="*/ 175799 h 2149241"/>
              <a:gd name="connsiteX3" fmla="*/ 175799 w 2149241"/>
              <a:gd name="connsiteY3" fmla="*/ 2140364 h 2149241"/>
              <a:gd name="connsiteX4" fmla="*/ 0 w 2149241"/>
              <a:gd name="connsiteY4" fmla="*/ 2149241 h 2149241"/>
              <a:gd name="connsiteX5" fmla="*/ 0 w 2149241"/>
              <a:gd name="connsiteY5" fmla="*/ 0 h 2149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9241" h="2149241">
                <a:moveTo>
                  <a:pt x="0" y="0"/>
                </a:moveTo>
                <a:lnTo>
                  <a:pt x="2149241" y="0"/>
                </a:lnTo>
                <a:lnTo>
                  <a:pt x="2140364" y="175799"/>
                </a:lnTo>
                <a:cubicBezTo>
                  <a:pt x="2035166" y="1211659"/>
                  <a:pt x="1211658" y="2035167"/>
                  <a:pt x="175799" y="2140364"/>
                </a:cubicBezTo>
                <a:lnTo>
                  <a:pt x="0" y="2149241"/>
                </a:lnTo>
                <a:lnTo>
                  <a:pt x="0"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28" name="Text Placeholder 5"/>
          <p:cNvSpPr>
            <a:spLocks noGrp="1"/>
          </p:cNvSpPr>
          <p:nvPr>
            <p:ph type="body" sz="quarter" idx="15" hasCustomPrompt="1"/>
          </p:nvPr>
        </p:nvSpPr>
        <p:spPr>
          <a:xfrm>
            <a:off x="6492783" y="300943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29" name="Text Placeholder 5"/>
          <p:cNvSpPr>
            <a:spLocks noGrp="1"/>
          </p:cNvSpPr>
          <p:nvPr>
            <p:ph type="body" sz="quarter" idx="12" hasCustomPrompt="1"/>
          </p:nvPr>
        </p:nvSpPr>
        <p:spPr>
          <a:xfrm>
            <a:off x="8011551" y="2532483"/>
            <a:ext cx="3244883" cy="118748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14" hasCustomPrompt="1"/>
          </p:nvPr>
        </p:nvSpPr>
        <p:spPr>
          <a:xfrm>
            <a:off x="8011551" y="2092924"/>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3" name="Text Placeholder 5"/>
          <p:cNvSpPr>
            <a:spLocks noGrp="1"/>
          </p:cNvSpPr>
          <p:nvPr>
            <p:ph type="body" sz="quarter" idx="16" hasCustomPrompt="1"/>
          </p:nvPr>
        </p:nvSpPr>
        <p:spPr>
          <a:xfrm>
            <a:off x="6492783" y="427060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4" name="Text Placeholder 5"/>
          <p:cNvSpPr>
            <a:spLocks noGrp="1"/>
          </p:cNvSpPr>
          <p:nvPr>
            <p:ph type="body" sz="quarter" idx="17" hasCustomPrompt="1"/>
          </p:nvPr>
        </p:nvSpPr>
        <p:spPr>
          <a:xfrm>
            <a:off x="8011551" y="4412180"/>
            <a:ext cx="3244883" cy="118748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18" hasCustomPrompt="1"/>
          </p:nvPr>
        </p:nvSpPr>
        <p:spPr>
          <a:xfrm>
            <a:off x="8011551" y="397262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37" name="Text Placeholder 5"/>
          <p:cNvSpPr>
            <a:spLocks noGrp="1"/>
          </p:cNvSpPr>
          <p:nvPr>
            <p:ph type="body" sz="quarter" idx="19" hasCustomPrompt="1"/>
          </p:nvPr>
        </p:nvSpPr>
        <p:spPr>
          <a:xfrm>
            <a:off x="5178915" y="4270604"/>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38" name="Text Placeholder 5"/>
          <p:cNvSpPr>
            <a:spLocks noGrp="1"/>
          </p:cNvSpPr>
          <p:nvPr>
            <p:ph type="body" sz="quarter" idx="20" hasCustomPrompt="1"/>
          </p:nvPr>
        </p:nvSpPr>
        <p:spPr>
          <a:xfrm>
            <a:off x="950466" y="4412180"/>
            <a:ext cx="3244883" cy="118748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9" name="Text Placeholder 5"/>
          <p:cNvSpPr>
            <a:spLocks noGrp="1"/>
          </p:cNvSpPr>
          <p:nvPr>
            <p:ph type="body" sz="quarter" idx="21" hasCustomPrompt="1"/>
          </p:nvPr>
        </p:nvSpPr>
        <p:spPr>
          <a:xfrm>
            <a:off x="950466" y="3972622"/>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0" name="Text Placeholder 5"/>
          <p:cNvSpPr>
            <a:spLocks noGrp="1"/>
          </p:cNvSpPr>
          <p:nvPr>
            <p:ph type="body" sz="quarter" idx="22" hasCustomPrompt="1"/>
          </p:nvPr>
        </p:nvSpPr>
        <p:spPr>
          <a:xfrm>
            <a:off x="5178915" y="3009435"/>
            <a:ext cx="483308" cy="407746"/>
          </a:xfrm>
        </p:spPr>
        <p:txBody>
          <a:bodyPr numCol="1"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a:t>
            </a:r>
            <a:endParaRPr kumimoji="1" lang="ja-JP" altLang="en-US" dirty="0"/>
          </a:p>
        </p:txBody>
      </p:sp>
      <p:sp>
        <p:nvSpPr>
          <p:cNvPr id="41" name="Text Placeholder 5"/>
          <p:cNvSpPr>
            <a:spLocks noGrp="1"/>
          </p:cNvSpPr>
          <p:nvPr>
            <p:ph type="body" sz="quarter" idx="23" hasCustomPrompt="1"/>
          </p:nvPr>
        </p:nvSpPr>
        <p:spPr>
          <a:xfrm>
            <a:off x="950466" y="2554140"/>
            <a:ext cx="3244883" cy="1187483"/>
          </a:xfrm>
        </p:spPr>
        <p:txBody>
          <a:bodyPr anchor="t"/>
          <a:lstStyle>
            <a:lvl1pPr marL="0" indent="0" algn="r">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24" hasCustomPrompt="1"/>
          </p:nvPr>
        </p:nvSpPr>
        <p:spPr>
          <a:xfrm>
            <a:off x="950466" y="2114582"/>
            <a:ext cx="3244883" cy="390888"/>
          </a:xfrm>
        </p:spPr>
        <p:txBody>
          <a:bodyPr anchor="b">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43"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44" name="Text Placeholder 5"/>
          <p:cNvSpPr>
            <a:spLocks noGrp="1"/>
          </p:cNvSpPr>
          <p:nvPr>
            <p:ph type="body" sz="quarter" idx="31"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49558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3"/>
                                        </p:tgtEl>
                                        <p:attrNameLst>
                                          <p:attrName>style.visibility</p:attrName>
                                        </p:attrNameLst>
                                      </p:cBhvr>
                                      <p:to>
                                        <p:strVal val="visible"/>
                                      </p:to>
                                    </p:set>
                                    <p:anim calcmode="lin" valueType="num">
                                      <p:cBhvr additive="base">
                                        <p:cTn id="7" dur="1000" fill="hold"/>
                                        <p:tgtEl>
                                          <p:spTgt spid="43"/>
                                        </p:tgtEl>
                                        <p:attrNameLst>
                                          <p:attrName>ppt_x</p:attrName>
                                        </p:attrNameLst>
                                      </p:cBhvr>
                                      <p:tavLst>
                                        <p:tav tm="0">
                                          <p:val>
                                            <p:strVal val="#ppt_x"/>
                                          </p:val>
                                        </p:tav>
                                        <p:tav tm="100000">
                                          <p:val>
                                            <p:strVal val="#ppt_x"/>
                                          </p:val>
                                        </p:tav>
                                      </p:tavLst>
                                    </p:anim>
                                    <p:anim calcmode="lin" valueType="num">
                                      <p:cBhvr additive="base">
                                        <p:cTn id="8" dur="1000" fill="hold"/>
                                        <p:tgtEl>
                                          <p:spTgt spid="43"/>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par>
                          <p:cTn id="13" fill="hold">
                            <p:stCondLst>
                              <p:cond delay="1800"/>
                            </p:stCondLst>
                            <p:childTnLst>
                              <p:par>
                                <p:cTn id="14" presetID="2" presetClass="entr" presetSubtype="12" decel="100000" fill="hold" grpId="0" nodeType="afterEffect">
                                  <p:stCondLst>
                                    <p:cond delay="0"/>
                                  </p:stCondLst>
                                  <p:childTnLst>
                                    <p:set>
                                      <p:cBhvr>
                                        <p:cTn id="15" dur="1" fill="hold">
                                          <p:stCondLst>
                                            <p:cond delay="0"/>
                                          </p:stCondLst>
                                        </p:cTn>
                                        <p:tgtEl>
                                          <p:spTgt spid="28">
                                            <p:txEl>
                                              <p:pRg st="0" end="0"/>
                                            </p:txEl>
                                          </p:spTgt>
                                        </p:tgtEl>
                                        <p:attrNameLst>
                                          <p:attrName>style.visibility</p:attrName>
                                        </p:attrNameLst>
                                      </p:cBhvr>
                                      <p:to>
                                        <p:strVal val="visible"/>
                                      </p:to>
                                    </p:set>
                                    <p:anim calcmode="lin" valueType="num">
                                      <p:cBhvr additive="base">
                                        <p:cTn id="16" dur="1000" fill="hold"/>
                                        <p:tgtEl>
                                          <p:spTgt spid="28">
                                            <p:txEl>
                                              <p:pRg st="0" end="0"/>
                                            </p:txEl>
                                          </p:spTgt>
                                        </p:tgtEl>
                                        <p:attrNameLst>
                                          <p:attrName>ppt_x</p:attrName>
                                        </p:attrNameLst>
                                      </p:cBhvr>
                                      <p:tavLst>
                                        <p:tav tm="0">
                                          <p:val>
                                            <p:strVal val="0-#ppt_w/2"/>
                                          </p:val>
                                        </p:tav>
                                        <p:tav tm="100000">
                                          <p:val>
                                            <p:strVal val="#ppt_x"/>
                                          </p:val>
                                        </p:tav>
                                      </p:tavLst>
                                    </p:anim>
                                    <p:anim calcmode="lin" valueType="num">
                                      <p:cBhvr additive="base">
                                        <p:cTn id="17" dur="1000" fill="hold"/>
                                        <p:tgtEl>
                                          <p:spTgt spid="28">
                                            <p:txEl>
                                              <p:pRg st="0" end="0"/>
                                            </p:txEl>
                                          </p:spTgt>
                                        </p:tgtEl>
                                        <p:attrNameLst>
                                          <p:attrName>ppt_y</p:attrName>
                                        </p:attrNameLst>
                                      </p:cBhvr>
                                      <p:tavLst>
                                        <p:tav tm="0">
                                          <p:val>
                                            <p:strVal val="1+#ppt_h/2"/>
                                          </p:val>
                                        </p:tav>
                                        <p:tav tm="100000">
                                          <p:val>
                                            <p:strVal val="#ppt_y"/>
                                          </p:val>
                                        </p:tav>
                                      </p:tavLst>
                                    </p:anim>
                                  </p:childTnLst>
                                </p:cTn>
                              </p:par>
                              <p:par>
                                <p:cTn id="18" presetID="2" presetClass="entr" presetSubtype="9" decel="100000" fill="hold" grpId="0" nodeType="withEffect">
                                  <p:stCondLst>
                                    <p:cond delay="0"/>
                                  </p:stCondLst>
                                  <p:childTnLst>
                                    <p:set>
                                      <p:cBhvr>
                                        <p:cTn id="19" dur="1" fill="hold">
                                          <p:stCondLst>
                                            <p:cond delay="0"/>
                                          </p:stCondLst>
                                        </p:cTn>
                                        <p:tgtEl>
                                          <p:spTgt spid="33">
                                            <p:txEl>
                                              <p:pRg st="0" end="0"/>
                                            </p:txEl>
                                          </p:spTgt>
                                        </p:tgtEl>
                                        <p:attrNameLst>
                                          <p:attrName>style.visibility</p:attrName>
                                        </p:attrNameLst>
                                      </p:cBhvr>
                                      <p:to>
                                        <p:strVal val="visible"/>
                                      </p:to>
                                    </p:set>
                                    <p:anim calcmode="lin" valueType="num">
                                      <p:cBhvr additive="base">
                                        <p:cTn id="20" dur="1000" fill="hold"/>
                                        <p:tgtEl>
                                          <p:spTgt spid="33">
                                            <p:txEl>
                                              <p:pRg st="0" end="0"/>
                                            </p:txEl>
                                          </p:spTgt>
                                        </p:tgtEl>
                                        <p:attrNameLst>
                                          <p:attrName>ppt_x</p:attrName>
                                        </p:attrNameLst>
                                      </p:cBhvr>
                                      <p:tavLst>
                                        <p:tav tm="0">
                                          <p:val>
                                            <p:strVal val="0-#ppt_w/2"/>
                                          </p:val>
                                        </p:tav>
                                        <p:tav tm="100000">
                                          <p:val>
                                            <p:strVal val="#ppt_x"/>
                                          </p:val>
                                        </p:tav>
                                      </p:tavLst>
                                    </p:anim>
                                    <p:anim calcmode="lin" valueType="num">
                                      <p:cBhvr additive="base">
                                        <p:cTn id="21" dur="1000" fill="hold"/>
                                        <p:tgtEl>
                                          <p:spTgt spid="33">
                                            <p:txEl>
                                              <p:pRg st="0" end="0"/>
                                            </p:txEl>
                                          </p:spTgt>
                                        </p:tgtEl>
                                        <p:attrNameLst>
                                          <p:attrName>ppt_y</p:attrName>
                                        </p:attrNameLst>
                                      </p:cBhvr>
                                      <p:tavLst>
                                        <p:tav tm="0">
                                          <p:val>
                                            <p:strVal val="0-#ppt_h/2"/>
                                          </p:val>
                                        </p:tav>
                                        <p:tav tm="100000">
                                          <p:val>
                                            <p:strVal val="#ppt_y"/>
                                          </p:val>
                                        </p:tav>
                                      </p:tavLst>
                                    </p:anim>
                                  </p:childTnLst>
                                </p:cTn>
                              </p:par>
                              <p:par>
                                <p:cTn id="22" presetID="2" presetClass="entr" presetSubtype="3" decel="100000" fill="hold" grpId="0" nodeType="withEffect">
                                  <p:stCondLst>
                                    <p:cond delay="0"/>
                                  </p:stCondLst>
                                  <p:childTnLst>
                                    <p:set>
                                      <p:cBhvr>
                                        <p:cTn id="23" dur="1" fill="hold">
                                          <p:stCondLst>
                                            <p:cond delay="0"/>
                                          </p:stCondLst>
                                        </p:cTn>
                                        <p:tgtEl>
                                          <p:spTgt spid="37">
                                            <p:txEl>
                                              <p:pRg st="0" end="0"/>
                                            </p:txEl>
                                          </p:spTgt>
                                        </p:tgtEl>
                                        <p:attrNameLst>
                                          <p:attrName>style.visibility</p:attrName>
                                        </p:attrNameLst>
                                      </p:cBhvr>
                                      <p:to>
                                        <p:strVal val="visible"/>
                                      </p:to>
                                    </p:set>
                                    <p:anim calcmode="lin" valueType="num">
                                      <p:cBhvr additive="base">
                                        <p:cTn id="24" dur="1000" fill="hold"/>
                                        <p:tgtEl>
                                          <p:spTgt spid="37">
                                            <p:txEl>
                                              <p:pRg st="0" end="0"/>
                                            </p:txEl>
                                          </p:spTgt>
                                        </p:tgtEl>
                                        <p:attrNameLst>
                                          <p:attrName>ppt_x</p:attrName>
                                        </p:attrNameLst>
                                      </p:cBhvr>
                                      <p:tavLst>
                                        <p:tav tm="0">
                                          <p:val>
                                            <p:strVal val="1+#ppt_w/2"/>
                                          </p:val>
                                        </p:tav>
                                        <p:tav tm="100000">
                                          <p:val>
                                            <p:strVal val="#ppt_x"/>
                                          </p:val>
                                        </p:tav>
                                      </p:tavLst>
                                    </p:anim>
                                    <p:anim calcmode="lin" valueType="num">
                                      <p:cBhvr additive="base">
                                        <p:cTn id="25" dur="1000" fill="hold"/>
                                        <p:tgtEl>
                                          <p:spTgt spid="37">
                                            <p:txEl>
                                              <p:pRg st="0" end="0"/>
                                            </p:txEl>
                                          </p:spTgt>
                                        </p:tgtEl>
                                        <p:attrNameLst>
                                          <p:attrName>ppt_y</p:attrName>
                                        </p:attrNameLst>
                                      </p:cBhvr>
                                      <p:tavLst>
                                        <p:tav tm="0">
                                          <p:val>
                                            <p:strVal val="0-#ppt_h/2"/>
                                          </p:val>
                                        </p:tav>
                                        <p:tav tm="100000">
                                          <p:val>
                                            <p:strVal val="#ppt_y"/>
                                          </p:val>
                                        </p:tav>
                                      </p:tavLst>
                                    </p:anim>
                                  </p:childTnLst>
                                </p:cTn>
                              </p:par>
                              <p:par>
                                <p:cTn id="26" presetID="2" presetClass="entr" presetSubtype="6" decel="100000" fill="hold" grpId="0" nodeType="withEffect">
                                  <p:stCondLst>
                                    <p:cond delay="0"/>
                                  </p:stCondLst>
                                  <p:childTnLst>
                                    <p:set>
                                      <p:cBhvr>
                                        <p:cTn id="27" dur="1" fill="hold">
                                          <p:stCondLst>
                                            <p:cond delay="0"/>
                                          </p:stCondLst>
                                        </p:cTn>
                                        <p:tgtEl>
                                          <p:spTgt spid="40">
                                            <p:txEl>
                                              <p:pRg st="0" end="0"/>
                                            </p:txEl>
                                          </p:spTgt>
                                        </p:tgtEl>
                                        <p:attrNameLst>
                                          <p:attrName>style.visibility</p:attrName>
                                        </p:attrNameLst>
                                      </p:cBhvr>
                                      <p:to>
                                        <p:strVal val="visible"/>
                                      </p:to>
                                    </p:set>
                                    <p:anim calcmode="lin" valueType="num">
                                      <p:cBhvr additive="base">
                                        <p:cTn id="28" dur="1000" fill="hold"/>
                                        <p:tgtEl>
                                          <p:spTgt spid="40">
                                            <p:txEl>
                                              <p:pRg st="0" end="0"/>
                                            </p:txEl>
                                          </p:spTgt>
                                        </p:tgtEl>
                                        <p:attrNameLst>
                                          <p:attrName>ppt_x</p:attrName>
                                        </p:attrNameLst>
                                      </p:cBhvr>
                                      <p:tavLst>
                                        <p:tav tm="0">
                                          <p:val>
                                            <p:strVal val="1+#ppt_w/2"/>
                                          </p:val>
                                        </p:tav>
                                        <p:tav tm="100000">
                                          <p:val>
                                            <p:strVal val="#ppt_x"/>
                                          </p:val>
                                        </p:tav>
                                      </p:tavLst>
                                    </p:anim>
                                    <p:anim calcmode="lin" valueType="num">
                                      <p:cBhvr additive="base">
                                        <p:cTn id="29" dur="1000" fill="hold"/>
                                        <p:tgtEl>
                                          <p:spTgt spid="40">
                                            <p:txEl>
                                              <p:pRg st="0" end="0"/>
                                            </p:txEl>
                                          </p:spTgt>
                                        </p:tgtEl>
                                        <p:attrNameLst>
                                          <p:attrName>ppt_y</p:attrName>
                                        </p:attrNameLst>
                                      </p:cBhvr>
                                      <p:tavLst>
                                        <p:tav tm="0">
                                          <p:val>
                                            <p:strVal val="1+#ppt_h/2"/>
                                          </p:val>
                                        </p:tav>
                                        <p:tav tm="100000">
                                          <p:val>
                                            <p:strVal val="#ppt_y"/>
                                          </p:val>
                                        </p:tav>
                                      </p:tavLst>
                                    </p:anim>
                                  </p:childTnLst>
                                </p:cTn>
                              </p:par>
                              <p:par>
                                <p:cTn id="30" presetID="2" presetClass="entr" presetSubtype="6" decel="10000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 calcmode="lin" valueType="num">
                                      <p:cBhvr additive="base">
                                        <p:cTn id="32" dur="1000" fill="hold"/>
                                        <p:tgtEl>
                                          <p:spTgt spid="22"/>
                                        </p:tgtEl>
                                        <p:attrNameLst>
                                          <p:attrName>ppt_x</p:attrName>
                                        </p:attrNameLst>
                                      </p:cBhvr>
                                      <p:tavLst>
                                        <p:tav tm="0">
                                          <p:val>
                                            <p:strVal val="1+#ppt_w/2"/>
                                          </p:val>
                                        </p:tav>
                                        <p:tav tm="100000">
                                          <p:val>
                                            <p:strVal val="#ppt_x"/>
                                          </p:val>
                                        </p:tav>
                                      </p:tavLst>
                                    </p:anim>
                                    <p:anim calcmode="lin" valueType="num">
                                      <p:cBhvr additive="base">
                                        <p:cTn id="33" dur="1000" fill="hold"/>
                                        <p:tgtEl>
                                          <p:spTgt spid="22"/>
                                        </p:tgtEl>
                                        <p:attrNameLst>
                                          <p:attrName>ppt_y</p:attrName>
                                        </p:attrNameLst>
                                      </p:cBhvr>
                                      <p:tavLst>
                                        <p:tav tm="0">
                                          <p:val>
                                            <p:strVal val="1+#ppt_h/2"/>
                                          </p:val>
                                        </p:tav>
                                        <p:tav tm="100000">
                                          <p:val>
                                            <p:strVal val="#ppt_y"/>
                                          </p:val>
                                        </p:tav>
                                      </p:tavLst>
                                    </p:anim>
                                  </p:childTnLst>
                                </p:cTn>
                              </p:par>
                              <p:par>
                                <p:cTn id="34" presetID="2" presetClass="entr" presetSubtype="12" decel="10000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1000" fill="hold"/>
                                        <p:tgtEl>
                                          <p:spTgt spid="21"/>
                                        </p:tgtEl>
                                        <p:attrNameLst>
                                          <p:attrName>ppt_x</p:attrName>
                                        </p:attrNameLst>
                                      </p:cBhvr>
                                      <p:tavLst>
                                        <p:tav tm="0">
                                          <p:val>
                                            <p:strVal val="0-#ppt_w/2"/>
                                          </p:val>
                                        </p:tav>
                                        <p:tav tm="100000">
                                          <p:val>
                                            <p:strVal val="#ppt_x"/>
                                          </p:val>
                                        </p:tav>
                                      </p:tavLst>
                                    </p:anim>
                                    <p:anim calcmode="lin" valueType="num">
                                      <p:cBhvr additive="base">
                                        <p:cTn id="37" dur="1000" fill="hold"/>
                                        <p:tgtEl>
                                          <p:spTgt spid="21"/>
                                        </p:tgtEl>
                                        <p:attrNameLst>
                                          <p:attrName>ppt_y</p:attrName>
                                        </p:attrNameLst>
                                      </p:cBhvr>
                                      <p:tavLst>
                                        <p:tav tm="0">
                                          <p:val>
                                            <p:strVal val="1+#ppt_h/2"/>
                                          </p:val>
                                        </p:tav>
                                        <p:tav tm="100000">
                                          <p:val>
                                            <p:strVal val="#ppt_y"/>
                                          </p:val>
                                        </p:tav>
                                      </p:tavLst>
                                    </p:anim>
                                  </p:childTnLst>
                                </p:cTn>
                              </p:par>
                              <p:par>
                                <p:cTn id="38" presetID="2" presetClass="entr" presetSubtype="3" decel="10000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1000" fill="hold"/>
                                        <p:tgtEl>
                                          <p:spTgt spid="17"/>
                                        </p:tgtEl>
                                        <p:attrNameLst>
                                          <p:attrName>ppt_x</p:attrName>
                                        </p:attrNameLst>
                                      </p:cBhvr>
                                      <p:tavLst>
                                        <p:tav tm="0">
                                          <p:val>
                                            <p:strVal val="1+#ppt_w/2"/>
                                          </p:val>
                                        </p:tav>
                                        <p:tav tm="100000">
                                          <p:val>
                                            <p:strVal val="#ppt_x"/>
                                          </p:val>
                                        </p:tav>
                                      </p:tavLst>
                                    </p:anim>
                                    <p:anim calcmode="lin" valueType="num">
                                      <p:cBhvr additive="base">
                                        <p:cTn id="41" dur="1000" fill="hold"/>
                                        <p:tgtEl>
                                          <p:spTgt spid="17"/>
                                        </p:tgtEl>
                                        <p:attrNameLst>
                                          <p:attrName>ppt_y</p:attrName>
                                        </p:attrNameLst>
                                      </p:cBhvr>
                                      <p:tavLst>
                                        <p:tav tm="0">
                                          <p:val>
                                            <p:strVal val="0-#ppt_h/2"/>
                                          </p:val>
                                        </p:tav>
                                        <p:tav tm="100000">
                                          <p:val>
                                            <p:strVal val="#ppt_y"/>
                                          </p:val>
                                        </p:tav>
                                      </p:tavLst>
                                    </p:anim>
                                  </p:childTnLst>
                                </p:cTn>
                              </p:par>
                              <p:par>
                                <p:cTn id="42" presetID="2" presetClass="entr" presetSubtype="9" decel="10000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 calcmode="lin" valueType="num">
                                      <p:cBhvr additive="base">
                                        <p:cTn id="44" dur="1000" fill="hold"/>
                                        <p:tgtEl>
                                          <p:spTgt spid="16"/>
                                        </p:tgtEl>
                                        <p:attrNameLst>
                                          <p:attrName>ppt_x</p:attrName>
                                        </p:attrNameLst>
                                      </p:cBhvr>
                                      <p:tavLst>
                                        <p:tav tm="0">
                                          <p:val>
                                            <p:strVal val="0-#ppt_w/2"/>
                                          </p:val>
                                        </p:tav>
                                        <p:tav tm="100000">
                                          <p:val>
                                            <p:strVal val="#ppt_x"/>
                                          </p:val>
                                        </p:tav>
                                      </p:tavLst>
                                    </p:anim>
                                    <p:anim calcmode="lin" valueType="num">
                                      <p:cBhvr additive="base">
                                        <p:cTn id="45" dur="1000" fill="hold"/>
                                        <p:tgtEl>
                                          <p:spTgt spid="16"/>
                                        </p:tgtEl>
                                        <p:attrNameLst>
                                          <p:attrName>ppt_y</p:attrName>
                                        </p:attrNameLst>
                                      </p:cBhvr>
                                      <p:tavLst>
                                        <p:tav tm="0">
                                          <p:val>
                                            <p:strVal val="0-#ppt_h/2"/>
                                          </p:val>
                                        </p:tav>
                                        <p:tav tm="100000">
                                          <p:val>
                                            <p:strVal val="#ppt_y"/>
                                          </p:val>
                                        </p:tav>
                                      </p:tavLst>
                                    </p:anim>
                                  </p:childTnLst>
                                </p:cTn>
                              </p:par>
                              <p:par>
                                <p:cTn id="46" presetID="49" presetClass="entr" presetSubtype="0" decel="100000" fill="hold" grpId="1" nodeType="withEffect">
                                  <p:stCondLst>
                                    <p:cond delay="0"/>
                                  </p:stCondLst>
                                  <p:childTnLst>
                                    <p:set>
                                      <p:cBhvr>
                                        <p:cTn id="47" dur="1" fill="hold">
                                          <p:stCondLst>
                                            <p:cond delay="0"/>
                                          </p:stCondLst>
                                        </p:cTn>
                                        <p:tgtEl>
                                          <p:spTgt spid="28">
                                            <p:txEl>
                                              <p:pRg st="0" end="0"/>
                                            </p:txEl>
                                          </p:spTgt>
                                        </p:tgtEl>
                                        <p:attrNameLst>
                                          <p:attrName>style.visibility</p:attrName>
                                        </p:attrNameLst>
                                      </p:cBhvr>
                                      <p:to>
                                        <p:strVal val="visible"/>
                                      </p:to>
                                    </p:set>
                                    <p:anim calcmode="lin" valueType="num">
                                      <p:cBhvr>
                                        <p:cTn id="48" dur="10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49" dur="1000" fill="hold"/>
                                        <p:tgtEl>
                                          <p:spTgt spid="28">
                                            <p:txEl>
                                              <p:pRg st="0" end="0"/>
                                            </p:txEl>
                                          </p:spTgt>
                                        </p:tgtEl>
                                        <p:attrNameLst>
                                          <p:attrName>ppt_h</p:attrName>
                                        </p:attrNameLst>
                                      </p:cBhvr>
                                      <p:tavLst>
                                        <p:tav tm="0">
                                          <p:val>
                                            <p:fltVal val="0"/>
                                          </p:val>
                                        </p:tav>
                                        <p:tav tm="100000">
                                          <p:val>
                                            <p:strVal val="#ppt_h"/>
                                          </p:val>
                                        </p:tav>
                                      </p:tavLst>
                                    </p:anim>
                                    <p:anim calcmode="lin" valueType="num">
                                      <p:cBhvr>
                                        <p:cTn id="50" dur="1000" fill="hold"/>
                                        <p:tgtEl>
                                          <p:spTgt spid="28">
                                            <p:txEl>
                                              <p:pRg st="0" end="0"/>
                                            </p:txEl>
                                          </p:spTgt>
                                        </p:tgtEl>
                                        <p:attrNameLst>
                                          <p:attrName>style.rotation</p:attrName>
                                        </p:attrNameLst>
                                      </p:cBhvr>
                                      <p:tavLst>
                                        <p:tav tm="0">
                                          <p:val>
                                            <p:fltVal val="360"/>
                                          </p:val>
                                        </p:tav>
                                        <p:tav tm="100000">
                                          <p:val>
                                            <p:fltVal val="0"/>
                                          </p:val>
                                        </p:tav>
                                      </p:tavLst>
                                    </p:anim>
                                    <p:animEffect transition="in" filter="fade">
                                      <p:cBhvr>
                                        <p:cTn id="51" dur="1000"/>
                                        <p:tgtEl>
                                          <p:spTgt spid="28">
                                            <p:txEl>
                                              <p:pRg st="0" end="0"/>
                                            </p:txEl>
                                          </p:spTgt>
                                        </p:tgtEl>
                                      </p:cBhvr>
                                    </p:animEffect>
                                  </p:childTnLst>
                                </p:cTn>
                              </p:par>
                              <p:par>
                                <p:cTn id="52" presetID="49" presetClass="entr" presetSubtype="0" decel="100000" fill="hold" grpId="1" nodeType="withEffect">
                                  <p:stCondLst>
                                    <p:cond delay="0"/>
                                  </p:stCondLst>
                                  <p:childTnLst>
                                    <p:set>
                                      <p:cBhvr>
                                        <p:cTn id="53" dur="1" fill="hold">
                                          <p:stCondLst>
                                            <p:cond delay="0"/>
                                          </p:stCondLst>
                                        </p:cTn>
                                        <p:tgtEl>
                                          <p:spTgt spid="33">
                                            <p:txEl>
                                              <p:pRg st="0" end="0"/>
                                            </p:txEl>
                                          </p:spTgt>
                                        </p:tgtEl>
                                        <p:attrNameLst>
                                          <p:attrName>style.visibility</p:attrName>
                                        </p:attrNameLst>
                                      </p:cBhvr>
                                      <p:to>
                                        <p:strVal val="visible"/>
                                      </p:to>
                                    </p:set>
                                    <p:anim calcmode="lin" valueType="num">
                                      <p:cBhvr>
                                        <p:cTn id="54" dur="1000" fill="hold"/>
                                        <p:tgtEl>
                                          <p:spTgt spid="33">
                                            <p:txEl>
                                              <p:pRg st="0" end="0"/>
                                            </p:txEl>
                                          </p:spTgt>
                                        </p:tgtEl>
                                        <p:attrNameLst>
                                          <p:attrName>ppt_w</p:attrName>
                                        </p:attrNameLst>
                                      </p:cBhvr>
                                      <p:tavLst>
                                        <p:tav tm="0">
                                          <p:val>
                                            <p:fltVal val="0"/>
                                          </p:val>
                                        </p:tav>
                                        <p:tav tm="100000">
                                          <p:val>
                                            <p:strVal val="#ppt_w"/>
                                          </p:val>
                                        </p:tav>
                                      </p:tavLst>
                                    </p:anim>
                                    <p:anim calcmode="lin" valueType="num">
                                      <p:cBhvr>
                                        <p:cTn id="55" dur="1000" fill="hold"/>
                                        <p:tgtEl>
                                          <p:spTgt spid="33">
                                            <p:txEl>
                                              <p:pRg st="0" end="0"/>
                                            </p:txEl>
                                          </p:spTgt>
                                        </p:tgtEl>
                                        <p:attrNameLst>
                                          <p:attrName>ppt_h</p:attrName>
                                        </p:attrNameLst>
                                      </p:cBhvr>
                                      <p:tavLst>
                                        <p:tav tm="0">
                                          <p:val>
                                            <p:fltVal val="0"/>
                                          </p:val>
                                        </p:tav>
                                        <p:tav tm="100000">
                                          <p:val>
                                            <p:strVal val="#ppt_h"/>
                                          </p:val>
                                        </p:tav>
                                      </p:tavLst>
                                    </p:anim>
                                    <p:anim calcmode="lin" valueType="num">
                                      <p:cBhvr>
                                        <p:cTn id="56" dur="1000" fill="hold"/>
                                        <p:tgtEl>
                                          <p:spTgt spid="33">
                                            <p:txEl>
                                              <p:pRg st="0" end="0"/>
                                            </p:txEl>
                                          </p:spTgt>
                                        </p:tgtEl>
                                        <p:attrNameLst>
                                          <p:attrName>style.rotation</p:attrName>
                                        </p:attrNameLst>
                                      </p:cBhvr>
                                      <p:tavLst>
                                        <p:tav tm="0">
                                          <p:val>
                                            <p:fltVal val="360"/>
                                          </p:val>
                                        </p:tav>
                                        <p:tav tm="100000">
                                          <p:val>
                                            <p:fltVal val="0"/>
                                          </p:val>
                                        </p:tav>
                                      </p:tavLst>
                                    </p:anim>
                                    <p:animEffect transition="in" filter="fade">
                                      <p:cBhvr>
                                        <p:cTn id="57" dur="1000"/>
                                        <p:tgtEl>
                                          <p:spTgt spid="33">
                                            <p:txEl>
                                              <p:pRg st="0" end="0"/>
                                            </p:txEl>
                                          </p:spTgt>
                                        </p:tgtEl>
                                      </p:cBhvr>
                                    </p:animEffect>
                                  </p:childTnLst>
                                </p:cTn>
                              </p:par>
                              <p:par>
                                <p:cTn id="58" presetID="49" presetClass="entr" presetSubtype="0" decel="100000" fill="hold" grpId="1" nodeType="withEffect">
                                  <p:stCondLst>
                                    <p:cond delay="0"/>
                                  </p:stCondLst>
                                  <p:childTnLst>
                                    <p:set>
                                      <p:cBhvr>
                                        <p:cTn id="59" dur="1" fill="hold">
                                          <p:stCondLst>
                                            <p:cond delay="0"/>
                                          </p:stCondLst>
                                        </p:cTn>
                                        <p:tgtEl>
                                          <p:spTgt spid="37">
                                            <p:txEl>
                                              <p:pRg st="0" end="0"/>
                                            </p:txEl>
                                          </p:spTgt>
                                        </p:tgtEl>
                                        <p:attrNameLst>
                                          <p:attrName>style.visibility</p:attrName>
                                        </p:attrNameLst>
                                      </p:cBhvr>
                                      <p:to>
                                        <p:strVal val="visible"/>
                                      </p:to>
                                    </p:set>
                                    <p:anim calcmode="lin" valueType="num">
                                      <p:cBhvr>
                                        <p:cTn id="60" dur="1000" fill="hold"/>
                                        <p:tgtEl>
                                          <p:spTgt spid="37">
                                            <p:txEl>
                                              <p:pRg st="0" end="0"/>
                                            </p:txEl>
                                          </p:spTgt>
                                        </p:tgtEl>
                                        <p:attrNameLst>
                                          <p:attrName>ppt_w</p:attrName>
                                        </p:attrNameLst>
                                      </p:cBhvr>
                                      <p:tavLst>
                                        <p:tav tm="0">
                                          <p:val>
                                            <p:fltVal val="0"/>
                                          </p:val>
                                        </p:tav>
                                        <p:tav tm="100000">
                                          <p:val>
                                            <p:strVal val="#ppt_w"/>
                                          </p:val>
                                        </p:tav>
                                      </p:tavLst>
                                    </p:anim>
                                    <p:anim calcmode="lin" valueType="num">
                                      <p:cBhvr>
                                        <p:cTn id="61" dur="1000" fill="hold"/>
                                        <p:tgtEl>
                                          <p:spTgt spid="37">
                                            <p:txEl>
                                              <p:pRg st="0" end="0"/>
                                            </p:txEl>
                                          </p:spTgt>
                                        </p:tgtEl>
                                        <p:attrNameLst>
                                          <p:attrName>ppt_h</p:attrName>
                                        </p:attrNameLst>
                                      </p:cBhvr>
                                      <p:tavLst>
                                        <p:tav tm="0">
                                          <p:val>
                                            <p:fltVal val="0"/>
                                          </p:val>
                                        </p:tav>
                                        <p:tav tm="100000">
                                          <p:val>
                                            <p:strVal val="#ppt_h"/>
                                          </p:val>
                                        </p:tav>
                                      </p:tavLst>
                                    </p:anim>
                                    <p:anim calcmode="lin" valueType="num">
                                      <p:cBhvr>
                                        <p:cTn id="62" dur="1000" fill="hold"/>
                                        <p:tgtEl>
                                          <p:spTgt spid="37">
                                            <p:txEl>
                                              <p:pRg st="0" end="0"/>
                                            </p:txEl>
                                          </p:spTgt>
                                        </p:tgtEl>
                                        <p:attrNameLst>
                                          <p:attrName>style.rotation</p:attrName>
                                        </p:attrNameLst>
                                      </p:cBhvr>
                                      <p:tavLst>
                                        <p:tav tm="0">
                                          <p:val>
                                            <p:fltVal val="360"/>
                                          </p:val>
                                        </p:tav>
                                        <p:tav tm="100000">
                                          <p:val>
                                            <p:fltVal val="0"/>
                                          </p:val>
                                        </p:tav>
                                      </p:tavLst>
                                    </p:anim>
                                    <p:animEffect transition="in" filter="fade">
                                      <p:cBhvr>
                                        <p:cTn id="63" dur="1000"/>
                                        <p:tgtEl>
                                          <p:spTgt spid="37">
                                            <p:txEl>
                                              <p:pRg st="0" end="0"/>
                                            </p:txEl>
                                          </p:spTgt>
                                        </p:tgtEl>
                                      </p:cBhvr>
                                    </p:animEffect>
                                  </p:childTnLst>
                                </p:cTn>
                              </p:par>
                              <p:par>
                                <p:cTn id="64" presetID="49" presetClass="entr" presetSubtype="0" decel="100000" fill="hold" grpId="1" nodeType="withEffect">
                                  <p:stCondLst>
                                    <p:cond delay="0"/>
                                  </p:stCondLst>
                                  <p:childTnLst>
                                    <p:set>
                                      <p:cBhvr>
                                        <p:cTn id="65" dur="1" fill="hold">
                                          <p:stCondLst>
                                            <p:cond delay="0"/>
                                          </p:stCondLst>
                                        </p:cTn>
                                        <p:tgtEl>
                                          <p:spTgt spid="40">
                                            <p:txEl>
                                              <p:pRg st="0" end="0"/>
                                            </p:txEl>
                                          </p:spTgt>
                                        </p:tgtEl>
                                        <p:attrNameLst>
                                          <p:attrName>style.visibility</p:attrName>
                                        </p:attrNameLst>
                                      </p:cBhvr>
                                      <p:to>
                                        <p:strVal val="visible"/>
                                      </p:to>
                                    </p:set>
                                    <p:anim calcmode="lin" valueType="num">
                                      <p:cBhvr>
                                        <p:cTn id="66" dur="1000" fill="hold"/>
                                        <p:tgtEl>
                                          <p:spTgt spid="40">
                                            <p:txEl>
                                              <p:pRg st="0" end="0"/>
                                            </p:txEl>
                                          </p:spTgt>
                                        </p:tgtEl>
                                        <p:attrNameLst>
                                          <p:attrName>ppt_w</p:attrName>
                                        </p:attrNameLst>
                                      </p:cBhvr>
                                      <p:tavLst>
                                        <p:tav tm="0">
                                          <p:val>
                                            <p:fltVal val="0"/>
                                          </p:val>
                                        </p:tav>
                                        <p:tav tm="100000">
                                          <p:val>
                                            <p:strVal val="#ppt_w"/>
                                          </p:val>
                                        </p:tav>
                                      </p:tavLst>
                                    </p:anim>
                                    <p:anim calcmode="lin" valueType="num">
                                      <p:cBhvr>
                                        <p:cTn id="67" dur="1000" fill="hold"/>
                                        <p:tgtEl>
                                          <p:spTgt spid="40">
                                            <p:txEl>
                                              <p:pRg st="0" end="0"/>
                                            </p:txEl>
                                          </p:spTgt>
                                        </p:tgtEl>
                                        <p:attrNameLst>
                                          <p:attrName>ppt_h</p:attrName>
                                        </p:attrNameLst>
                                      </p:cBhvr>
                                      <p:tavLst>
                                        <p:tav tm="0">
                                          <p:val>
                                            <p:fltVal val="0"/>
                                          </p:val>
                                        </p:tav>
                                        <p:tav tm="100000">
                                          <p:val>
                                            <p:strVal val="#ppt_h"/>
                                          </p:val>
                                        </p:tav>
                                      </p:tavLst>
                                    </p:anim>
                                    <p:anim calcmode="lin" valueType="num">
                                      <p:cBhvr>
                                        <p:cTn id="68" dur="1000" fill="hold"/>
                                        <p:tgtEl>
                                          <p:spTgt spid="40">
                                            <p:txEl>
                                              <p:pRg st="0" end="0"/>
                                            </p:txEl>
                                          </p:spTgt>
                                        </p:tgtEl>
                                        <p:attrNameLst>
                                          <p:attrName>style.rotation</p:attrName>
                                        </p:attrNameLst>
                                      </p:cBhvr>
                                      <p:tavLst>
                                        <p:tav tm="0">
                                          <p:val>
                                            <p:fltVal val="360"/>
                                          </p:val>
                                        </p:tav>
                                        <p:tav tm="100000">
                                          <p:val>
                                            <p:fltVal val="0"/>
                                          </p:val>
                                        </p:tav>
                                      </p:tavLst>
                                    </p:anim>
                                    <p:animEffect transition="in" filter="fade">
                                      <p:cBhvr>
                                        <p:cTn id="69" dur="1000"/>
                                        <p:tgtEl>
                                          <p:spTgt spid="40">
                                            <p:txEl>
                                              <p:pRg st="0" end="0"/>
                                            </p:txEl>
                                          </p:spTgt>
                                        </p:tgtEl>
                                      </p:cBhvr>
                                    </p:animEffect>
                                  </p:childTnLst>
                                </p:cTn>
                              </p:par>
                              <p:par>
                                <p:cTn id="70" presetID="49" presetClass="entr" presetSubtype="0" decel="100000" fill="hold" grpId="1" nodeType="withEffect">
                                  <p:stCondLst>
                                    <p:cond delay="0"/>
                                  </p:stCondLst>
                                  <p:childTnLst>
                                    <p:set>
                                      <p:cBhvr>
                                        <p:cTn id="71" dur="1" fill="hold">
                                          <p:stCondLst>
                                            <p:cond delay="0"/>
                                          </p:stCondLst>
                                        </p:cTn>
                                        <p:tgtEl>
                                          <p:spTgt spid="22"/>
                                        </p:tgtEl>
                                        <p:attrNameLst>
                                          <p:attrName>style.visibility</p:attrName>
                                        </p:attrNameLst>
                                      </p:cBhvr>
                                      <p:to>
                                        <p:strVal val="visible"/>
                                      </p:to>
                                    </p:set>
                                    <p:anim calcmode="lin" valueType="num">
                                      <p:cBhvr>
                                        <p:cTn id="72" dur="1000" fill="hold"/>
                                        <p:tgtEl>
                                          <p:spTgt spid="22"/>
                                        </p:tgtEl>
                                        <p:attrNameLst>
                                          <p:attrName>ppt_w</p:attrName>
                                        </p:attrNameLst>
                                      </p:cBhvr>
                                      <p:tavLst>
                                        <p:tav tm="0">
                                          <p:val>
                                            <p:fltVal val="0"/>
                                          </p:val>
                                        </p:tav>
                                        <p:tav tm="100000">
                                          <p:val>
                                            <p:strVal val="#ppt_w"/>
                                          </p:val>
                                        </p:tav>
                                      </p:tavLst>
                                    </p:anim>
                                    <p:anim calcmode="lin" valueType="num">
                                      <p:cBhvr>
                                        <p:cTn id="73" dur="1000" fill="hold"/>
                                        <p:tgtEl>
                                          <p:spTgt spid="22"/>
                                        </p:tgtEl>
                                        <p:attrNameLst>
                                          <p:attrName>ppt_h</p:attrName>
                                        </p:attrNameLst>
                                      </p:cBhvr>
                                      <p:tavLst>
                                        <p:tav tm="0">
                                          <p:val>
                                            <p:fltVal val="0"/>
                                          </p:val>
                                        </p:tav>
                                        <p:tav tm="100000">
                                          <p:val>
                                            <p:strVal val="#ppt_h"/>
                                          </p:val>
                                        </p:tav>
                                      </p:tavLst>
                                    </p:anim>
                                    <p:anim calcmode="lin" valueType="num">
                                      <p:cBhvr>
                                        <p:cTn id="74" dur="1000" fill="hold"/>
                                        <p:tgtEl>
                                          <p:spTgt spid="22"/>
                                        </p:tgtEl>
                                        <p:attrNameLst>
                                          <p:attrName>style.rotation</p:attrName>
                                        </p:attrNameLst>
                                      </p:cBhvr>
                                      <p:tavLst>
                                        <p:tav tm="0">
                                          <p:val>
                                            <p:fltVal val="360"/>
                                          </p:val>
                                        </p:tav>
                                        <p:tav tm="100000">
                                          <p:val>
                                            <p:fltVal val="0"/>
                                          </p:val>
                                        </p:tav>
                                      </p:tavLst>
                                    </p:anim>
                                    <p:animEffect transition="in" filter="fade">
                                      <p:cBhvr>
                                        <p:cTn id="75" dur="1000"/>
                                        <p:tgtEl>
                                          <p:spTgt spid="22"/>
                                        </p:tgtEl>
                                      </p:cBhvr>
                                    </p:animEffect>
                                  </p:childTnLst>
                                </p:cTn>
                              </p:par>
                              <p:par>
                                <p:cTn id="76" presetID="49" presetClass="entr" presetSubtype="0" decel="100000" fill="hold" grpId="1" nodeType="withEffect">
                                  <p:stCondLst>
                                    <p:cond delay="0"/>
                                  </p:stCondLst>
                                  <p:childTnLst>
                                    <p:set>
                                      <p:cBhvr>
                                        <p:cTn id="77" dur="1" fill="hold">
                                          <p:stCondLst>
                                            <p:cond delay="0"/>
                                          </p:stCondLst>
                                        </p:cTn>
                                        <p:tgtEl>
                                          <p:spTgt spid="21"/>
                                        </p:tgtEl>
                                        <p:attrNameLst>
                                          <p:attrName>style.visibility</p:attrName>
                                        </p:attrNameLst>
                                      </p:cBhvr>
                                      <p:to>
                                        <p:strVal val="visible"/>
                                      </p:to>
                                    </p:set>
                                    <p:anim calcmode="lin" valueType="num">
                                      <p:cBhvr>
                                        <p:cTn id="78" dur="1000" fill="hold"/>
                                        <p:tgtEl>
                                          <p:spTgt spid="21"/>
                                        </p:tgtEl>
                                        <p:attrNameLst>
                                          <p:attrName>ppt_w</p:attrName>
                                        </p:attrNameLst>
                                      </p:cBhvr>
                                      <p:tavLst>
                                        <p:tav tm="0">
                                          <p:val>
                                            <p:fltVal val="0"/>
                                          </p:val>
                                        </p:tav>
                                        <p:tav tm="100000">
                                          <p:val>
                                            <p:strVal val="#ppt_w"/>
                                          </p:val>
                                        </p:tav>
                                      </p:tavLst>
                                    </p:anim>
                                    <p:anim calcmode="lin" valueType="num">
                                      <p:cBhvr>
                                        <p:cTn id="79" dur="1000" fill="hold"/>
                                        <p:tgtEl>
                                          <p:spTgt spid="21"/>
                                        </p:tgtEl>
                                        <p:attrNameLst>
                                          <p:attrName>ppt_h</p:attrName>
                                        </p:attrNameLst>
                                      </p:cBhvr>
                                      <p:tavLst>
                                        <p:tav tm="0">
                                          <p:val>
                                            <p:fltVal val="0"/>
                                          </p:val>
                                        </p:tav>
                                        <p:tav tm="100000">
                                          <p:val>
                                            <p:strVal val="#ppt_h"/>
                                          </p:val>
                                        </p:tav>
                                      </p:tavLst>
                                    </p:anim>
                                    <p:anim calcmode="lin" valueType="num">
                                      <p:cBhvr>
                                        <p:cTn id="80" dur="1000" fill="hold"/>
                                        <p:tgtEl>
                                          <p:spTgt spid="21"/>
                                        </p:tgtEl>
                                        <p:attrNameLst>
                                          <p:attrName>style.rotation</p:attrName>
                                        </p:attrNameLst>
                                      </p:cBhvr>
                                      <p:tavLst>
                                        <p:tav tm="0">
                                          <p:val>
                                            <p:fltVal val="360"/>
                                          </p:val>
                                        </p:tav>
                                        <p:tav tm="100000">
                                          <p:val>
                                            <p:fltVal val="0"/>
                                          </p:val>
                                        </p:tav>
                                      </p:tavLst>
                                    </p:anim>
                                    <p:animEffect transition="in" filter="fade">
                                      <p:cBhvr>
                                        <p:cTn id="81" dur="1000"/>
                                        <p:tgtEl>
                                          <p:spTgt spid="21"/>
                                        </p:tgtEl>
                                      </p:cBhvr>
                                    </p:animEffect>
                                  </p:childTnLst>
                                </p:cTn>
                              </p:par>
                              <p:par>
                                <p:cTn id="82" presetID="49" presetClass="entr" presetSubtype="0" decel="100000" fill="hold" grpId="1" nodeType="withEffect">
                                  <p:stCondLst>
                                    <p:cond delay="0"/>
                                  </p:stCondLst>
                                  <p:childTnLst>
                                    <p:set>
                                      <p:cBhvr>
                                        <p:cTn id="83" dur="1" fill="hold">
                                          <p:stCondLst>
                                            <p:cond delay="0"/>
                                          </p:stCondLst>
                                        </p:cTn>
                                        <p:tgtEl>
                                          <p:spTgt spid="17"/>
                                        </p:tgtEl>
                                        <p:attrNameLst>
                                          <p:attrName>style.visibility</p:attrName>
                                        </p:attrNameLst>
                                      </p:cBhvr>
                                      <p:to>
                                        <p:strVal val="visible"/>
                                      </p:to>
                                    </p:set>
                                    <p:anim calcmode="lin" valueType="num">
                                      <p:cBhvr>
                                        <p:cTn id="84" dur="1000" fill="hold"/>
                                        <p:tgtEl>
                                          <p:spTgt spid="17"/>
                                        </p:tgtEl>
                                        <p:attrNameLst>
                                          <p:attrName>ppt_w</p:attrName>
                                        </p:attrNameLst>
                                      </p:cBhvr>
                                      <p:tavLst>
                                        <p:tav tm="0">
                                          <p:val>
                                            <p:fltVal val="0"/>
                                          </p:val>
                                        </p:tav>
                                        <p:tav tm="100000">
                                          <p:val>
                                            <p:strVal val="#ppt_w"/>
                                          </p:val>
                                        </p:tav>
                                      </p:tavLst>
                                    </p:anim>
                                    <p:anim calcmode="lin" valueType="num">
                                      <p:cBhvr>
                                        <p:cTn id="85" dur="1000" fill="hold"/>
                                        <p:tgtEl>
                                          <p:spTgt spid="17"/>
                                        </p:tgtEl>
                                        <p:attrNameLst>
                                          <p:attrName>ppt_h</p:attrName>
                                        </p:attrNameLst>
                                      </p:cBhvr>
                                      <p:tavLst>
                                        <p:tav tm="0">
                                          <p:val>
                                            <p:fltVal val="0"/>
                                          </p:val>
                                        </p:tav>
                                        <p:tav tm="100000">
                                          <p:val>
                                            <p:strVal val="#ppt_h"/>
                                          </p:val>
                                        </p:tav>
                                      </p:tavLst>
                                    </p:anim>
                                    <p:anim calcmode="lin" valueType="num">
                                      <p:cBhvr>
                                        <p:cTn id="86" dur="1000" fill="hold"/>
                                        <p:tgtEl>
                                          <p:spTgt spid="17"/>
                                        </p:tgtEl>
                                        <p:attrNameLst>
                                          <p:attrName>style.rotation</p:attrName>
                                        </p:attrNameLst>
                                      </p:cBhvr>
                                      <p:tavLst>
                                        <p:tav tm="0">
                                          <p:val>
                                            <p:fltVal val="360"/>
                                          </p:val>
                                        </p:tav>
                                        <p:tav tm="100000">
                                          <p:val>
                                            <p:fltVal val="0"/>
                                          </p:val>
                                        </p:tav>
                                      </p:tavLst>
                                    </p:anim>
                                    <p:animEffect transition="in" filter="fade">
                                      <p:cBhvr>
                                        <p:cTn id="87" dur="1000"/>
                                        <p:tgtEl>
                                          <p:spTgt spid="17"/>
                                        </p:tgtEl>
                                      </p:cBhvr>
                                    </p:animEffect>
                                  </p:childTnLst>
                                </p:cTn>
                              </p:par>
                              <p:par>
                                <p:cTn id="88" presetID="49" presetClass="entr" presetSubtype="0" decel="100000" fill="hold" grpId="1" nodeType="withEffect">
                                  <p:stCondLst>
                                    <p:cond delay="0"/>
                                  </p:stCondLst>
                                  <p:childTnLst>
                                    <p:set>
                                      <p:cBhvr>
                                        <p:cTn id="89" dur="1" fill="hold">
                                          <p:stCondLst>
                                            <p:cond delay="0"/>
                                          </p:stCondLst>
                                        </p:cTn>
                                        <p:tgtEl>
                                          <p:spTgt spid="16"/>
                                        </p:tgtEl>
                                        <p:attrNameLst>
                                          <p:attrName>style.visibility</p:attrName>
                                        </p:attrNameLst>
                                      </p:cBhvr>
                                      <p:to>
                                        <p:strVal val="visible"/>
                                      </p:to>
                                    </p:set>
                                    <p:anim calcmode="lin" valueType="num">
                                      <p:cBhvr>
                                        <p:cTn id="90" dur="1000" fill="hold"/>
                                        <p:tgtEl>
                                          <p:spTgt spid="16"/>
                                        </p:tgtEl>
                                        <p:attrNameLst>
                                          <p:attrName>ppt_w</p:attrName>
                                        </p:attrNameLst>
                                      </p:cBhvr>
                                      <p:tavLst>
                                        <p:tav tm="0">
                                          <p:val>
                                            <p:fltVal val="0"/>
                                          </p:val>
                                        </p:tav>
                                        <p:tav tm="100000">
                                          <p:val>
                                            <p:strVal val="#ppt_w"/>
                                          </p:val>
                                        </p:tav>
                                      </p:tavLst>
                                    </p:anim>
                                    <p:anim calcmode="lin" valueType="num">
                                      <p:cBhvr>
                                        <p:cTn id="91" dur="1000" fill="hold"/>
                                        <p:tgtEl>
                                          <p:spTgt spid="16"/>
                                        </p:tgtEl>
                                        <p:attrNameLst>
                                          <p:attrName>ppt_h</p:attrName>
                                        </p:attrNameLst>
                                      </p:cBhvr>
                                      <p:tavLst>
                                        <p:tav tm="0">
                                          <p:val>
                                            <p:fltVal val="0"/>
                                          </p:val>
                                        </p:tav>
                                        <p:tav tm="100000">
                                          <p:val>
                                            <p:strVal val="#ppt_h"/>
                                          </p:val>
                                        </p:tav>
                                      </p:tavLst>
                                    </p:anim>
                                    <p:anim calcmode="lin" valueType="num">
                                      <p:cBhvr>
                                        <p:cTn id="92" dur="1000" fill="hold"/>
                                        <p:tgtEl>
                                          <p:spTgt spid="16"/>
                                        </p:tgtEl>
                                        <p:attrNameLst>
                                          <p:attrName>style.rotation</p:attrName>
                                        </p:attrNameLst>
                                      </p:cBhvr>
                                      <p:tavLst>
                                        <p:tav tm="0">
                                          <p:val>
                                            <p:fltVal val="360"/>
                                          </p:val>
                                        </p:tav>
                                        <p:tav tm="100000">
                                          <p:val>
                                            <p:fltVal val="0"/>
                                          </p:val>
                                        </p:tav>
                                      </p:tavLst>
                                    </p:anim>
                                    <p:animEffect transition="in" filter="fade">
                                      <p:cBhvr>
                                        <p:cTn id="93" dur="1000"/>
                                        <p:tgtEl>
                                          <p:spTgt spid="16"/>
                                        </p:tgtEl>
                                      </p:cBhvr>
                                    </p:animEffect>
                                  </p:childTnLst>
                                </p:cTn>
                              </p:par>
                            </p:childTnLst>
                          </p:cTn>
                        </p:par>
                        <p:par>
                          <p:cTn id="94" fill="hold">
                            <p:stCondLst>
                              <p:cond delay="2800"/>
                            </p:stCondLst>
                            <p:childTnLst>
                              <p:par>
                                <p:cTn id="95" presetID="22" presetClass="entr" presetSubtype="2" fill="hold" grpId="0" nodeType="after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right)">
                                      <p:cBhvr>
                                        <p:cTn id="97" dur="500"/>
                                        <p:tgtEl>
                                          <p:spTgt spid="42">
                                            <p:txEl>
                                              <p:pRg st="0" end="0"/>
                                            </p:txEl>
                                          </p:spTgt>
                                        </p:tgtEl>
                                      </p:cBhvr>
                                    </p:animEffect>
                                  </p:childTnLst>
                                </p:cTn>
                              </p:par>
                            </p:childTnLst>
                          </p:cTn>
                        </p:par>
                        <p:par>
                          <p:cTn id="98" fill="hold">
                            <p:stCondLst>
                              <p:cond delay="3300"/>
                            </p:stCondLst>
                            <p:childTnLst>
                              <p:par>
                                <p:cTn id="99" presetID="10" presetClass="entr" presetSubtype="0" fill="hold" grpId="0" nodeType="afterEffect">
                                  <p:stCondLst>
                                    <p:cond delay="0"/>
                                  </p:stCondLst>
                                  <p:childTnLst>
                                    <p:set>
                                      <p:cBhvr>
                                        <p:cTn id="100" dur="1" fill="hold">
                                          <p:stCondLst>
                                            <p:cond delay="0"/>
                                          </p:stCondLst>
                                        </p:cTn>
                                        <p:tgtEl>
                                          <p:spTgt spid="41">
                                            <p:txEl>
                                              <p:pRg st="0" end="0"/>
                                            </p:txEl>
                                          </p:spTgt>
                                        </p:tgtEl>
                                        <p:attrNameLst>
                                          <p:attrName>style.visibility</p:attrName>
                                        </p:attrNameLst>
                                      </p:cBhvr>
                                      <p:to>
                                        <p:strVal val="visible"/>
                                      </p:to>
                                    </p:set>
                                    <p:animEffect transition="in" filter="fade">
                                      <p:cBhvr>
                                        <p:cTn id="101" dur="500"/>
                                        <p:tgtEl>
                                          <p:spTgt spid="41">
                                            <p:txEl>
                                              <p:pRg st="0" end="0"/>
                                            </p:txEl>
                                          </p:spTgt>
                                        </p:tgtEl>
                                      </p:cBhvr>
                                    </p:animEffect>
                                  </p:childTnLst>
                                </p:cTn>
                              </p:par>
                            </p:childTnLst>
                          </p:cTn>
                        </p:par>
                        <p:par>
                          <p:cTn id="102" fill="hold">
                            <p:stCondLst>
                              <p:cond delay="3800"/>
                            </p:stCondLst>
                            <p:childTnLst>
                              <p:par>
                                <p:cTn id="103" presetID="22" presetClass="entr" presetSubtype="8" fill="hold" grpId="0" nodeType="afterEffect">
                                  <p:stCondLst>
                                    <p:cond delay="250"/>
                                  </p:stCondLst>
                                  <p:childTnLst>
                                    <p:set>
                                      <p:cBhvr>
                                        <p:cTn id="104" dur="1" fill="hold">
                                          <p:stCondLst>
                                            <p:cond delay="0"/>
                                          </p:stCondLst>
                                        </p:cTn>
                                        <p:tgtEl>
                                          <p:spTgt spid="30">
                                            <p:txEl>
                                              <p:pRg st="0" end="0"/>
                                            </p:txEl>
                                          </p:spTgt>
                                        </p:tgtEl>
                                        <p:attrNameLst>
                                          <p:attrName>style.visibility</p:attrName>
                                        </p:attrNameLst>
                                      </p:cBhvr>
                                      <p:to>
                                        <p:strVal val="visible"/>
                                      </p:to>
                                    </p:set>
                                    <p:animEffect transition="in" filter="wipe(left)">
                                      <p:cBhvr>
                                        <p:cTn id="105" dur="500"/>
                                        <p:tgtEl>
                                          <p:spTgt spid="30">
                                            <p:txEl>
                                              <p:pRg st="0" end="0"/>
                                            </p:txEl>
                                          </p:spTgt>
                                        </p:tgtEl>
                                      </p:cBhvr>
                                    </p:animEffect>
                                  </p:childTnLst>
                                </p:cTn>
                              </p:par>
                            </p:childTnLst>
                          </p:cTn>
                        </p:par>
                        <p:par>
                          <p:cTn id="106" fill="hold">
                            <p:stCondLst>
                              <p:cond delay="4550"/>
                            </p:stCondLst>
                            <p:childTnLst>
                              <p:par>
                                <p:cTn id="107" presetID="10" presetClass="entr" presetSubtype="0" fill="hold" grpId="0" nodeType="afterEffect">
                                  <p:stCondLst>
                                    <p:cond delay="0"/>
                                  </p:stCondLst>
                                  <p:childTnLst>
                                    <p:set>
                                      <p:cBhvr>
                                        <p:cTn id="108" dur="1" fill="hold">
                                          <p:stCondLst>
                                            <p:cond delay="0"/>
                                          </p:stCondLst>
                                        </p:cTn>
                                        <p:tgtEl>
                                          <p:spTgt spid="29">
                                            <p:txEl>
                                              <p:pRg st="0" end="0"/>
                                            </p:txEl>
                                          </p:spTgt>
                                        </p:tgtEl>
                                        <p:attrNameLst>
                                          <p:attrName>style.visibility</p:attrName>
                                        </p:attrNameLst>
                                      </p:cBhvr>
                                      <p:to>
                                        <p:strVal val="visible"/>
                                      </p:to>
                                    </p:set>
                                    <p:animEffect transition="in" filter="fade">
                                      <p:cBhvr>
                                        <p:cTn id="109" dur="500"/>
                                        <p:tgtEl>
                                          <p:spTgt spid="29">
                                            <p:txEl>
                                              <p:pRg st="0" end="0"/>
                                            </p:txEl>
                                          </p:spTgt>
                                        </p:tgtEl>
                                      </p:cBhvr>
                                    </p:animEffect>
                                  </p:childTnLst>
                                </p:cTn>
                              </p:par>
                            </p:childTnLst>
                          </p:cTn>
                        </p:par>
                        <p:par>
                          <p:cTn id="110" fill="hold">
                            <p:stCondLst>
                              <p:cond delay="5050"/>
                            </p:stCondLst>
                            <p:childTnLst>
                              <p:par>
                                <p:cTn id="111" presetID="22" presetClass="entr" presetSubtype="2" fill="hold" grpId="0" nodeType="afterEffect">
                                  <p:stCondLst>
                                    <p:cond delay="0"/>
                                  </p:stCondLst>
                                  <p:childTnLst>
                                    <p:set>
                                      <p:cBhvr>
                                        <p:cTn id="112" dur="1" fill="hold">
                                          <p:stCondLst>
                                            <p:cond delay="0"/>
                                          </p:stCondLst>
                                        </p:cTn>
                                        <p:tgtEl>
                                          <p:spTgt spid="39">
                                            <p:txEl>
                                              <p:pRg st="0" end="0"/>
                                            </p:txEl>
                                          </p:spTgt>
                                        </p:tgtEl>
                                        <p:attrNameLst>
                                          <p:attrName>style.visibility</p:attrName>
                                        </p:attrNameLst>
                                      </p:cBhvr>
                                      <p:to>
                                        <p:strVal val="visible"/>
                                      </p:to>
                                    </p:set>
                                    <p:animEffect transition="in" filter="wipe(right)">
                                      <p:cBhvr>
                                        <p:cTn id="113" dur="500"/>
                                        <p:tgtEl>
                                          <p:spTgt spid="39">
                                            <p:txEl>
                                              <p:pRg st="0" end="0"/>
                                            </p:txEl>
                                          </p:spTgt>
                                        </p:tgtEl>
                                      </p:cBhvr>
                                    </p:animEffect>
                                  </p:childTnLst>
                                </p:cTn>
                              </p:par>
                            </p:childTnLst>
                          </p:cTn>
                        </p:par>
                        <p:par>
                          <p:cTn id="114" fill="hold">
                            <p:stCondLst>
                              <p:cond delay="5550"/>
                            </p:stCondLst>
                            <p:childTnLst>
                              <p:par>
                                <p:cTn id="115" presetID="10" presetClass="entr" presetSubtype="0" fill="hold" grpId="0" nodeType="afterEffect">
                                  <p:stCondLst>
                                    <p:cond delay="0"/>
                                  </p:stCondLst>
                                  <p:childTnLst>
                                    <p:set>
                                      <p:cBhvr>
                                        <p:cTn id="116" dur="1" fill="hold">
                                          <p:stCondLst>
                                            <p:cond delay="0"/>
                                          </p:stCondLst>
                                        </p:cTn>
                                        <p:tgtEl>
                                          <p:spTgt spid="38">
                                            <p:txEl>
                                              <p:pRg st="0" end="0"/>
                                            </p:txEl>
                                          </p:spTgt>
                                        </p:tgtEl>
                                        <p:attrNameLst>
                                          <p:attrName>style.visibility</p:attrName>
                                        </p:attrNameLst>
                                      </p:cBhvr>
                                      <p:to>
                                        <p:strVal val="visible"/>
                                      </p:to>
                                    </p:set>
                                    <p:animEffect transition="in" filter="fade">
                                      <p:cBhvr>
                                        <p:cTn id="117" dur="500"/>
                                        <p:tgtEl>
                                          <p:spTgt spid="38">
                                            <p:txEl>
                                              <p:pRg st="0" end="0"/>
                                            </p:txEl>
                                          </p:spTgt>
                                        </p:tgtEl>
                                      </p:cBhvr>
                                    </p:animEffect>
                                  </p:childTnLst>
                                </p:cTn>
                              </p:par>
                            </p:childTnLst>
                          </p:cTn>
                        </p:par>
                        <p:par>
                          <p:cTn id="118" fill="hold">
                            <p:stCondLst>
                              <p:cond delay="6050"/>
                            </p:stCondLst>
                            <p:childTnLst>
                              <p:par>
                                <p:cTn id="119" presetID="22" presetClass="entr" presetSubtype="8" fill="hold" grpId="0" nodeType="afterEffect">
                                  <p:stCondLst>
                                    <p:cond delay="0"/>
                                  </p:stCondLst>
                                  <p:childTnLst>
                                    <p:set>
                                      <p:cBhvr>
                                        <p:cTn id="120" dur="1" fill="hold">
                                          <p:stCondLst>
                                            <p:cond delay="0"/>
                                          </p:stCondLst>
                                        </p:cTn>
                                        <p:tgtEl>
                                          <p:spTgt spid="35">
                                            <p:txEl>
                                              <p:pRg st="0" end="0"/>
                                            </p:txEl>
                                          </p:spTgt>
                                        </p:tgtEl>
                                        <p:attrNameLst>
                                          <p:attrName>style.visibility</p:attrName>
                                        </p:attrNameLst>
                                      </p:cBhvr>
                                      <p:to>
                                        <p:strVal val="visible"/>
                                      </p:to>
                                    </p:set>
                                    <p:animEffect transition="in" filter="wipe(left)">
                                      <p:cBhvr>
                                        <p:cTn id="121" dur="500"/>
                                        <p:tgtEl>
                                          <p:spTgt spid="35">
                                            <p:txEl>
                                              <p:pRg st="0" end="0"/>
                                            </p:txEl>
                                          </p:spTgt>
                                        </p:tgtEl>
                                      </p:cBhvr>
                                    </p:animEffect>
                                  </p:childTnLst>
                                </p:cTn>
                              </p:par>
                            </p:childTnLst>
                          </p:cTn>
                        </p:par>
                        <p:par>
                          <p:cTn id="122" fill="hold">
                            <p:stCondLst>
                              <p:cond delay="6550"/>
                            </p:stCondLst>
                            <p:childTnLst>
                              <p:par>
                                <p:cTn id="123" presetID="10" presetClass="entr" presetSubtype="0" fill="hold" grpId="0" nodeType="afterEffect">
                                  <p:stCondLst>
                                    <p:cond delay="0"/>
                                  </p:stCondLst>
                                  <p:childTnLst>
                                    <p:set>
                                      <p:cBhvr>
                                        <p:cTn id="124" dur="1" fill="hold">
                                          <p:stCondLst>
                                            <p:cond delay="0"/>
                                          </p:stCondLst>
                                        </p:cTn>
                                        <p:tgtEl>
                                          <p:spTgt spid="34">
                                            <p:txEl>
                                              <p:pRg st="0" end="0"/>
                                            </p:txEl>
                                          </p:spTgt>
                                        </p:tgtEl>
                                        <p:attrNameLst>
                                          <p:attrName>style.visibility</p:attrName>
                                        </p:attrNameLst>
                                      </p:cBhvr>
                                      <p:to>
                                        <p:strVal val="visible"/>
                                      </p:to>
                                    </p:set>
                                    <p:animEffect transition="in" filter="fade">
                                      <p:cBhvr>
                                        <p:cTn id="125" dur="500"/>
                                        <p:tgtEl>
                                          <p:spTgt spid="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P spid="21" grpId="0" animBg="1"/>
      <p:bldP spid="21" grpId="1" animBg="1"/>
      <p:bldP spid="17" grpId="0" animBg="1"/>
      <p:bldP spid="17" grpId="1" animBg="1"/>
      <p:bldP spid="16" grpId="0" animBg="1"/>
      <p:bldP spid="16" grpId="1" animBg="1"/>
      <p:bldP spid="28" grpId="0" build="p">
        <p:tmplLst>
          <p:tmpl lvl="1">
            <p:tnLst>
              <p:par>
                <p:cTn presetID="2" presetClass="entr" presetSubtype="12" decel="10000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additive="base">
                        <p:cTn dur="1000" fill="hold"/>
                        <p:tgtEl>
                          <p:spTgt spid="28"/>
                        </p:tgtEl>
                        <p:attrNameLst>
                          <p:attrName>ppt_x</p:attrName>
                        </p:attrNameLst>
                      </p:cBhvr>
                      <p:tavLst>
                        <p:tav tm="0">
                          <p:val>
                            <p:strVal val="0-#ppt_w/2"/>
                          </p:val>
                        </p:tav>
                        <p:tav tm="100000">
                          <p:val>
                            <p:strVal val="#ppt_x"/>
                          </p:val>
                        </p:tav>
                      </p:tavLst>
                    </p:anim>
                    <p:anim calcmode="lin" valueType="num">
                      <p:cBhvr additive="base">
                        <p:cTn dur="1000" fill="hold"/>
                        <p:tgtEl>
                          <p:spTgt spid="28"/>
                        </p:tgtEl>
                        <p:attrNameLst>
                          <p:attrName>ppt_y</p:attrName>
                        </p:attrNameLst>
                      </p:cBhvr>
                      <p:tavLst>
                        <p:tav tm="0">
                          <p:val>
                            <p:strVal val="1+#ppt_h/2"/>
                          </p:val>
                        </p:tav>
                        <p:tav tm="100000">
                          <p:val>
                            <p:strVal val="#ppt_y"/>
                          </p:val>
                        </p:tav>
                      </p:tavLst>
                    </p:anim>
                  </p:childTnLst>
                </p:cTn>
              </p:par>
            </p:tnLst>
          </p:tmpl>
        </p:tmplLst>
      </p:bldP>
      <p:bldP spid="28" grpId="1" build="p">
        <p:tmplLst>
          <p:tmpl lvl="1">
            <p:tnLst>
              <p:par>
                <p:cTn presetID="49" presetClass="entr" presetSubtype="0" decel="10000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 calcmode="lin" valueType="num">
                      <p:cBhvr>
                        <p:cTn dur="1000" fill="hold"/>
                        <p:tgtEl>
                          <p:spTgt spid="28"/>
                        </p:tgtEl>
                        <p:attrNameLst>
                          <p:attrName>ppt_w</p:attrName>
                        </p:attrNameLst>
                      </p:cBhvr>
                      <p:tavLst>
                        <p:tav tm="0">
                          <p:val>
                            <p:fltVal val="0"/>
                          </p:val>
                        </p:tav>
                        <p:tav tm="100000">
                          <p:val>
                            <p:strVal val="#ppt_w"/>
                          </p:val>
                        </p:tav>
                      </p:tavLst>
                    </p:anim>
                    <p:anim calcmode="lin" valueType="num">
                      <p:cBhvr>
                        <p:cTn dur="1000" fill="hold"/>
                        <p:tgtEl>
                          <p:spTgt spid="28"/>
                        </p:tgtEl>
                        <p:attrNameLst>
                          <p:attrName>ppt_h</p:attrName>
                        </p:attrNameLst>
                      </p:cBhvr>
                      <p:tavLst>
                        <p:tav tm="0">
                          <p:val>
                            <p:fltVal val="0"/>
                          </p:val>
                        </p:tav>
                        <p:tav tm="100000">
                          <p:val>
                            <p:strVal val="#ppt_h"/>
                          </p:val>
                        </p:tav>
                      </p:tavLst>
                    </p:anim>
                    <p:anim calcmode="lin" valueType="num">
                      <p:cBhvr>
                        <p:cTn dur="1000" fill="hold"/>
                        <p:tgtEl>
                          <p:spTgt spid="28"/>
                        </p:tgtEl>
                        <p:attrNameLst>
                          <p:attrName>style.rotation</p:attrName>
                        </p:attrNameLst>
                      </p:cBhvr>
                      <p:tavLst>
                        <p:tav tm="0">
                          <p:val>
                            <p:fltVal val="360"/>
                          </p:val>
                        </p:tav>
                        <p:tav tm="100000">
                          <p:val>
                            <p:fltVal val="0"/>
                          </p:val>
                        </p:tav>
                      </p:tavLst>
                    </p:anim>
                    <p:animEffect transition="in" filter="fade">
                      <p:cBhvr>
                        <p:cTn dur="10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22" presetClass="entr" presetSubtype="8" fill="hold" nodeType="afterEffect">
                  <p:stCondLst>
                    <p:cond delay="250"/>
                  </p:stCondLst>
                  <p:childTnLst>
                    <p:set>
                      <p:cBhvr>
                        <p:cTn dur="1" fill="hold">
                          <p:stCondLst>
                            <p:cond delay="0"/>
                          </p:stCondLst>
                        </p:cTn>
                        <p:tgtEl>
                          <p:spTgt spid="30"/>
                        </p:tgtEl>
                        <p:attrNameLst>
                          <p:attrName>style.visibility</p:attrName>
                        </p:attrNameLst>
                      </p:cBhvr>
                      <p:to>
                        <p:strVal val="visible"/>
                      </p:to>
                    </p:set>
                    <p:animEffect transition="in" filter="wipe(left)">
                      <p:cBhvr>
                        <p:cTn dur="500"/>
                        <p:tgtEl>
                          <p:spTgt spid="30"/>
                        </p:tgtEl>
                      </p:cBhvr>
                    </p:animEffect>
                  </p:childTnLst>
                </p:cTn>
              </p:par>
            </p:tnLst>
          </p:tmpl>
        </p:tmplLst>
      </p:bldP>
      <p:bldP spid="33" grpId="0" build="p">
        <p:tmplLst>
          <p:tmpl lvl="1">
            <p:tnLst>
              <p:par>
                <p:cTn presetID="2" presetClass="entr" presetSubtype="9"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additive="base">
                        <p:cTn dur="1000" fill="hold"/>
                        <p:tgtEl>
                          <p:spTgt spid="33"/>
                        </p:tgtEl>
                        <p:attrNameLst>
                          <p:attrName>ppt_x</p:attrName>
                        </p:attrNameLst>
                      </p:cBhvr>
                      <p:tavLst>
                        <p:tav tm="0">
                          <p:val>
                            <p:strVal val="0-#ppt_w/2"/>
                          </p:val>
                        </p:tav>
                        <p:tav tm="100000">
                          <p:val>
                            <p:strVal val="#ppt_x"/>
                          </p:val>
                        </p:tav>
                      </p:tavLst>
                    </p:anim>
                    <p:anim calcmode="lin" valueType="num">
                      <p:cBhvr additive="base">
                        <p:cTn dur="1000" fill="hold"/>
                        <p:tgtEl>
                          <p:spTgt spid="33"/>
                        </p:tgtEl>
                        <p:attrNameLst>
                          <p:attrName>ppt_y</p:attrName>
                        </p:attrNameLst>
                      </p:cBhvr>
                      <p:tavLst>
                        <p:tav tm="0">
                          <p:val>
                            <p:strVal val="0-#ppt_h/2"/>
                          </p:val>
                        </p:tav>
                        <p:tav tm="100000">
                          <p:val>
                            <p:strVal val="#ppt_y"/>
                          </p:val>
                        </p:tav>
                      </p:tavLst>
                    </p:anim>
                  </p:childTnLst>
                </p:cTn>
              </p:par>
            </p:tnLst>
          </p:tmpl>
        </p:tmplLst>
      </p:bldP>
      <p:bldP spid="33" grpId="1" build="p">
        <p:tmplLst>
          <p:tmpl lvl="1">
            <p:tnLst>
              <p:par>
                <p:cTn presetID="49" presetClass="entr" presetSubtype="0" decel="10000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 calcmode="lin" valueType="num">
                      <p:cBhvr>
                        <p:cTn dur="1000" fill="hold"/>
                        <p:tgtEl>
                          <p:spTgt spid="33"/>
                        </p:tgtEl>
                        <p:attrNameLst>
                          <p:attrName>ppt_w</p:attrName>
                        </p:attrNameLst>
                      </p:cBhvr>
                      <p:tavLst>
                        <p:tav tm="0">
                          <p:val>
                            <p:fltVal val="0"/>
                          </p:val>
                        </p:tav>
                        <p:tav tm="100000">
                          <p:val>
                            <p:strVal val="#ppt_w"/>
                          </p:val>
                        </p:tav>
                      </p:tavLst>
                    </p:anim>
                    <p:anim calcmode="lin" valueType="num">
                      <p:cBhvr>
                        <p:cTn dur="1000" fill="hold"/>
                        <p:tgtEl>
                          <p:spTgt spid="33"/>
                        </p:tgtEl>
                        <p:attrNameLst>
                          <p:attrName>ppt_h</p:attrName>
                        </p:attrNameLst>
                      </p:cBhvr>
                      <p:tavLst>
                        <p:tav tm="0">
                          <p:val>
                            <p:fltVal val="0"/>
                          </p:val>
                        </p:tav>
                        <p:tav tm="100000">
                          <p:val>
                            <p:strVal val="#ppt_h"/>
                          </p:val>
                        </p:tav>
                      </p:tavLst>
                    </p:anim>
                    <p:anim calcmode="lin" valueType="num">
                      <p:cBhvr>
                        <p:cTn dur="1000" fill="hold"/>
                        <p:tgtEl>
                          <p:spTgt spid="33"/>
                        </p:tgtEl>
                        <p:attrNameLst>
                          <p:attrName>style.rotation</p:attrName>
                        </p:attrNameLst>
                      </p:cBhvr>
                      <p:tavLst>
                        <p:tav tm="0">
                          <p:val>
                            <p:fltVal val="360"/>
                          </p:val>
                        </p:tav>
                        <p:tav tm="100000">
                          <p:val>
                            <p:fltVal val="0"/>
                          </p:val>
                        </p:tav>
                      </p:tavLst>
                    </p:anim>
                    <p:animEffect transition="in" filter="fade">
                      <p:cBhvr>
                        <p:cTn dur="1000"/>
                        <p:tgtEl>
                          <p:spTgt spid="33"/>
                        </p:tgtEl>
                      </p:cBhvr>
                    </p:animEffect>
                  </p:childTnLst>
                </p:cTn>
              </p:par>
            </p:tnLst>
          </p:tmpl>
        </p:tmplLst>
      </p:bldP>
      <p:bldP spid="34" grpId="0" build="p">
        <p:tmplLst>
          <p:tmpl lvl="1">
            <p:tnLst>
              <p:par>
                <p:cTn presetID="10" presetClass="entr" presetSubtype="0" fill="hold" nodeType="after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22" presetClass="entr" presetSubtype="8"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7" grpId="0" build="p">
        <p:tmplLst>
          <p:tmpl lvl="1">
            <p:tnLst>
              <p:par>
                <p:cTn presetID="2" presetClass="entr" presetSubtype="3"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additive="base">
                        <p:cTn dur="1000" fill="hold"/>
                        <p:tgtEl>
                          <p:spTgt spid="37"/>
                        </p:tgtEl>
                        <p:attrNameLst>
                          <p:attrName>ppt_x</p:attrName>
                        </p:attrNameLst>
                      </p:cBhvr>
                      <p:tavLst>
                        <p:tav tm="0">
                          <p:val>
                            <p:strVal val="1+#ppt_w/2"/>
                          </p:val>
                        </p:tav>
                        <p:tav tm="100000">
                          <p:val>
                            <p:strVal val="#ppt_x"/>
                          </p:val>
                        </p:tav>
                      </p:tavLst>
                    </p:anim>
                    <p:anim calcmode="lin" valueType="num">
                      <p:cBhvr additive="base">
                        <p:cTn dur="1000" fill="hold"/>
                        <p:tgtEl>
                          <p:spTgt spid="37"/>
                        </p:tgtEl>
                        <p:attrNameLst>
                          <p:attrName>ppt_y</p:attrName>
                        </p:attrNameLst>
                      </p:cBhvr>
                      <p:tavLst>
                        <p:tav tm="0">
                          <p:val>
                            <p:strVal val="0-#ppt_h/2"/>
                          </p:val>
                        </p:tav>
                        <p:tav tm="100000">
                          <p:val>
                            <p:strVal val="#ppt_y"/>
                          </p:val>
                        </p:tav>
                      </p:tavLst>
                    </p:anim>
                  </p:childTnLst>
                </p:cTn>
              </p:par>
            </p:tnLst>
          </p:tmpl>
        </p:tmplLst>
      </p:bldP>
      <p:bldP spid="37" grpId="1" build="p">
        <p:tmplLst>
          <p:tmpl lvl="1">
            <p:tnLst>
              <p:par>
                <p:cTn presetID="49" presetClass="entr" presetSubtype="0" decel="10000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 calcmode="lin" valueType="num">
                      <p:cBhvr>
                        <p:cTn dur="1000" fill="hold"/>
                        <p:tgtEl>
                          <p:spTgt spid="37"/>
                        </p:tgtEl>
                        <p:attrNameLst>
                          <p:attrName>ppt_w</p:attrName>
                        </p:attrNameLst>
                      </p:cBhvr>
                      <p:tavLst>
                        <p:tav tm="0">
                          <p:val>
                            <p:fltVal val="0"/>
                          </p:val>
                        </p:tav>
                        <p:tav tm="100000">
                          <p:val>
                            <p:strVal val="#ppt_w"/>
                          </p:val>
                        </p:tav>
                      </p:tavLst>
                    </p:anim>
                    <p:anim calcmode="lin" valueType="num">
                      <p:cBhvr>
                        <p:cTn dur="1000" fill="hold"/>
                        <p:tgtEl>
                          <p:spTgt spid="37"/>
                        </p:tgtEl>
                        <p:attrNameLst>
                          <p:attrName>ppt_h</p:attrName>
                        </p:attrNameLst>
                      </p:cBhvr>
                      <p:tavLst>
                        <p:tav tm="0">
                          <p:val>
                            <p:fltVal val="0"/>
                          </p:val>
                        </p:tav>
                        <p:tav tm="100000">
                          <p:val>
                            <p:strVal val="#ppt_h"/>
                          </p:val>
                        </p:tav>
                      </p:tavLst>
                    </p:anim>
                    <p:anim calcmode="lin" valueType="num">
                      <p:cBhvr>
                        <p:cTn dur="1000" fill="hold"/>
                        <p:tgtEl>
                          <p:spTgt spid="37"/>
                        </p:tgtEl>
                        <p:attrNameLst>
                          <p:attrName>style.rotation</p:attrName>
                        </p:attrNameLst>
                      </p:cBhvr>
                      <p:tavLst>
                        <p:tav tm="0">
                          <p:val>
                            <p:fltVal val="360"/>
                          </p:val>
                        </p:tav>
                        <p:tav tm="100000">
                          <p:val>
                            <p:fltVal val="0"/>
                          </p:val>
                        </p:tav>
                      </p:tavLst>
                    </p:anim>
                    <p:animEffect transition="in" filter="fade">
                      <p:cBhvr>
                        <p:cTn dur="1000"/>
                        <p:tgtEl>
                          <p:spTgt spid="37"/>
                        </p:tgtEl>
                      </p:cBhvr>
                    </p:animEffect>
                  </p:childTnLst>
                </p:cTn>
              </p:par>
            </p:tnLst>
          </p:tmpl>
        </p:tmplLst>
      </p:bldP>
      <p:bldP spid="38" grpId="0" build="p">
        <p:tmplLst>
          <p:tmpl lvl="1">
            <p:tnLst>
              <p:par>
                <p:cTn presetID="10" presetClass="entr" presetSubtype="0"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22" presetClass="entr" presetSubtype="2"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wipe(right)">
                      <p:cBhvr>
                        <p:cTn dur="500"/>
                        <p:tgtEl>
                          <p:spTgt spid="39"/>
                        </p:tgtEl>
                      </p:cBhvr>
                    </p:animEffect>
                  </p:childTnLst>
                </p:cTn>
              </p:par>
            </p:tnLst>
          </p:tmpl>
        </p:tmplLst>
      </p:bldP>
      <p:bldP spid="40" grpId="0" build="p">
        <p:tmplLst>
          <p:tmpl lvl="1">
            <p:tnLst>
              <p:par>
                <p:cTn presetID="2" presetClass="entr" presetSubtype="6"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additive="base">
                        <p:cTn dur="1000" fill="hold"/>
                        <p:tgtEl>
                          <p:spTgt spid="40"/>
                        </p:tgtEl>
                        <p:attrNameLst>
                          <p:attrName>ppt_x</p:attrName>
                        </p:attrNameLst>
                      </p:cBhvr>
                      <p:tavLst>
                        <p:tav tm="0">
                          <p:val>
                            <p:strVal val="1+#ppt_w/2"/>
                          </p:val>
                        </p:tav>
                        <p:tav tm="100000">
                          <p:val>
                            <p:strVal val="#ppt_x"/>
                          </p:val>
                        </p:tav>
                      </p:tavLst>
                    </p:anim>
                    <p:anim calcmode="lin" valueType="num">
                      <p:cBhvr additive="base">
                        <p:cTn dur="1000" fill="hold"/>
                        <p:tgtEl>
                          <p:spTgt spid="40"/>
                        </p:tgtEl>
                        <p:attrNameLst>
                          <p:attrName>ppt_y</p:attrName>
                        </p:attrNameLst>
                      </p:cBhvr>
                      <p:tavLst>
                        <p:tav tm="0">
                          <p:val>
                            <p:strVal val="1+#ppt_h/2"/>
                          </p:val>
                        </p:tav>
                        <p:tav tm="100000">
                          <p:val>
                            <p:strVal val="#ppt_y"/>
                          </p:val>
                        </p:tav>
                      </p:tavLst>
                    </p:anim>
                  </p:childTnLst>
                </p:cTn>
              </p:par>
            </p:tnLst>
          </p:tmpl>
        </p:tmplLst>
      </p:bldP>
      <p:bldP spid="40" grpId="1" build="p">
        <p:tmplLst>
          <p:tmpl lvl="1">
            <p:tnLst>
              <p:par>
                <p:cTn presetID="49" presetClass="entr" presetSubtype="0" decel="100000" fill="hold" nodeType="withEffect">
                  <p:stCondLst>
                    <p:cond delay="0"/>
                  </p:stCondLst>
                  <p:childTnLst>
                    <p:set>
                      <p:cBhvr>
                        <p:cTn dur="1" fill="hold">
                          <p:stCondLst>
                            <p:cond delay="0"/>
                          </p:stCondLst>
                        </p:cTn>
                        <p:tgtEl>
                          <p:spTgt spid="40"/>
                        </p:tgtEl>
                        <p:attrNameLst>
                          <p:attrName>style.visibility</p:attrName>
                        </p:attrNameLst>
                      </p:cBhvr>
                      <p:to>
                        <p:strVal val="visible"/>
                      </p:to>
                    </p:set>
                    <p:anim calcmode="lin" valueType="num">
                      <p:cBhvr>
                        <p:cTn dur="1000" fill="hold"/>
                        <p:tgtEl>
                          <p:spTgt spid="40"/>
                        </p:tgtEl>
                        <p:attrNameLst>
                          <p:attrName>ppt_w</p:attrName>
                        </p:attrNameLst>
                      </p:cBhvr>
                      <p:tavLst>
                        <p:tav tm="0">
                          <p:val>
                            <p:fltVal val="0"/>
                          </p:val>
                        </p:tav>
                        <p:tav tm="100000">
                          <p:val>
                            <p:strVal val="#ppt_w"/>
                          </p:val>
                        </p:tav>
                      </p:tavLst>
                    </p:anim>
                    <p:anim calcmode="lin" valueType="num">
                      <p:cBhvr>
                        <p:cTn dur="1000" fill="hold"/>
                        <p:tgtEl>
                          <p:spTgt spid="40"/>
                        </p:tgtEl>
                        <p:attrNameLst>
                          <p:attrName>ppt_h</p:attrName>
                        </p:attrNameLst>
                      </p:cBhvr>
                      <p:tavLst>
                        <p:tav tm="0">
                          <p:val>
                            <p:fltVal val="0"/>
                          </p:val>
                        </p:tav>
                        <p:tav tm="100000">
                          <p:val>
                            <p:strVal val="#ppt_h"/>
                          </p:val>
                        </p:tav>
                      </p:tavLst>
                    </p:anim>
                    <p:anim calcmode="lin" valueType="num">
                      <p:cBhvr>
                        <p:cTn dur="1000" fill="hold"/>
                        <p:tgtEl>
                          <p:spTgt spid="40"/>
                        </p:tgtEl>
                        <p:attrNameLst>
                          <p:attrName>style.rotation</p:attrName>
                        </p:attrNameLst>
                      </p:cBhvr>
                      <p:tavLst>
                        <p:tav tm="0">
                          <p:val>
                            <p:fltVal val="360"/>
                          </p:val>
                        </p:tav>
                        <p:tav tm="100000">
                          <p:val>
                            <p:fltVal val="0"/>
                          </p:val>
                        </p:tav>
                      </p:tavLst>
                    </p:anim>
                    <p:animEffect transition="in" filter="fade">
                      <p:cBhvr>
                        <p:cTn dur="1000"/>
                        <p:tgtEl>
                          <p:spTgt spid="40"/>
                        </p:tgtEl>
                      </p:cBhvr>
                    </p:animEffect>
                  </p:childTnLst>
                </p:cTn>
              </p:par>
            </p:tnLst>
          </p:tmpl>
        </p:tmplLst>
      </p:bldP>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22" presetClass="entr" presetSubtype="2" fill="hold" nodeType="afterEffect">
                  <p:stCondLst>
                    <p:cond delay="0"/>
                  </p:stCondLst>
                  <p:childTnLst>
                    <p:set>
                      <p:cBhvr>
                        <p:cTn dur="1" fill="hold">
                          <p:stCondLst>
                            <p:cond delay="0"/>
                          </p:stCondLst>
                        </p:cTn>
                        <p:tgtEl>
                          <p:spTgt spid="42"/>
                        </p:tgtEl>
                        <p:attrNameLst>
                          <p:attrName>style.visibility</p:attrName>
                        </p:attrNameLst>
                      </p:cBhvr>
                      <p:to>
                        <p:strVal val="visible"/>
                      </p:to>
                    </p:set>
                    <p:animEffect transition="in" filter="wipe(right)">
                      <p:cBhvr>
                        <p:cTn dur="500"/>
                        <p:tgtEl>
                          <p:spTgt spid="42"/>
                        </p:tgtEl>
                      </p:cBhvr>
                    </p:animEffect>
                  </p:childTnLst>
                </p:cTn>
              </p:par>
            </p:tnLst>
          </p:tmpl>
        </p:tmplLst>
      </p:bldP>
      <p:bldP spid="43" grpId="0"/>
      <p:bldP spid="44" grpId="0">
        <p:tmplLst>
          <p:tmpl>
            <p:tnLst>
              <p:par>
                <p:cTn presetID="10" presetClass="entr" presetSubtype="0"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fade">
                      <p:cBhvr>
                        <p:cTn dur="500"/>
                        <p:tgtEl>
                          <p:spTgt spid="44"/>
                        </p:tgtEl>
                      </p:cBhvr>
                    </p:animEffect>
                  </p:childTnLst>
                </p:cTn>
              </p:par>
            </p:tnLst>
          </p:tmpl>
        </p:tmplLst>
      </p:bldP>
    </p:bld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4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4751917" y="1270212"/>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Text Placeholder 5"/>
          <p:cNvSpPr>
            <a:spLocks noGrp="1"/>
          </p:cNvSpPr>
          <p:nvPr>
            <p:ph type="body" sz="quarter" idx="15" hasCustomPrompt="1"/>
          </p:nvPr>
        </p:nvSpPr>
        <p:spPr>
          <a:xfrm>
            <a:off x="4844008" y="1355154"/>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7" name="Rectangle 6"/>
          <p:cNvSpPr/>
          <p:nvPr/>
        </p:nvSpPr>
        <p:spPr>
          <a:xfrm>
            <a:off x="4751917" y="2518180"/>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Text Placeholder 5"/>
          <p:cNvSpPr>
            <a:spLocks noGrp="1"/>
          </p:cNvSpPr>
          <p:nvPr>
            <p:ph type="body" sz="quarter" idx="16" hasCustomPrompt="1"/>
          </p:nvPr>
        </p:nvSpPr>
        <p:spPr>
          <a:xfrm>
            <a:off x="4844008" y="2603121"/>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9" name="Rectangle 8"/>
          <p:cNvSpPr/>
          <p:nvPr/>
        </p:nvSpPr>
        <p:spPr>
          <a:xfrm>
            <a:off x="4751917" y="3766147"/>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17" hasCustomPrompt="1"/>
          </p:nvPr>
        </p:nvSpPr>
        <p:spPr>
          <a:xfrm>
            <a:off x="4844008" y="3851088"/>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Rectangle 10"/>
          <p:cNvSpPr/>
          <p:nvPr/>
        </p:nvSpPr>
        <p:spPr>
          <a:xfrm>
            <a:off x="4751917" y="5015173"/>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8" hasCustomPrompt="1"/>
          </p:nvPr>
        </p:nvSpPr>
        <p:spPr>
          <a:xfrm>
            <a:off x="4844008" y="5100115"/>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7651717" y="1035909"/>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7651717" y="2283876"/>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Text Placeholder 5"/>
          <p:cNvSpPr>
            <a:spLocks noGrp="1"/>
          </p:cNvSpPr>
          <p:nvPr>
            <p:ph type="body" sz="quarter" idx="20" hasCustomPrompt="1"/>
          </p:nvPr>
        </p:nvSpPr>
        <p:spPr>
          <a:xfrm>
            <a:off x="7651717" y="3532087"/>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1" hasCustomPrompt="1"/>
          </p:nvPr>
        </p:nvSpPr>
        <p:spPr>
          <a:xfrm>
            <a:off x="7651717" y="4780298"/>
            <a:ext cx="3244883" cy="1008714"/>
          </a:xfrm>
        </p:spPr>
        <p:txBody>
          <a:bodyPr anchor="ctr"/>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7" name="Title 1"/>
          <p:cNvSpPr>
            <a:spLocks noGrp="1"/>
          </p:cNvSpPr>
          <p:nvPr>
            <p:ph type="title" hasCustomPrompt="1"/>
          </p:nvPr>
        </p:nvSpPr>
        <p:spPr>
          <a:xfrm>
            <a:off x="935568" y="2422731"/>
            <a:ext cx="340783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242258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fade">
                                      <p:cBhvr>
                                        <p:cTn id="26" dur="500"/>
                                        <p:tgtEl>
                                          <p:spTgt spid="8">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14">
                                            <p:txEl>
                                              <p:pRg st="0" end="0"/>
                                            </p:txEl>
                                          </p:spTgt>
                                        </p:tgtEl>
                                        <p:attrNameLst>
                                          <p:attrName>style.visibility</p:attrName>
                                        </p:attrNameLst>
                                      </p:cBhvr>
                                      <p:to>
                                        <p:strVal val="visible"/>
                                      </p:to>
                                    </p:set>
                                    <p:animEffect transition="in" filter="fade">
                                      <p:cBhvr>
                                        <p:cTn id="30" dur="500"/>
                                        <p:tgtEl>
                                          <p:spTgt spid="14">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fade">
                                      <p:cBhvr>
                                        <p:cTn id="37" dur="500"/>
                                        <p:tgtEl>
                                          <p:spTgt spid="10">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Effect transition="in" filter="fade">
                                      <p:cBhvr>
                                        <p:cTn id="41" dur="500"/>
                                        <p:tgtEl>
                                          <p:spTgt spid="15">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500"/>
                                        <p:tgtEl>
                                          <p:spTgt spid="12">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16">
                                            <p:txEl>
                                              <p:pRg st="0" end="0"/>
                                            </p:txEl>
                                          </p:spTgt>
                                        </p:tgtEl>
                                        <p:attrNameLst>
                                          <p:attrName>style.visibility</p:attrName>
                                        </p:attrNameLst>
                                      </p:cBhvr>
                                      <p:to>
                                        <p:strVal val="visible"/>
                                      </p:to>
                                    </p:set>
                                    <p:animEffect transition="in" filter="fade">
                                      <p:cBhvr>
                                        <p:cTn id="52" dur="500"/>
                                        <p:tgtEl>
                                          <p:spTgt spid="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animBg="1"/>
      <p:bldP spid="8" grpId="0" build="p">
        <p:tmplLst>
          <p:tmpl lvl="1">
            <p:tnLst>
              <p:par>
                <p:cTn presetID="10" presetClass="entr" presetSubtype="0" fill="hold" nodeType="withEffect">
                  <p:stCondLst>
                    <p:cond delay="25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P spid="9" grpId="0" animBg="1"/>
      <p:bldP spid="10" grpId="0" build="p">
        <p:tmplLst>
          <p:tmpl lvl="1">
            <p:tnLst>
              <p:par>
                <p:cTn presetID="10" presetClass="entr" presetSubtype="0" fill="hold" nodeType="withEffect">
                  <p:stCondLst>
                    <p:cond delay="25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animBg="1"/>
      <p:bldP spid="12" grpId="0" build="p">
        <p:tmplLst>
          <p:tmpl lvl="1">
            <p:tnLst>
              <p:par>
                <p:cTn presetID="10" presetClass="entr" presetSubtype="0" fill="hold" nodeType="withEffect">
                  <p:stCondLst>
                    <p:cond delay="25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p:bld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5 keyword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4751917" y="1126592"/>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Text Placeholder 5"/>
          <p:cNvSpPr>
            <a:spLocks noGrp="1"/>
          </p:cNvSpPr>
          <p:nvPr>
            <p:ph type="body" sz="quarter" idx="15" hasCustomPrompt="1"/>
          </p:nvPr>
        </p:nvSpPr>
        <p:spPr>
          <a:xfrm>
            <a:off x="4844008" y="1211533"/>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7651717" y="932536"/>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17" name="Title 1"/>
          <p:cNvSpPr>
            <a:spLocks noGrp="1"/>
          </p:cNvSpPr>
          <p:nvPr>
            <p:ph type="title" hasCustomPrompt="1"/>
          </p:nvPr>
        </p:nvSpPr>
        <p:spPr>
          <a:xfrm>
            <a:off x="935568" y="2422731"/>
            <a:ext cx="340783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8" name="Rectangle 17"/>
          <p:cNvSpPr/>
          <p:nvPr/>
        </p:nvSpPr>
        <p:spPr>
          <a:xfrm>
            <a:off x="4751917" y="2147459"/>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9" name="Text Placeholder 5"/>
          <p:cNvSpPr>
            <a:spLocks noGrp="1"/>
          </p:cNvSpPr>
          <p:nvPr>
            <p:ph type="body" sz="quarter" idx="16" hasCustomPrompt="1"/>
          </p:nvPr>
        </p:nvSpPr>
        <p:spPr>
          <a:xfrm>
            <a:off x="4844008" y="2232400"/>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17" hasCustomPrompt="1"/>
          </p:nvPr>
        </p:nvSpPr>
        <p:spPr>
          <a:xfrm>
            <a:off x="7651717" y="1953403"/>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1" name="Rectangle 20"/>
          <p:cNvSpPr/>
          <p:nvPr/>
        </p:nvSpPr>
        <p:spPr>
          <a:xfrm>
            <a:off x="4751917" y="3168326"/>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Text Placeholder 5"/>
          <p:cNvSpPr>
            <a:spLocks noGrp="1"/>
          </p:cNvSpPr>
          <p:nvPr>
            <p:ph type="body" sz="quarter" idx="18" hasCustomPrompt="1"/>
          </p:nvPr>
        </p:nvSpPr>
        <p:spPr>
          <a:xfrm>
            <a:off x="4844008" y="3253267"/>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19" hasCustomPrompt="1"/>
          </p:nvPr>
        </p:nvSpPr>
        <p:spPr>
          <a:xfrm>
            <a:off x="7651717" y="2974270"/>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4" name="Rectangle 23"/>
          <p:cNvSpPr/>
          <p:nvPr/>
        </p:nvSpPr>
        <p:spPr>
          <a:xfrm>
            <a:off x="4751917" y="4189193"/>
            <a:ext cx="2478877" cy="604187"/>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dirty="0"/>
          </a:p>
        </p:txBody>
      </p:sp>
      <p:sp>
        <p:nvSpPr>
          <p:cNvPr id="25" name="Text Placeholder 5"/>
          <p:cNvSpPr>
            <a:spLocks noGrp="1"/>
          </p:cNvSpPr>
          <p:nvPr>
            <p:ph type="body" sz="quarter" idx="20" hasCustomPrompt="1"/>
          </p:nvPr>
        </p:nvSpPr>
        <p:spPr>
          <a:xfrm>
            <a:off x="4844008" y="4274134"/>
            <a:ext cx="2288345"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21" hasCustomPrompt="1"/>
          </p:nvPr>
        </p:nvSpPr>
        <p:spPr>
          <a:xfrm>
            <a:off x="7651717" y="3995136"/>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
        <p:nvSpPr>
          <p:cNvPr id="27" name="Rectangle 26"/>
          <p:cNvSpPr/>
          <p:nvPr/>
        </p:nvSpPr>
        <p:spPr>
          <a:xfrm>
            <a:off x="4751917" y="5210060"/>
            <a:ext cx="2478877" cy="60418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8" name="Text Placeholder 5"/>
          <p:cNvSpPr>
            <a:spLocks noGrp="1"/>
          </p:cNvSpPr>
          <p:nvPr>
            <p:ph type="body" sz="quarter" idx="22" hasCustomPrompt="1"/>
          </p:nvPr>
        </p:nvSpPr>
        <p:spPr>
          <a:xfrm>
            <a:off x="4844008" y="529500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9" name="Text Placeholder 5"/>
          <p:cNvSpPr>
            <a:spLocks noGrp="1"/>
          </p:cNvSpPr>
          <p:nvPr>
            <p:ph type="body" sz="quarter" idx="23" hasCustomPrompt="1"/>
          </p:nvPr>
        </p:nvSpPr>
        <p:spPr>
          <a:xfrm>
            <a:off x="7651717" y="5016004"/>
            <a:ext cx="3244883" cy="909460"/>
          </a:xfrm>
        </p:spPr>
        <p:txBody>
          <a:bodyPr anchor="ctr"/>
          <a:lstStyle>
            <a:lvl1pPr marL="0" marR="0" indent="0" algn="l" defTabSz="914324" rtl="0" eaLnBrk="1" fontAlgn="auto" latinLnBrk="0" hangingPunct="1">
              <a:lnSpc>
                <a:spcPct val="160000"/>
              </a:lnSpc>
              <a:spcBef>
                <a:spcPts val="0"/>
              </a:spcBef>
              <a:spcAft>
                <a:spcPts val="0"/>
              </a:spcAft>
              <a:buClrTx/>
              <a:buSzTx/>
              <a:buFontTx/>
              <a:buNone/>
              <a:tabLst/>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p>
        </p:txBody>
      </p:sp>
    </p:spTree>
    <p:extLst>
      <p:ext uri="{BB962C8B-B14F-4D97-AF65-F5344CB8AC3E}">
        <p14:creationId xmlns:p14="http://schemas.microsoft.com/office/powerpoint/2010/main" val="42857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250"/>
                                  </p:stCondLst>
                                  <p:iterate type="wd">
                                    <p:tmPct val="10000"/>
                                  </p:iterate>
                                  <p:childTnLst>
                                    <p:set>
                                      <p:cBhvr>
                                        <p:cTn id="6" dur="1" fill="hold">
                                          <p:stCondLst>
                                            <p:cond delay="0"/>
                                          </p:stCondLst>
                                        </p:cTn>
                                        <p:tgtEl>
                                          <p:spTgt spid="17"/>
                                        </p:tgtEl>
                                        <p:attrNameLst>
                                          <p:attrName>style.visibility</p:attrName>
                                        </p:attrNameLst>
                                      </p:cBhvr>
                                      <p:to>
                                        <p:strVal val="visible"/>
                                      </p:to>
                                    </p:set>
                                    <p:anim calcmode="lin" valueType="num">
                                      <p:cBhvr additive="base">
                                        <p:cTn id="7" dur="1000" fill="hold"/>
                                        <p:tgtEl>
                                          <p:spTgt spid="17"/>
                                        </p:tgtEl>
                                        <p:attrNameLst>
                                          <p:attrName>ppt_x</p:attrName>
                                        </p:attrNameLst>
                                      </p:cBhvr>
                                      <p:tavLst>
                                        <p:tav tm="0">
                                          <p:val>
                                            <p:strVal val="#ppt_x"/>
                                          </p:val>
                                        </p:tav>
                                        <p:tav tm="100000">
                                          <p:val>
                                            <p:strVal val="#ppt_x"/>
                                          </p:val>
                                        </p:tav>
                                      </p:tavLst>
                                    </p:anim>
                                    <p:anim calcmode="lin" valueType="num">
                                      <p:cBhvr additive="base">
                                        <p:cTn id="8" dur="1000" fill="hold"/>
                                        <p:tgtEl>
                                          <p:spTgt spid="17"/>
                                        </p:tgtEl>
                                        <p:attrNameLst>
                                          <p:attrName>ppt_y</p:attrName>
                                        </p:attrNameLst>
                                      </p:cBhvr>
                                      <p:tavLst>
                                        <p:tav tm="0">
                                          <p:val>
                                            <p:strVal val="0-#ppt_h/2"/>
                                          </p:val>
                                        </p:tav>
                                        <p:tav tm="100000">
                                          <p:val>
                                            <p:strVal val="#ppt_y"/>
                                          </p:val>
                                        </p:tav>
                                      </p:tavLst>
                                    </p:anim>
                                  </p:childTnLst>
                                </p:cTn>
                              </p:par>
                            </p:childTnLst>
                          </p:cTn>
                        </p:par>
                        <p:par>
                          <p:cTn id="9" fill="hold">
                            <p:stCondLst>
                              <p:cond delay="1550"/>
                            </p:stCondLst>
                            <p:childTnLst>
                              <p:par>
                                <p:cTn id="10" presetID="10" presetClass="entr" presetSubtype="0" fill="hold" grpId="0" nodeType="afterEffect">
                                  <p:stCondLst>
                                    <p:cond delay="25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500"/>
                                        <p:tgtEl>
                                          <p:spTgt spid="6">
                                            <p:txEl>
                                              <p:pRg st="0" end="0"/>
                                            </p:txEl>
                                          </p:spTgt>
                                        </p:tgtEl>
                                      </p:cBhvr>
                                    </p:animEffect>
                                  </p:childTnLst>
                                </p:cTn>
                              </p:par>
                            </p:childTnLst>
                          </p:cTn>
                        </p:par>
                        <p:par>
                          <p:cTn id="16" fill="hold">
                            <p:stCondLst>
                              <p:cond delay="2300"/>
                            </p:stCondLst>
                            <p:childTnLst>
                              <p:par>
                                <p:cTn id="17" presetID="10" presetClass="entr" presetSubtype="0" fill="hold" grpId="0" nodeType="after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animEffect transition="in" filter="fade">
                                      <p:cBhvr>
                                        <p:cTn id="19" dur="500"/>
                                        <p:tgtEl>
                                          <p:spTgt spid="13">
                                            <p:txEl>
                                              <p:pRg st="0" end="0"/>
                                            </p:txEl>
                                          </p:spTgt>
                                        </p:tgtEl>
                                      </p:cBhvr>
                                    </p:animEffect>
                                  </p:childTnLst>
                                </p:cTn>
                              </p:par>
                            </p:childTnLst>
                          </p:cTn>
                        </p:par>
                        <p:par>
                          <p:cTn id="20" fill="hold">
                            <p:stCondLst>
                              <p:cond delay="2800"/>
                            </p:stCondLst>
                            <p:childTnLst>
                              <p:par>
                                <p:cTn id="21" presetID="10" presetClass="entr" presetSubtype="0" fill="hold" grpId="0" nodeType="afterEffect">
                                  <p:stCondLst>
                                    <p:cond delay="25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25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fade">
                                      <p:cBhvr>
                                        <p:cTn id="26" dur="500"/>
                                        <p:tgtEl>
                                          <p:spTgt spid="19">
                                            <p:txEl>
                                              <p:pRg st="0" end="0"/>
                                            </p:txEl>
                                          </p:spTgt>
                                        </p:tgtEl>
                                      </p:cBhvr>
                                    </p:animEffect>
                                  </p:childTnLst>
                                </p:cTn>
                              </p:par>
                            </p:childTnLst>
                          </p:cTn>
                        </p:par>
                        <p:par>
                          <p:cTn id="27" fill="hold">
                            <p:stCondLst>
                              <p:cond delay="3550"/>
                            </p:stCondLst>
                            <p:childTnLst>
                              <p:par>
                                <p:cTn id="28" presetID="10" presetClass="entr" presetSubtype="0" fill="hold" grpId="0" nodeType="after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fade">
                                      <p:cBhvr>
                                        <p:cTn id="30" dur="500"/>
                                        <p:tgtEl>
                                          <p:spTgt spid="20">
                                            <p:txEl>
                                              <p:pRg st="0" end="0"/>
                                            </p:txEl>
                                          </p:spTgt>
                                        </p:tgtEl>
                                      </p:cBhvr>
                                    </p:animEffect>
                                  </p:childTnLst>
                                </p:cTn>
                              </p:par>
                            </p:childTnLst>
                          </p:cTn>
                        </p:par>
                        <p:par>
                          <p:cTn id="31" fill="hold">
                            <p:stCondLst>
                              <p:cond delay="4050"/>
                            </p:stCondLst>
                            <p:childTnLst>
                              <p:par>
                                <p:cTn id="32" presetID="10" presetClass="entr" presetSubtype="0" fill="hold" grpId="0" nodeType="afterEffect">
                                  <p:stCondLst>
                                    <p:cond delay="25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22">
                                            <p:txEl>
                                              <p:pRg st="0" end="0"/>
                                            </p:txEl>
                                          </p:spTgt>
                                        </p:tgtEl>
                                        <p:attrNameLst>
                                          <p:attrName>style.visibility</p:attrName>
                                        </p:attrNameLst>
                                      </p:cBhvr>
                                      <p:to>
                                        <p:strVal val="visible"/>
                                      </p:to>
                                    </p:set>
                                    <p:animEffect transition="in" filter="fade">
                                      <p:cBhvr>
                                        <p:cTn id="37" dur="500"/>
                                        <p:tgtEl>
                                          <p:spTgt spid="22">
                                            <p:txEl>
                                              <p:pRg st="0" end="0"/>
                                            </p:txEl>
                                          </p:spTgt>
                                        </p:tgtEl>
                                      </p:cBhvr>
                                    </p:animEffect>
                                  </p:childTnLst>
                                </p:cTn>
                              </p:par>
                            </p:childTnLst>
                          </p:cTn>
                        </p:par>
                        <p:par>
                          <p:cTn id="38" fill="hold">
                            <p:stCondLst>
                              <p:cond delay="4800"/>
                            </p:stCondLst>
                            <p:childTnLst>
                              <p:par>
                                <p:cTn id="39" presetID="10" presetClass="entr" presetSubtype="0" fill="hold" grpId="0" nodeType="afterEffect">
                                  <p:stCondLst>
                                    <p:cond delay="0"/>
                                  </p:stCondLst>
                                  <p:childTnLst>
                                    <p:set>
                                      <p:cBhvr>
                                        <p:cTn id="40" dur="1" fill="hold">
                                          <p:stCondLst>
                                            <p:cond delay="0"/>
                                          </p:stCondLst>
                                        </p:cTn>
                                        <p:tgtEl>
                                          <p:spTgt spid="23">
                                            <p:txEl>
                                              <p:pRg st="0" end="0"/>
                                            </p:txEl>
                                          </p:spTgt>
                                        </p:tgtEl>
                                        <p:attrNameLst>
                                          <p:attrName>style.visibility</p:attrName>
                                        </p:attrNameLst>
                                      </p:cBhvr>
                                      <p:to>
                                        <p:strVal val="visible"/>
                                      </p:to>
                                    </p:set>
                                    <p:animEffect transition="in" filter="fade">
                                      <p:cBhvr>
                                        <p:cTn id="41" dur="500"/>
                                        <p:tgtEl>
                                          <p:spTgt spid="23">
                                            <p:txEl>
                                              <p:pRg st="0" end="0"/>
                                            </p:txEl>
                                          </p:spTgt>
                                        </p:tgtEl>
                                      </p:cBhvr>
                                    </p:animEffect>
                                  </p:childTnLst>
                                </p:cTn>
                              </p:par>
                            </p:childTnLst>
                          </p:cTn>
                        </p:par>
                        <p:par>
                          <p:cTn id="42" fill="hold">
                            <p:stCondLst>
                              <p:cond delay="5300"/>
                            </p:stCondLst>
                            <p:childTnLst>
                              <p:par>
                                <p:cTn id="43" presetID="10" presetClass="entr" presetSubtype="0" fill="hold" grpId="0" nodeType="afterEffect">
                                  <p:stCondLst>
                                    <p:cond delay="25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500"/>
                                        <p:tgtEl>
                                          <p:spTgt spid="24"/>
                                        </p:tgtEl>
                                      </p:cBhvr>
                                    </p:animEffect>
                                  </p:childTnLst>
                                </p:cTn>
                              </p:par>
                              <p:par>
                                <p:cTn id="46" presetID="10" presetClass="entr" presetSubtype="0" fill="hold" grpId="0" nodeType="withEffect">
                                  <p:stCondLst>
                                    <p:cond delay="250"/>
                                  </p:stCondLst>
                                  <p:childTnLst>
                                    <p:set>
                                      <p:cBhvr>
                                        <p:cTn id="47" dur="1" fill="hold">
                                          <p:stCondLst>
                                            <p:cond delay="0"/>
                                          </p:stCondLst>
                                        </p:cTn>
                                        <p:tgtEl>
                                          <p:spTgt spid="25">
                                            <p:txEl>
                                              <p:pRg st="0" end="0"/>
                                            </p:txEl>
                                          </p:spTgt>
                                        </p:tgtEl>
                                        <p:attrNameLst>
                                          <p:attrName>style.visibility</p:attrName>
                                        </p:attrNameLst>
                                      </p:cBhvr>
                                      <p:to>
                                        <p:strVal val="visible"/>
                                      </p:to>
                                    </p:set>
                                    <p:animEffect transition="in" filter="fade">
                                      <p:cBhvr>
                                        <p:cTn id="48" dur="500"/>
                                        <p:tgtEl>
                                          <p:spTgt spid="25">
                                            <p:txEl>
                                              <p:pRg st="0" end="0"/>
                                            </p:txEl>
                                          </p:spTgt>
                                        </p:tgtEl>
                                      </p:cBhvr>
                                    </p:animEffect>
                                  </p:childTnLst>
                                </p:cTn>
                              </p:par>
                            </p:childTnLst>
                          </p:cTn>
                        </p:par>
                        <p:par>
                          <p:cTn id="49" fill="hold">
                            <p:stCondLst>
                              <p:cond delay="6050"/>
                            </p:stCondLst>
                            <p:childTnLst>
                              <p:par>
                                <p:cTn id="50" presetID="10" presetClass="entr" presetSubtype="0" fill="hold" grpId="0" nodeType="afterEffect">
                                  <p:stCondLst>
                                    <p:cond delay="0"/>
                                  </p:stCondLst>
                                  <p:childTnLst>
                                    <p:set>
                                      <p:cBhvr>
                                        <p:cTn id="51" dur="1" fill="hold">
                                          <p:stCondLst>
                                            <p:cond delay="0"/>
                                          </p:stCondLst>
                                        </p:cTn>
                                        <p:tgtEl>
                                          <p:spTgt spid="26">
                                            <p:txEl>
                                              <p:pRg st="0" end="0"/>
                                            </p:txEl>
                                          </p:spTgt>
                                        </p:tgtEl>
                                        <p:attrNameLst>
                                          <p:attrName>style.visibility</p:attrName>
                                        </p:attrNameLst>
                                      </p:cBhvr>
                                      <p:to>
                                        <p:strVal val="visible"/>
                                      </p:to>
                                    </p:set>
                                    <p:animEffect transition="in" filter="fade">
                                      <p:cBhvr>
                                        <p:cTn id="52" dur="500"/>
                                        <p:tgtEl>
                                          <p:spTgt spid="26">
                                            <p:txEl>
                                              <p:pRg st="0" end="0"/>
                                            </p:txEl>
                                          </p:spTgt>
                                        </p:tgtEl>
                                      </p:cBhvr>
                                    </p:animEffect>
                                  </p:childTnLst>
                                </p:cTn>
                              </p:par>
                            </p:childTnLst>
                          </p:cTn>
                        </p:par>
                        <p:par>
                          <p:cTn id="53" fill="hold">
                            <p:stCondLst>
                              <p:cond delay="6550"/>
                            </p:stCondLst>
                            <p:childTnLst>
                              <p:par>
                                <p:cTn id="54" presetID="10" presetClass="entr" presetSubtype="0" fill="hold" grpId="0" nodeType="afterEffect">
                                  <p:stCondLst>
                                    <p:cond delay="250"/>
                                  </p:stCondLst>
                                  <p:childTnLst>
                                    <p:set>
                                      <p:cBhvr>
                                        <p:cTn id="55" dur="1" fill="hold">
                                          <p:stCondLst>
                                            <p:cond delay="0"/>
                                          </p:stCondLst>
                                        </p:cTn>
                                        <p:tgtEl>
                                          <p:spTgt spid="27"/>
                                        </p:tgtEl>
                                        <p:attrNameLst>
                                          <p:attrName>style.visibility</p:attrName>
                                        </p:attrNameLst>
                                      </p:cBhvr>
                                      <p:to>
                                        <p:strVal val="visible"/>
                                      </p:to>
                                    </p:set>
                                    <p:animEffect transition="in" filter="fade">
                                      <p:cBhvr>
                                        <p:cTn id="56" dur="500"/>
                                        <p:tgtEl>
                                          <p:spTgt spid="27"/>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28">
                                            <p:txEl>
                                              <p:pRg st="0" end="0"/>
                                            </p:txEl>
                                          </p:spTgt>
                                        </p:tgtEl>
                                        <p:attrNameLst>
                                          <p:attrName>style.visibility</p:attrName>
                                        </p:attrNameLst>
                                      </p:cBhvr>
                                      <p:to>
                                        <p:strVal val="visible"/>
                                      </p:to>
                                    </p:set>
                                    <p:animEffect transition="in" filter="fade">
                                      <p:cBhvr>
                                        <p:cTn id="59" dur="500"/>
                                        <p:tgtEl>
                                          <p:spTgt spid="28">
                                            <p:txEl>
                                              <p:pRg st="0" end="0"/>
                                            </p:txEl>
                                          </p:spTgt>
                                        </p:tgtEl>
                                      </p:cBhvr>
                                    </p:animEffect>
                                  </p:childTnLst>
                                </p:cTn>
                              </p:par>
                            </p:childTnLst>
                          </p:cTn>
                        </p:par>
                        <p:par>
                          <p:cTn id="60" fill="hold">
                            <p:stCondLst>
                              <p:cond delay="7300"/>
                            </p:stCondLst>
                            <p:childTnLst>
                              <p:par>
                                <p:cTn id="61" presetID="10" presetClass="entr" presetSubtype="0" fill="hold" grpId="0" nodeType="afterEffect">
                                  <p:stCondLst>
                                    <p:cond delay="0"/>
                                  </p:st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fade">
                                      <p:cBhvr>
                                        <p:cTn id="63"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build="p">
        <p:tmplLst>
          <p:tmpl lvl="1">
            <p:tnLst>
              <p:par>
                <p:cTn presetID="10" presetClass="entr" presetSubtype="0" fill="hold" nodeType="withEffect">
                  <p:stCondLst>
                    <p:cond delay="25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3" grpId="0" build="p">
        <p:tmplLst>
          <p:tmpl lvl="1">
            <p:tnLst>
              <p:par>
                <p:cTn presetID="10" presetClass="entr" presetSubtype="0"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7" grpId="0"/>
      <p:bldP spid="18" grpId="0" animBg="1"/>
      <p:bldP spid="19" grpId="0" build="p">
        <p:tmplLst>
          <p:tmpl lvl="1">
            <p:tnLst>
              <p:par>
                <p:cTn presetID="10" presetClass="entr" presetSubtype="0" fill="hold" nodeType="withEffect">
                  <p:stCondLst>
                    <p:cond delay="25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animBg="1"/>
      <p:bldP spid="22" grpId="0" build="p">
        <p:tmplLst>
          <p:tmpl lvl="1">
            <p:tnLst>
              <p:par>
                <p:cTn presetID="10" presetClass="entr" presetSubtype="0" fill="hold" nodeType="with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4" grpId="0" animBg="1"/>
      <p:bldP spid="25" grpId="0" build="p">
        <p:tmplLst>
          <p:tmpl lvl="1">
            <p:tnLst>
              <p:par>
                <p:cTn presetID="10" presetClass="entr" presetSubtype="0" fill="hold" nodeType="withEffect">
                  <p:stCondLst>
                    <p:cond delay="25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animBg="1"/>
      <p:bldP spid="28" grpId="0" build="p">
        <p:tmplLst>
          <p:tmpl lvl="1">
            <p:tnLst>
              <p:par>
                <p:cTn presetID="10" presetClass="entr" presetSubtype="0" fill="hold" nodeType="withEffect">
                  <p:stCondLst>
                    <p:cond delay="25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3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Rectangle 5"/>
          <p:cNvSpPr/>
          <p:nvPr/>
        </p:nvSpPr>
        <p:spPr>
          <a:xfrm>
            <a:off x="2996142" y="1503065"/>
            <a:ext cx="1887008" cy="1887299"/>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3977217" y="3466578"/>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2015067" y="3466578"/>
            <a:ext cx="1887008" cy="18872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2996142" y="2242841"/>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2015067" y="4206355"/>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3977217" y="4206355"/>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26140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500"/>
                                        <p:tgtEl>
                                          <p:spTgt spid="12">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500"/>
                                        <p:tgtEl>
                                          <p:spTgt spid="13">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5">
                                            <p:txEl>
                                              <p:pRg st="0" end="0"/>
                                            </p:txEl>
                                          </p:spTgt>
                                        </p:tgtEl>
                                        <p:attrNameLst>
                                          <p:attrName>style.visibility</p:attrName>
                                        </p:attrNameLst>
                                      </p:cBhvr>
                                      <p:to>
                                        <p:strVal val="visible"/>
                                      </p:to>
                                    </p:set>
                                    <p:animEffect transition="in" filter="fade">
                                      <p:cBhvr>
                                        <p:cTn id="24" dur="500"/>
                                        <p:tgtEl>
                                          <p:spTgt spid="15">
                                            <p:txEl>
                                              <p:pRg st="0" end="0"/>
                                            </p:txEl>
                                          </p:spTgt>
                                        </p:tgtEl>
                                      </p:cBhvr>
                                    </p:animEffect>
                                  </p:childTnLst>
                                </p:cTn>
                              </p:par>
                            </p:childTnLst>
                          </p:cTn>
                        </p:par>
                        <p:par>
                          <p:cTn id="25" fill="hold">
                            <p:stCondLst>
                              <p:cond delay="2000"/>
                            </p:stCondLst>
                            <p:childTnLst>
                              <p:par>
                                <p:cTn id="26" presetID="2" presetClass="entr" presetSubtype="1" decel="100000" fill="hold" grpId="0" nodeType="afterEffect">
                                  <p:stCondLst>
                                    <p:cond delay="250"/>
                                  </p:stCondLst>
                                  <p:iterate type="wd">
                                    <p:tmPct val="10000"/>
                                  </p:iterate>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1000" fill="hold"/>
                                        <p:tgtEl>
                                          <p:spTgt spid="10"/>
                                        </p:tgtEl>
                                        <p:attrNameLst>
                                          <p:attrName>ppt_x</p:attrName>
                                        </p:attrNameLst>
                                      </p:cBhvr>
                                      <p:tavLst>
                                        <p:tav tm="0">
                                          <p:val>
                                            <p:strVal val="#ppt_x"/>
                                          </p:val>
                                        </p:tav>
                                        <p:tav tm="100000">
                                          <p:val>
                                            <p:strVal val="#ppt_x"/>
                                          </p:val>
                                        </p:tav>
                                      </p:tavLst>
                                    </p:anim>
                                    <p:anim calcmode="lin" valueType="num">
                                      <p:cBhvr additive="base">
                                        <p:cTn id="29" dur="1000" fill="hold"/>
                                        <p:tgtEl>
                                          <p:spTgt spid="10"/>
                                        </p:tgtEl>
                                        <p:attrNameLst>
                                          <p:attrName>ppt_y</p:attrName>
                                        </p:attrNameLst>
                                      </p:cBhvr>
                                      <p:tavLst>
                                        <p:tav tm="0">
                                          <p:val>
                                            <p:strVal val="0-#ppt_h/2"/>
                                          </p:val>
                                        </p:tav>
                                        <p:tav tm="100000">
                                          <p:val>
                                            <p:strVal val="#ppt_y"/>
                                          </p:val>
                                        </p:tav>
                                      </p:tavLst>
                                    </p:anim>
                                  </p:childTnLst>
                                </p:cTn>
                              </p:par>
                            </p:childTnLst>
                          </p:cTn>
                        </p:par>
                        <p:par>
                          <p:cTn id="30" fill="hold">
                            <p:stCondLst>
                              <p:cond delay="3550"/>
                            </p:stCondLst>
                            <p:childTnLst>
                              <p:par>
                                <p:cTn id="31" presetID="10" presetClass="entr" presetSubtype="0" fill="hold" grpId="0" nodeType="afterEffect">
                                  <p:stCondLst>
                                    <p:cond delay="25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4 keywords and text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Rectangle 5"/>
          <p:cNvSpPr/>
          <p:nvPr/>
        </p:nvSpPr>
        <p:spPr>
          <a:xfrm>
            <a:off x="2015067" y="1283957"/>
            <a:ext cx="1887008" cy="1887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3977217" y="1760281"/>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2015067" y="3247471"/>
            <a:ext cx="1887008" cy="188729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p:nvSpPr>
        <p:spPr>
          <a:xfrm>
            <a:off x="3977217" y="3723795"/>
            <a:ext cx="1887008" cy="18872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itle 1"/>
          <p:cNvSpPr>
            <a:spLocks noGrp="1"/>
          </p:cNvSpPr>
          <p:nvPr>
            <p:ph type="title" hasCustomPrompt="1"/>
          </p:nvPr>
        </p:nvSpPr>
        <p:spPr>
          <a:xfrm>
            <a:off x="7440084" y="1451652"/>
            <a:ext cx="3443817" cy="1913540"/>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4" y="3574543"/>
            <a:ext cx="3443817"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2" name="Text Placeholder 5"/>
          <p:cNvSpPr>
            <a:spLocks noGrp="1"/>
          </p:cNvSpPr>
          <p:nvPr>
            <p:ph type="body" sz="quarter" idx="15" hasCustomPrompt="1"/>
          </p:nvPr>
        </p:nvSpPr>
        <p:spPr>
          <a:xfrm>
            <a:off x="2015067" y="2023734"/>
            <a:ext cx="1887008"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6" hasCustomPrompt="1"/>
          </p:nvPr>
        </p:nvSpPr>
        <p:spPr>
          <a:xfrm>
            <a:off x="2015067" y="3987248"/>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a:off x="3977217" y="2500057"/>
            <a:ext cx="1887008"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a:off x="3977217" y="4463571"/>
            <a:ext cx="1887008"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315929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500"/>
                            </p:stCondLst>
                            <p:childTnLst>
                              <p:par>
                                <p:cTn id="12" presetID="10" presetClass="entr" presetSubtype="0" fill="hold" grpId="0" nodeType="afterEffect">
                                  <p:stCondLst>
                                    <p:cond delay="25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250"/>
                                  </p:stCondLst>
                                  <p:childTnLst>
                                    <p:set>
                                      <p:cBhvr>
                                        <p:cTn id="16" dur="1" fill="hold">
                                          <p:stCondLst>
                                            <p:cond delay="0"/>
                                          </p:stCondLst>
                                        </p:cTn>
                                        <p:tgtEl>
                                          <p:spTgt spid="15">
                                            <p:txEl>
                                              <p:pRg st="0" end="0"/>
                                            </p:txEl>
                                          </p:spTgt>
                                        </p:tgtEl>
                                        <p:attrNameLst>
                                          <p:attrName>style.visibility</p:attrName>
                                        </p:attrNameLst>
                                      </p:cBhvr>
                                      <p:to>
                                        <p:strVal val="visible"/>
                                      </p:to>
                                    </p:set>
                                    <p:animEffect transition="in" filter="fade">
                                      <p:cBhvr>
                                        <p:cTn id="17" dur="500"/>
                                        <p:tgtEl>
                                          <p:spTgt spid="15">
                                            <p:txEl>
                                              <p:pRg st="0" end="0"/>
                                            </p:txEl>
                                          </p:spTgt>
                                        </p:tgtEl>
                                      </p:cBhvr>
                                    </p:animEffect>
                                  </p:childTnLst>
                                </p:cTn>
                              </p:par>
                            </p:childTnLst>
                          </p:cTn>
                        </p:par>
                        <p:par>
                          <p:cTn id="18" fill="hold">
                            <p:stCondLst>
                              <p:cond delay="1250"/>
                            </p:stCondLst>
                            <p:childTnLst>
                              <p:par>
                                <p:cTn id="19" presetID="10" presetClass="entr" presetSubtype="0" fill="hold" grpId="0" nodeType="afterEffect">
                                  <p:stCondLst>
                                    <p:cond delay="25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25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fade">
                                      <p:cBhvr>
                                        <p:cTn id="24" dur="500"/>
                                        <p:tgtEl>
                                          <p:spTgt spid="13">
                                            <p:txEl>
                                              <p:pRg st="0" end="0"/>
                                            </p:txEl>
                                          </p:spTgt>
                                        </p:tgtEl>
                                      </p:cBhvr>
                                    </p:animEffect>
                                  </p:childTnLst>
                                </p:cTn>
                              </p:par>
                            </p:childTnLst>
                          </p:cTn>
                        </p:par>
                        <p:par>
                          <p:cTn id="25" fill="hold">
                            <p:stCondLst>
                              <p:cond delay="2000"/>
                            </p:stCondLst>
                            <p:childTnLst>
                              <p:par>
                                <p:cTn id="26" presetID="10" presetClass="entr" presetSubtype="0" fill="hold" grpId="0" nodeType="afterEffect">
                                  <p:stCondLst>
                                    <p:cond delay="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16">
                                            <p:txEl>
                                              <p:pRg st="0" end="0"/>
                                            </p:txEl>
                                          </p:spTgt>
                                        </p:tgtEl>
                                        <p:attrNameLst>
                                          <p:attrName>style.visibility</p:attrName>
                                        </p:attrNameLst>
                                      </p:cBhvr>
                                      <p:to>
                                        <p:strVal val="visible"/>
                                      </p:to>
                                    </p:set>
                                    <p:animEffect transition="in" filter="fade">
                                      <p:cBhvr>
                                        <p:cTn id="31" dur="500"/>
                                        <p:tgtEl>
                                          <p:spTgt spid="16">
                                            <p:txEl>
                                              <p:pRg st="0" end="0"/>
                                            </p:txEl>
                                          </p:spTgt>
                                        </p:tgtEl>
                                      </p:cBhvr>
                                    </p:animEffect>
                                  </p:childTnLst>
                                </p:cTn>
                              </p:par>
                            </p:childTnLst>
                          </p:cTn>
                        </p:par>
                        <p:par>
                          <p:cTn id="32" fill="hold">
                            <p:stCondLst>
                              <p:cond delay="2750"/>
                            </p:stCondLst>
                            <p:childTnLst>
                              <p:par>
                                <p:cTn id="33" presetID="2" presetClass="entr" presetSubtype="1" decel="100000" fill="hold" grpId="0" nodeType="afterEffect">
                                  <p:stCondLst>
                                    <p:cond delay="250"/>
                                  </p:stCondLst>
                                  <p:iterate type="wd">
                                    <p:tmPct val="10000"/>
                                  </p:iterate>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1000" fill="hold"/>
                                        <p:tgtEl>
                                          <p:spTgt spid="10"/>
                                        </p:tgtEl>
                                        <p:attrNameLst>
                                          <p:attrName>ppt_x</p:attrName>
                                        </p:attrNameLst>
                                      </p:cBhvr>
                                      <p:tavLst>
                                        <p:tav tm="0">
                                          <p:val>
                                            <p:strVal val="#ppt_x"/>
                                          </p:val>
                                        </p:tav>
                                        <p:tav tm="100000">
                                          <p:val>
                                            <p:strVal val="#ppt_x"/>
                                          </p:val>
                                        </p:tav>
                                      </p:tavLst>
                                    </p:anim>
                                    <p:anim calcmode="lin" valueType="num">
                                      <p:cBhvr additive="base">
                                        <p:cTn id="36" dur="1000" fill="hold"/>
                                        <p:tgtEl>
                                          <p:spTgt spid="10"/>
                                        </p:tgtEl>
                                        <p:attrNameLst>
                                          <p:attrName>ppt_y</p:attrName>
                                        </p:attrNameLst>
                                      </p:cBhvr>
                                      <p:tavLst>
                                        <p:tav tm="0">
                                          <p:val>
                                            <p:strVal val="0-#ppt_h/2"/>
                                          </p:val>
                                        </p:tav>
                                        <p:tav tm="100000">
                                          <p:val>
                                            <p:strVal val="#ppt_y"/>
                                          </p:val>
                                        </p:tav>
                                      </p:tavLst>
                                    </p:anim>
                                  </p:childTnLst>
                                </p:cTn>
                              </p:par>
                            </p:childTnLst>
                          </p:cTn>
                        </p:par>
                        <p:par>
                          <p:cTn id="37" fill="hold">
                            <p:stCondLst>
                              <p:cond delay="4300"/>
                            </p:stCondLst>
                            <p:childTnLst>
                              <p:par>
                                <p:cTn id="38" presetID="10" presetClass="entr" presetSubtype="0" fill="hold" grpId="0" nodeType="afterEffect">
                                  <p:stCondLst>
                                    <p:cond delay="25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tmplLst>
          <p:tmpl>
            <p:tnLst>
              <p:par>
                <p:cTn presetID="10" presetClass="entr" presetSubtype="0" fill="hold" nodeType="afterEffect">
                  <p:stCondLst>
                    <p:cond delay="25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5" grpId="0" build="p">
        <p:tmplLst>
          <p:tmpl lvl="1">
            <p:tnLst>
              <p:par>
                <p:cTn presetID="10" presetClass="entr" presetSubtype="0" fill="hold" nodeType="withEffect">
                  <p:stCondLst>
                    <p:cond delay="25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25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Ke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20" name="Rectangle 19"/>
          <p:cNvSpPr/>
          <p:nvPr/>
        </p:nvSpPr>
        <p:spPr>
          <a:xfrm>
            <a:off x="5154637" y="2154417"/>
            <a:ext cx="720000" cy="1968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Rectangle 20"/>
          <p:cNvSpPr/>
          <p:nvPr/>
        </p:nvSpPr>
        <p:spPr>
          <a:xfrm>
            <a:off x="5154637" y="2485380"/>
            <a:ext cx="480000" cy="19683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2" name="Rectangle 21"/>
          <p:cNvSpPr/>
          <p:nvPr/>
        </p:nvSpPr>
        <p:spPr>
          <a:xfrm>
            <a:off x="5154637" y="2816343"/>
            <a:ext cx="240000" cy="19683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Text Placeholder 5"/>
          <p:cNvSpPr>
            <a:spLocks noGrp="1"/>
          </p:cNvSpPr>
          <p:nvPr>
            <p:ph type="body" sz="quarter" idx="14" hasCustomPrompt="1"/>
          </p:nvPr>
        </p:nvSpPr>
        <p:spPr>
          <a:xfrm>
            <a:off x="5932318" y="2065459"/>
            <a:ext cx="1984227" cy="379671"/>
          </a:xfrm>
        </p:spPr>
        <p:txBody>
          <a:bodyPr anchor="ctr">
            <a:normAutofit/>
          </a:bodyPr>
          <a:lstStyle>
            <a:lvl1pPr marL="0" indent="0" algn="l">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4" name="Text Placeholder 5"/>
          <p:cNvSpPr>
            <a:spLocks noGrp="1"/>
          </p:cNvSpPr>
          <p:nvPr>
            <p:ph type="body" sz="quarter" idx="15" hasCustomPrompt="1"/>
          </p:nvPr>
        </p:nvSpPr>
        <p:spPr>
          <a:xfrm>
            <a:off x="5690201" y="2400656"/>
            <a:ext cx="1984227" cy="379671"/>
          </a:xfrm>
        </p:spPr>
        <p:txBody>
          <a:bodyPr anchor="ctr">
            <a:normAutofit/>
          </a:bodyPr>
          <a:lstStyle>
            <a:lvl1pPr marL="0" indent="0" algn="l">
              <a:lnSpc>
                <a:spcPct val="100000"/>
              </a:lnSpc>
              <a:spcBef>
                <a:spcPts val="0"/>
              </a:spcBef>
              <a:buFontTx/>
              <a:buNone/>
              <a:defRPr sz="1333">
                <a:solidFill>
                  <a:schemeClr val="tx2">
                    <a:lumMod val="60000"/>
                    <a:lumOff val="4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5" name="Text Placeholder 5"/>
          <p:cNvSpPr>
            <a:spLocks noGrp="1"/>
          </p:cNvSpPr>
          <p:nvPr>
            <p:ph type="body" sz="quarter" idx="16" hasCustomPrompt="1"/>
          </p:nvPr>
        </p:nvSpPr>
        <p:spPr>
          <a:xfrm>
            <a:off x="5455856" y="2735853"/>
            <a:ext cx="1984227" cy="379671"/>
          </a:xfrm>
        </p:spPr>
        <p:txBody>
          <a:bodyPr anchor="ctr">
            <a:normAutofit/>
          </a:bodyPr>
          <a:lstStyle>
            <a:lvl1pPr marL="0" indent="0" algn="l">
              <a:lnSpc>
                <a:spcPct val="100000"/>
              </a:lnSpc>
              <a:spcBef>
                <a:spcPts val="0"/>
              </a:spcBef>
              <a:buFontTx/>
              <a:buNone/>
              <a:defRPr sz="1333">
                <a:solidFill>
                  <a:schemeClr val="tx2">
                    <a:lumMod val="40000"/>
                    <a:lumOff val="60000"/>
                  </a:schemeClr>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Keyword</a:t>
            </a:r>
            <a:endParaRPr kumimoji="1" lang="ja-JP" altLang="en-US" dirty="0"/>
          </a:p>
        </p:txBody>
      </p:sp>
      <p:sp>
        <p:nvSpPr>
          <p:cNvPr id="27" name="Text Placeholder 5"/>
          <p:cNvSpPr>
            <a:spLocks noGrp="1"/>
          </p:cNvSpPr>
          <p:nvPr>
            <p:ph type="body" sz="quarter" idx="12" hasCustomPrompt="1"/>
          </p:nvPr>
        </p:nvSpPr>
        <p:spPr>
          <a:xfrm>
            <a:off x="8206154" y="2180503"/>
            <a:ext cx="2690446" cy="249699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32" name="Freeform: Shape 31"/>
          <p:cNvSpPr/>
          <p:nvPr/>
        </p:nvSpPr>
        <p:spPr>
          <a:xfrm>
            <a:off x="4351867" y="1775100"/>
            <a:ext cx="1425527" cy="3306743"/>
          </a:xfrm>
          <a:custGeom>
            <a:avLst/>
            <a:gdLst>
              <a:gd name="connsiteX0" fmla="*/ 1069144 w 2138290"/>
              <a:gd name="connsiteY0" fmla="*/ 3116480 h 4959349"/>
              <a:gd name="connsiteX1" fmla="*/ 295421 w 2138290"/>
              <a:gd name="connsiteY1" fmla="*/ 3890203 h 4959349"/>
              <a:gd name="connsiteX2" fmla="*/ 1069144 w 2138290"/>
              <a:gd name="connsiteY2" fmla="*/ 4663926 h 4959349"/>
              <a:gd name="connsiteX3" fmla="*/ 1842867 w 2138290"/>
              <a:gd name="connsiteY3" fmla="*/ 3890203 h 4959349"/>
              <a:gd name="connsiteX4" fmla="*/ 1069144 w 2138290"/>
              <a:gd name="connsiteY4" fmla="*/ 3116480 h 4959349"/>
              <a:gd name="connsiteX5" fmla="*/ 921434 w 2138290"/>
              <a:gd name="connsiteY5" fmla="*/ 0 h 4959349"/>
              <a:gd name="connsiteX6" fmla="*/ 1216856 w 2138290"/>
              <a:gd name="connsiteY6" fmla="*/ 0 h 4959349"/>
              <a:gd name="connsiteX7" fmla="*/ 1216856 w 2138290"/>
              <a:gd name="connsiteY7" fmla="*/ 2835950 h 4959349"/>
              <a:gd name="connsiteX8" fmla="*/ 1284615 w 2138290"/>
              <a:gd name="connsiteY8" fmla="*/ 2842780 h 4959349"/>
              <a:gd name="connsiteX9" fmla="*/ 2138290 w 2138290"/>
              <a:gd name="connsiteY9" fmla="*/ 3890204 h 4959349"/>
              <a:gd name="connsiteX10" fmla="*/ 1069145 w 2138290"/>
              <a:gd name="connsiteY10" fmla="*/ 4959349 h 4959349"/>
              <a:gd name="connsiteX11" fmla="*/ 0 w 2138290"/>
              <a:gd name="connsiteY11" fmla="*/ 3890204 h 4959349"/>
              <a:gd name="connsiteX12" fmla="*/ 853675 w 2138290"/>
              <a:gd name="connsiteY12" fmla="*/ 2842780 h 4959349"/>
              <a:gd name="connsiteX13" fmla="*/ 921434 w 2138290"/>
              <a:gd name="connsiteY13" fmla="*/ 2835950 h 4959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138290" h="4959349">
                <a:moveTo>
                  <a:pt x="1069144" y="3116480"/>
                </a:moveTo>
                <a:cubicBezTo>
                  <a:pt x="641829" y="3116480"/>
                  <a:pt x="295421" y="3462888"/>
                  <a:pt x="295421" y="3890203"/>
                </a:cubicBezTo>
                <a:cubicBezTo>
                  <a:pt x="295421" y="4317518"/>
                  <a:pt x="641829" y="4663926"/>
                  <a:pt x="1069144" y="4663926"/>
                </a:cubicBezTo>
                <a:cubicBezTo>
                  <a:pt x="1496459" y="4663926"/>
                  <a:pt x="1842867" y="4317518"/>
                  <a:pt x="1842867" y="3890203"/>
                </a:cubicBezTo>
                <a:cubicBezTo>
                  <a:pt x="1842867" y="3462888"/>
                  <a:pt x="1496459" y="3116480"/>
                  <a:pt x="1069144" y="3116480"/>
                </a:cubicBezTo>
                <a:close/>
                <a:moveTo>
                  <a:pt x="921434" y="0"/>
                </a:moveTo>
                <a:lnTo>
                  <a:pt x="1216856" y="0"/>
                </a:lnTo>
                <a:lnTo>
                  <a:pt x="1216856" y="2835950"/>
                </a:lnTo>
                <a:lnTo>
                  <a:pt x="1284615" y="2842780"/>
                </a:lnTo>
                <a:cubicBezTo>
                  <a:pt x="1771806" y="2942474"/>
                  <a:pt x="2138290" y="3373541"/>
                  <a:pt x="2138290" y="3890204"/>
                </a:cubicBezTo>
                <a:cubicBezTo>
                  <a:pt x="2138290" y="4480676"/>
                  <a:pt x="1659617" y="4959349"/>
                  <a:pt x="1069145" y="4959349"/>
                </a:cubicBezTo>
                <a:cubicBezTo>
                  <a:pt x="478673" y="4959349"/>
                  <a:pt x="0" y="4480676"/>
                  <a:pt x="0" y="3890204"/>
                </a:cubicBezTo>
                <a:cubicBezTo>
                  <a:pt x="0" y="3373541"/>
                  <a:pt x="366484" y="2942474"/>
                  <a:pt x="853675" y="2842780"/>
                </a:cubicBezTo>
                <a:lnTo>
                  <a:pt x="921434" y="283595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266758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9"/>
                                        </p:tgtEl>
                                        <p:attrNameLst>
                                          <p:attrName>style.visibility</p:attrName>
                                        </p:attrNameLst>
                                      </p:cBhvr>
                                      <p:to>
                                        <p:strVal val="visible"/>
                                      </p:to>
                                    </p:set>
                                    <p:anim calcmode="lin" valueType="num">
                                      <p:cBhvr additive="base">
                                        <p:cTn id="7" dur="1000" fill="hold"/>
                                        <p:tgtEl>
                                          <p:spTgt spid="29"/>
                                        </p:tgtEl>
                                        <p:attrNameLst>
                                          <p:attrName>ppt_x</p:attrName>
                                        </p:attrNameLst>
                                      </p:cBhvr>
                                      <p:tavLst>
                                        <p:tav tm="0">
                                          <p:val>
                                            <p:strVal val="#ppt_x"/>
                                          </p:val>
                                        </p:tav>
                                        <p:tav tm="100000">
                                          <p:val>
                                            <p:strVal val="#ppt_x"/>
                                          </p:val>
                                        </p:tav>
                                      </p:tavLst>
                                    </p:anim>
                                    <p:anim calcmode="lin" valueType="num">
                                      <p:cBhvr additive="base">
                                        <p:cTn id="8" dur="1000" fill="hold"/>
                                        <p:tgtEl>
                                          <p:spTgt spid="29"/>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par>
                          <p:cTn id="17" fill="hold">
                            <p:stCondLst>
                              <p:cond delay="2300"/>
                            </p:stCondLst>
                            <p:childTnLst>
                              <p:par>
                                <p:cTn id="18" presetID="22" presetClass="entr" presetSubtype="8" fill="hold" grpId="0" nodeType="afterEffect">
                                  <p:stCondLst>
                                    <p:cond delay="0"/>
                                  </p:stCondLst>
                                  <p:childTnLst>
                                    <p:set>
                                      <p:cBhvr>
                                        <p:cTn id="19" dur="1" fill="hold">
                                          <p:stCondLst>
                                            <p:cond delay="0"/>
                                          </p:stCondLst>
                                        </p:cTn>
                                        <p:tgtEl>
                                          <p:spTgt spid="25">
                                            <p:txEl>
                                              <p:pRg st="0" end="0"/>
                                            </p:txEl>
                                          </p:spTgt>
                                        </p:tgtEl>
                                        <p:attrNameLst>
                                          <p:attrName>style.visibility</p:attrName>
                                        </p:attrNameLst>
                                      </p:cBhvr>
                                      <p:to>
                                        <p:strVal val="visible"/>
                                      </p:to>
                                    </p:set>
                                    <p:animEffect transition="in" filter="wipe(left)">
                                      <p:cBhvr>
                                        <p:cTn id="20" dur="500"/>
                                        <p:tgtEl>
                                          <p:spTgt spid="25">
                                            <p:txEl>
                                              <p:pRg st="0" end="0"/>
                                            </p:txEl>
                                          </p:spTgt>
                                        </p:tgtEl>
                                      </p:cBhvr>
                                    </p:animEffect>
                                  </p:childTnLst>
                                </p:cTn>
                              </p:par>
                            </p:childTnLst>
                          </p:cTn>
                        </p:par>
                        <p:par>
                          <p:cTn id="21" fill="hold">
                            <p:stCondLst>
                              <p:cond delay="2800"/>
                            </p:stCondLst>
                            <p:childTnLst>
                              <p:par>
                                <p:cTn id="22" presetID="22" presetClass="entr" presetSubtype="8" fill="hold" grpId="0"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left)">
                                      <p:cBhvr>
                                        <p:cTn id="24" dur="500"/>
                                        <p:tgtEl>
                                          <p:spTgt spid="21"/>
                                        </p:tgtEl>
                                      </p:cBhvr>
                                    </p:animEffect>
                                  </p:childTnLst>
                                </p:cTn>
                              </p:par>
                            </p:childTnLst>
                          </p:cTn>
                        </p:par>
                        <p:par>
                          <p:cTn id="25" fill="hold">
                            <p:stCondLst>
                              <p:cond delay="3300"/>
                            </p:stCondLst>
                            <p:childTnLst>
                              <p:par>
                                <p:cTn id="26" presetID="22" presetClass="entr" presetSubtype="8" fill="hold" grpId="0" nodeType="afterEffect">
                                  <p:stCondLst>
                                    <p:cond delay="0"/>
                                  </p:stCondLst>
                                  <p:childTnLst>
                                    <p:set>
                                      <p:cBhvr>
                                        <p:cTn id="27" dur="1" fill="hold">
                                          <p:stCondLst>
                                            <p:cond delay="0"/>
                                          </p:stCondLst>
                                        </p:cTn>
                                        <p:tgtEl>
                                          <p:spTgt spid="24">
                                            <p:txEl>
                                              <p:pRg st="0" end="0"/>
                                            </p:txEl>
                                          </p:spTgt>
                                        </p:tgtEl>
                                        <p:attrNameLst>
                                          <p:attrName>style.visibility</p:attrName>
                                        </p:attrNameLst>
                                      </p:cBhvr>
                                      <p:to>
                                        <p:strVal val="visible"/>
                                      </p:to>
                                    </p:set>
                                    <p:animEffect transition="in" filter="wipe(left)">
                                      <p:cBhvr>
                                        <p:cTn id="28" dur="500"/>
                                        <p:tgtEl>
                                          <p:spTgt spid="24">
                                            <p:txEl>
                                              <p:pRg st="0" end="0"/>
                                            </p:txEl>
                                          </p:spTgt>
                                        </p:tgtEl>
                                      </p:cBhvr>
                                    </p:animEffect>
                                  </p:childTnLst>
                                </p:cTn>
                              </p:par>
                            </p:childTnLst>
                          </p:cTn>
                        </p:par>
                        <p:par>
                          <p:cTn id="29" fill="hold">
                            <p:stCondLst>
                              <p:cond delay="3800"/>
                            </p:stCondLst>
                            <p:childTnLst>
                              <p:par>
                                <p:cTn id="30" presetID="22" presetClass="entr" presetSubtype="8"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left)">
                                      <p:cBhvr>
                                        <p:cTn id="32" dur="500"/>
                                        <p:tgtEl>
                                          <p:spTgt spid="20"/>
                                        </p:tgtEl>
                                      </p:cBhvr>
                                    </p:animEffect>
                                  </p:childTnLst>
                                </p:cTn>
                              </p:par>
                            </p:childTnLst>
                          </p:cTn>
                        </p:par>
                        <p:par>
                          <p:cTn id="33" fill="hold">
                            <p:stCondLst>
                              <p:cond delay="43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500"/>
                                        <p:tgtEl>
                                          <p:spTgt spid="23">
                                            <p:txEl>
                                              <p:pRg st="0" end="0"/>
                                            </p:txEl>
                                          </p:spTgt>
                                        </p:tgtEl>
                                      </p:cBhvr>
                                    </p:animEffect>
                                  </p:childTnLst>
                                </p:cTn>
                              </p:par>
                            </p:childTnLst>
                          </p:cTn>
                        </p:par>
                        <p:par>
                          <p:cTn id="37" fill="hold">
                            <p:stCondLst>
                              <p:cond delay="4800"/>
                            </p:stCondLst>
                            <p:childTnLst>
                              <p:par>
                                <p:cTn id="38" presetID="10" presetClass="entr" presetSubtype="0" fill="hold" grpId="0" nodeType="afterEffect">
                                  <p:stCondLst>
                                    <p:cond delay="25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build="p">
        <p:tmplLst>
          <p:tmpl lvl="1">
            <p:tnLst>
              <p:par>
                <p:cTn presetID="22" presetClass="entr" presetSubtype="8"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7" grpId="0">
        <p:tmplLst>
          <p:tmpl>
            <p:tnLst>
              <p:par>
                <p:cTn presetID="10" presetClass="entr" presetSubtype="0" fill="hold" nodeType="afterEffect">
                  <p:stCondLst>
                    <p:cond delay="25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9" grpId="0"/>
      <p:bldP spid="32" grpId="0" animBg="1"/>
    </p:bld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imple process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Diamond 4"/>
          <p:cNvSpPr/>
          <p:nvPr/>
        </p:nvSpPr>
        <p:spPr>
          <a:xfrm>
            <a:off x="2624667" y="2392958"/>
            <a:ext cx="851505" cy="851637"/>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4" hasCustomPrompt="1"/>
          </p:nvPr>
        </p:nvSpPr>
        <p:spPr>
          <a:xfrm rot="18900000">
            <a:off x="3095103" y="1771058"/>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9188607" y="1771059"/>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2660381" y="3342005"/>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4488576" y="3450674"/>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6551343" y="3342005"/>
            <a:ext cx="1541138"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4931245" y="1877900"/>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7101213" y="1877901"/>
            <a:ext cx="1643367" cy="379671"/>
          </a:xfrm>
        </p:spPr>
        <p:txBody>
          <a:bodyPr anchor="ctr">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935567" y="4667937"/>
            <a:ext cx="3816350" cy="1365547"/>
          </a:xfrm>
        </p:spPr>
        <p:txBody>
          <a:bodyPr anchor="ctr"/>
          <a:lstStyle>
            <a:lvl1pPr algn="r">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Diamond 7"/>
          <p:cNvSpPr/>
          <p:nvPr/>
        </p:nvSpPr>
        <p:spPr>
          <a:xfrm>
            <a:off x="3923696" y="2605867"/>
            <a:ext cx="425753" cy="425818"/>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Diamond 8"/>
          <p:cNvSpPr/>
          <p:nvPr/>
        </p:nvSpPr>
        <p:spPr>
          <a:xfrm>
            <a:off x="4796972" y="2605867"/>
            <a:ext cx="425753" cy="425818"/>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Diamond 5"/>
          <p:cNvSpPr/>
          <p:nvPr/>
        </p:nvSpPr>
        <p:spPr>
          <a:xfrm>
            <a:off x="5670248" y="2392958"/>
            <a:ext cx="851505" cy="851637"/>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Diamond 9"/>
          <p:cNvSpPr/>
          <p:nvPr/>
        </p:nvSpPr>
        <p:spPr>
          <a:xfrm>
            <a:off x="6969276" y="2605867"/>
            <a:ext cx="425753" cy="425818"/>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p:nvSpPr>
        <p:spPr>
          <a:xfrm>
            <a:off x="7842552" y="2605867"/>
            <a:ext cx="425753" cy="425818"/>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Diamond 6"/>
          <p:cNvSpPr/>
          <p:nvPr/>
        </p:nvSpPr>
        <p:spPr>
          <a:xfrm>
            <a:off x="8715829" y="2392958"/>
            <a:ext cx="851505" cy="851637"/>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Tree>
    <p:extLst>
      <p:ext uri="{BB962C8B-B14F-4D97-AF65-F5344CB8AC3E}">
        <p14:creationId xmlns:p14="http://schemas.microsoft.com/office/powerpoint/2010/main" val="364507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210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par>
                                <p:cTn id="9" presetID="49" presetClass="entr" presetSubtype="0" decel="100000" fill="hold" grpId="1"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360"/>
                                          </p:val>
                                        </p:tav>
                                        <p:tav tm="100000">
                                          <p:val>
                                            <p:fltVal val="0"/>
                                          </p:val>
                                        </p:tav>
                                      </p:tavLst>
                                    </p:anim>
                                    <p:animEffect transition="in" filter="fade">
                                      <p:cBhvr>
                                        <p:cTn id="14" dur="1000"/>
                                        <p:tgtEl>
                                          <p:spTgt spid="5"/>
                                        </p:tgtEl>
                                      </p:cBhvr>
                                    </p:animEffect>
                                  </p:childTnLst>
                                </p:cTn>
                              </p:par>
                            </p:childTnLst>
                          </p:cTn>
                        </p:par>
                        <p:par>
                          <p:cTn id="15" fill="hold">
                            <p:stCondLst>
                              <p:cond delay="3100"/>
                            </p:stCondLst>
                            <p:childTnLst>
                              <p:par>
                                <p:cTn id="16" presetID="10" presetClass="entr" presetSubtype="0" fill="hold" grpId="0" nodeType="afterEffect">
                                  <p:stCondLst>
                                    <p:cond delay="0"/>
                                  </p:stCondLst>
                                  <p:childTnLst>
                                    <p:set>
                                      <p:cBhvr>
                                        <p:cTn id="17" dur="1" fill="hold">
                                          <p:stCondLst>
                                            <p:cond delay="0"/>
                                          </p:stCondLst>
                                        </p:cTn>
                                        <p:tgtEl>
                                          <p:spTgt spid="12">
                                            <p:txEl>
                                              <p:pRg st="0" end="0"/>
                                            </p:txEl>
                                          </p:spTgt>
                                        </p:tgtEl>
                                        <p:attrNameLst>
                                          <p:attrName>style.visibility</p:attrName>
                                        </p:attrNameLst>
                                      </p:cBhvr>
                                      <p:to>
                                        <p:strVal val="visible"/>
                                      </p:to>
                                    </p:set>
                                    <p:animEffect transition="in" filter="fade">
                                      <p:cBhvr>
                                        <p:cTn id="18" dur="500"/>
                                        <p:tgtEl>
                                          <p:spTgt spid="12">
                                            <p:txEl>
                                              <p:pRg st="0" end="0"/>
                                            </p:txEl>
                                          </p:spTgt>
                                        </p:tgtEl>
                                      </p:cBhvr>
                                    </p:animEffect>
                                  </p:childTnLst>
                                </p:cTn>
                              </p:par>
                            </p:childTnLst>
                          </p:cTn>
                        </p:par>
                        <p:par>
                          <p:cTn id="19" fill="hold">
                            <p:stCondLst>
                              <p:cond delay="3600"/>
                            </p:stCondLst>
                            <p:childTnLst>
                              <p:par>
                                <p:cTn id="20" presetID="2" presetClass="entr" presetSubtype="8" decel="10000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1000" fill="hold"/>
                                        <p:tgtEl>
                                          <p:spTgt spid="8"/>
                                        </p:tgtEl>
                                        <p:attrNameLst>
                                          <p:attrName>ppt_x</p:attrName>
                                        </p:attrNameLst>
                                      </p:cBhvr>
                                      <p:tavLst>
                                        <p:tav tm="0">
                                          <p:val>
                                            <p:strVal val="0-#ppt_w/2"/>
                                          </p:val>
                                        </p:tav>
                                        <p:tav tm="100000">
                                          <p:val>
                                            <p:strVal val="#ppt_x"/>
                                          </p:val>
                                        </p:tav>
                                      </p:tavLst>
                                    </p:anim>
                                    <p:anim calcmode="lin" valueType="num">
                                      <p:cBhvr additive="base">
                                        <p:cTn id="23" dur="1000" fill="hold"/>
                                        <p:tgtEl>
                                          <p:spTgt spid="8"/>
                                        </p:tgtEl>
                                        <p:attrNameLst>
                                          <p:attrName>ppt_y</p:attrName>
                                        </p:attrNameLst>
                                      </p:cBhvr>
                                      <p:tavLst>
                                        <p:tav tm="0">
                                          <p:val>
                                            <p:strVal val="#ppt_y"/>
                                          </p:val>
                                        </p:tav>
                                        <p:tav tm="100000">
                                          <p:val>
                                            <p:strVal val="#ppt_y"/>
                                          </p:val>
                                        </p:tav>
                                      </p:tavLst>
                                    </p:anim>
                                  </p:childTnLst>
                                </p:cTn>
                              </p:par>
                              <p:par>
                                <p:cTn id="24" presetID="49" presetClass="entr" presetSubtype="0" decel="100000" fill="hold" grpId="1"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1000" fill="hold"/>
                                        <p:tgtEl>
                                          <p:spTgt spid="8"/>
                                        </p:tgtEl>
                                        <p:attrNameLst>
                                          <p:attrName>ppt_w</p:attrName>
                                        </p:attrNameLst>
                                      </p:cBhvr>
                                      <p:tavLst>
                                        <p:tav tm="0">
                                          <p:val>
                                            <p:fltVal val="0"/>
                                          </p:val>
                                        </p:tav>
                                        <p:tav tm="100000">
                                          <p:val>
                                            <p:strVal val="#ppt_w"/>
                                          </p:val>
                                        </p:tav>
                                      </p:tavLst>
                                    </p:anim>
                                    <p:anim calcmode="lin" valueType="num">
                                      <p:cBhvr>
                                        <p:cTn id="27" dur="1000" fill="hold"/>
                                        <p:tgtEl>
                                          <p:spTgt spid="8"/>
                                        </p:tgtEl>
                                        <p:attrNameLst>
                                          <p:attrName>ppt_h</p:attrName>
                                        </p:attrNameLst>
                                      </p:cBhvr>
                                      <p:tavLst>
                                        <p:tav tm="0">
                                          <p:val>
                                            <p:fltVal val="0"/>
                                          </p:val>
                                        </p:tav>
                                        <p:tav tm="100000">
                                          <p:val>
                                            <p:strVal val="#ppt_h"/>
                                          </p:val>
                                        </p:tav>
                                      </p:tavLst>
                                    </p:anim>
                                    <p:anim calcmode="lin" valueType="num">
                                      <p:cBhvr>
                                        <p:cTn id="28" dur="1000" fill="hold"/>
                                        <p:tgtEl>
                                          <p:spTgt spid="8"/>
                                        </p:tgtEl>
                                        <p:attrNameLst>
                                          <p:attrName>style.rotation</p:attrName>
                                        </p:attrNameLst>
                                      </p:cBhvr>
                                      <p:tavLst>
                                        <p:tav tm="0">
                                          <p:val>
                                            <p:fltVal val="360"/>
                                          </p:val>
                                        </p:tav>
                                        <p:tav tm="100000">
                                          <p:val>
                                            <p:fltVal val="0"/>
                                          </p:val>
                                        </p:tav>
                                      </p:tavLst>
                                    </p:anim>
                                    <p:animEffect transition="in" filter="fade">
                                      <p:cBhvr>
                                        <p:cTn id="29" dur="1000"/>
                                        <p:tgtEl>
                                          <p:spTgt spid="8"/>
                                        </p:tgtEl>
                                      </p:cBhvr>
                                    </p:animEffect>
                                  </p:childTnLst>
                                </p:cTn>
                              </p:par>
                            </p:childTnLst>
                          </p:cTn>
                        </p:par>
                        <p:par>
                          <p:cTn id="30" fill="hold">
                            <p:stCondLst>
                              <p:cond delay="4600"/>
                            </p:stCondLst>
                            <p:childTnLst>
                              <p:par>
                                <p:cTn id="31" presetID="10" presetClass="entr" presetSubtype="0" fill="hold" grpId="0" nodeType="after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fade">
                                      <p:cBhvr>
                                        <p:cTn id="33" dur="500"/>
                                        <p:tgtEl>
                                          <p:spTgt spid="15">
                                            <p:txEl>
                                              <p:pRg st="0" end="0"/>
                                            </p:txEl>
                                          </p:spTgt>
                                        </p:tgtEl>
                                      </p:cBhvr>
                                    </p:animEffect>
                                  </p:childTnLst>
                                </p:cTn>
                              </p:par>
                            </p:childTnLst>
                          </p:cTn>
                        </p:par>
                        <p:par>
                          <p:cTn id="34" fill="hold">
                            <p:stCondLst>
                              <p:cond delay="5100"/>
                            </p:stCondLst>
                            <p:childTnLst>
                              <p:par>
                                <p:cTn id="35" presetID="2" presetClass="entr" presetSubtype="8" decel="100000" fill="hold" grpId="0" nodeType="after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1000" fill="hold"/>
                                        <p:tgtEl>
                                          <p:spTgt spid="9"/>
                                        </p:tgtEl>
                                        <p:attrNameLst>
                                          <p:attrName>ppt_x</p:attrName>
                                        </p:attrNameLst>
                                      </p:cBhvr>
                                      <p:tavLst>
                                        <p:tav tm="0">
                                          <p:val>
                                            <p:strVal val="0-#ppt_w/2"/>
                                          </p:val>
                                        </p:tav>
                                        <p:tav tm="100000">
                                          <p:val>
                                            <p:strVal val="#ppt_x"/>
                                          </p:val>
                                        </p:tav>
                                      </p:tavLst>
                                    </p:anim>
                                    <p:anim calcmode="lin" valueType="num">
                                      <p:cBhvr additive="base">
                                        <p:cTn id="38" dur="1000" fill="hold"/>
                                        <p:tgtEl>
                                          <p:spTgt spid="9"/>
                                        </p:tgtEl>
                                        <p:attrNameLst>
                                          <p:attrName>ppt_y</p:attrName>
                                        </p:attrNameLst>
                                      </p:cBhvr>
                                      <p:tavLst>
                                        <p:tav tm="0">
                                          <p:val>
                                            <p:strVal val="#ppt_y"/>
                                          </p:val>
                                        </p:tav>
                                        <p:tav tm="100000">
                                          <p:val>
                                            <p:strVal val="#ppt_y"/>
                                          </p:val>
                                        </p:tav>
                                      </p:tavLst>
                                    </p:anim>
                                  </p:childTnLst>
                                </p:cTn>
                              </p:par>
                              <p:par>
                                <p:cTn id="39" presetID="49" presetClass="entr" presetSubtype="0" decel="100000" fill="hold" grpId="1" nodeType="with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p:cTn id="41" dur="1000" fill="hold"/>
                                        <p:tgtEl>
                                          <p:spTgt spid="9"/>
                                        </p:tgtEl>
                                        <p:attrNameLst>
                                          <p:attrName>ppt_w</p:attrName>
                                        </p:attrNameLst>
                                      </p:cBhvr>
                                      <p:tavLst>
                                        <p:tav tm="0">
                                          <p:val>
                                            <p:fltVal val="0"/>
                                          </p:val>
                                        </p:tav>
                                        <p:tav tm="100000">
                                          <p:val>
                                            <p:strVal val="#ppt_w"/>
                                          </p:val>
                                        </p:tav>
                                      </p:tavLst>
                                    </p:anim>
                                    <p:anim calcmode="lin" valueType="num">
                                      <p:cBhvr>
                                        <p:cTn id="42" dur="1000" fill="hold"/>
                                        <p:tgtEl>
                                          <p:spTgt spid="9"/>
                                        </p:tgtEl>
                                        <p:attrNameLst>
                                          <p:attrName>ppt_h</p:attrName>
                                        </p:attrNameLst>
                                      </p:cBhvr>
                                      <p:tavLst>
                                        <p:tav tm="0">
                                          <p:val>
                                            <p:fltVal val="0"/>
                                          </p:val>
                                        </p:tav>
                                        <p:tav tm="100000">
                                          <p:val>
                                            <p:strVal val="#ppt_h"/>
                                          </p:val>
                                        </p:tav>
                                      </p:tavLst>
                                    </p:anim>
                                    <p:anim calcmode="lin" valueType="num">
                                      <p:cBhvr>
                                        <p:cTn id="43" dur="1000" fill="hold"/>
                                        <p:tgtEl>
                                          <p:spTgt spid="9"/>
                                        </p:tgtEl>
                                        <p:attrNameLst>
                                          <p:attrName>style.rotation</p:attrName>
                                        </p:attrNameLst>
                                      </p:cBhvr>
                                      <p:tavLst>
                                        <p:tav tm="0">
                                          <p:val>
                                            <p:fltVal val="360"/>
                                          </p:val>
                                        </p:tav>
                                        <p:tav tm="100000">
                                          <p:val>
                                            <p:fltVal val="0"/>
                                          </p:val>
                                        </p:tav>
                                      </p:tavLst>
                                    </p:anim>
                                    <p:animEffect transition="in" filter="fade">
                                      <p:cBhvr>
                                        <p:cTn id="44" dur="1000"/>
                                        <p:tgtEl>
                                          <p:spTgt spid="9"/>
                                        </p:tgtEl>
                                      </p:cBhvr>
                                    </p:animEffect>
                                  </p:childTnLst>
                                </p:cTn>
                              </p:par>
                            </p:childTnLst>
                          </p:cTn>
                        </p:par>
                        <p:par>
                          <p:cTn id="45" fill="hold">
                            <p:stCondLst>
                              <p:cond delay="6100"/>
                            </p:stCondLst>
                            <p:childTnLst>
                              <p:par>
                                <p:cTn id="46" presetID="10" presetClass="entr" presetSubtype="0" fill="hold" grpId="0" nodeType="afterEffect">
                                  <p:stCondLst>
                                    <p:cond delay="0"/>
                                  </p:stCondLst>
                                  <p:childTnLst>
                                    <p:set>
                                      <p:cBhvr>
                                        <p:cTn id="47" dur="1" fill="hold">
                                          <p:stCondLst>
                                            <p:cond delay="0"/>
                                          </p:stCondLst>
                                        </p:cTn>
                                        <p:tgtEl>
                                          <p:spTgt spid="20">
                                            <p:txEl>
                                              <p:pRg st="0" end="0"/>
                                            </p:txEl>
                                          </p:spTgt>
                                        </p:tgtEl>
                                        <p:attrNameLst>
                                          <p:attrName>style.visibility</p:attrName>
                                        </p:attrNameLst>
                                      </p:cBhvr>
                                      <p:to>
                                        <p:strVal val="visible"/>
                                      </p:to>
                                    </p:set>
                                    <p:animEffect transition="in" filter="fade">
                                      <p:cBhvr>
                                        <p:cTn id="48" dur="500"/>
                                        <p:tgtEl>
                                          <p:spTgt spid="20">
                                            <p:txEl>
                                              <p:pRg st="0" end="0"/>
                                            </p:txEl>
                                          </p:spTgt>
                                        </p:tgtEl>
                                      </p:cBhvr>
                                    </p:animEffect>
                                  </p:childTnLst>
                                </p:cTn>
                              </p:par>
                            </p:childTnLst>
                          </p:cTn>
                        </p:par>
                        <p:par>
                          <p:cTn id="49" fill="hold">
                            <p:stCondLst>
                              <p:cond delay="6600"/>
                            </p:stCondLst>
                            <p:childTnLst>
                              <p:par>
                                <p:cTn id="50" presetID="2" presetClass="entr" presetSubtype="8" decel="100000" fill="hold" grpId="0" nodeType="after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additive="base">
                                        <p:cTn id="52" dur="1000" fill="hold"/>
                                        <p:tgtEl>
                                          <p:spTgt spid="6"/>
                                        </p:tgtEl>
                                        <p:attrNameLst>
                                          <p:attrName>ppt_x</p:attrName>
                                        </p:attrNameLst>
                                      </p:cBhvr>
                                      <p:tavLst>
                                        <p:tav tm="0">
                                          <p:val>
                                            <p:strVal val="0-#ppt_w/2"/>
                                          </p:val>
                                        </p:tav>
                                        <p:tav tm="100000">
                                          <p:val>
                                            <p:strVal val="#ppt_x"/>
                                          </p:val>
                                        </p:tav>
                                      </p:tavLst>
                                    </p:anim>
                                    <p:anim calcmode="lin" valueType="num">
                                      <p:cBhvr additive="base">
                                        <p:cTn id="53" dur="1000" fill="hold"/>
                                        <p:tgtEl>
                                          <p:spTgt spid="6"/>
                                        </p:tgtEl>
                                        <p:attrNameLst>
                                          <p:attrName>ppt_y</p:attrName>
                                        </p:attrNameLst>
                                      </p:cBhvr>
                                      <p:tavLst>
                                        <p:tav tm="0">
                                          <p:val>
                                            <p:strVal val="#ppt_y"/>
                                          </p:val>
                                        </p:tav>
                                        <p:tav tm="100000">
                                          <p:val>
                                            <p:strVal val="#ppt_y"/>
                                          </p:val>
                                        </p:tav>
                                      </p:tavLst>
                                    </p:anim>
                                  </p:childTnLst>
                                </p:cTn>
                              </p:par>
                              <p:par>
                                <p:cTn id="54" presetID="49" presetClass="entr" presetSubtype="0" decel="100000" fill="hold" grpId="1" nodeType="with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p:cTn id="56" dur="1000" fill="hold"/>
                                        <p:tgtEl>
                                          <p:spTgt spid="6"/>
                                        </p:tgtEl>
                                        <p:attrNameLst>
                                          <p:attrName>ppt_w</p:attrName>
                                        </p:attrNameLst>
                                      </p:cBhvr>
                                      <p:tavLst>
                                        <p:tav tm="0">
                                          <p:val>
                                            <p:fltVal val="0"/>
                                          </p:val>
                                        </p:tav>
                                        <p:tav tm="100000">
                                          <p:val>
                                            <p:strVal val="#ppt_w"/>
                                          </p:val>
                                        </p:tav>
                                      </p:tavLst>
                                    </p:anim>
                                    <p:anim calcmode="lin" valueType="num">
                                      <p:cBhvr>
                                        <p:cTn id="57" dur="1000" fill="hold"/>
                                        <p:tgtEl>
                                          <p:spTgt spid="6"/>
                                        </p:tgtEl>
                                        <p:attrNameLst>
                                          <p:attrName>ppt_h</p:attrName>
                                        </p:attrNameLst>
                                      </p:cBhvr>
                                      <p:tavLst>
                                        <p:tav tm="0">
                                          <p:val>
                                            <p:fltVal val="0"/>
                                          </p:val>
                                        </p:tav>
                                        <p:tav tm="100000">
                                          <p:val>
                                            <p:strVal val="#ppt_h"/>
                                          </p:val>
                                        </p:tav>
                                      </p:tavLst>
                                    </p:anim>
                                    <p:anim calcmode="lin" valueType="num">
                                      <p:cBhvr>
                                        <p:cTn id="58" dur="1000" fill="hold"/>
                                        <p:tgtEl>
                                          <p:spTgt spid="6"/>
                                        </p:tgtEl>
                                        <p:attrNameLst>
                                          <p:attrName>style.rotation</p:attrName>
                                        </p:attrNameLst>
                                      </p:cBhvr>
                                      <p:tavLst>
                                        <p:tav tm="0">
                                          <p:val>
                                            <p:fltVal val="360"/>
                                          </p:val>
                                        </p:tav>
                                        <p:tav tm="100000">
                                          <p:val>
                                            <p:fltVal val="0"/>
                                          </p:val>
                                        </p:tav>
                                      </p:tavLst>
                                    </p:anim>
                                    <p:animEffect transition="in" filter="fade">
                                      <p:cBhvr>
                                        <p:cTn id="59" dur="1000"/>
                                        <p:tgtEl>
                                          <p:spTgt spid="6"/>
                                        </p:tgtEl>
                                      </p:cBhvr>
                                    </p:animEffect>
                                  </p:childTnLst>
                                </p:cTn>
                              </p:par>
                            </p:childTnLst>
                          </p:cTn>
                        </p:par>
                        <p:par>
                          <p:cTn id="60" fill="hold">
                            <p:stCondLst>
                              <p:cond delay="7600"/>
                            </p:stCondLst>
                            <p:childTnLst>
                              <p:par>
                                <p:cTn id="61" presetID="10" presetClass="entr" presetSubtype="0" fill="hold" grpId="0" nodeType="afterEffect">
                                  <p:stCondLst>
                                    <p:cond delay="0"/>
                                  </p:stCondLst>
                                  <p:childTnLst>
                                    <p:set>
                                      <p:cBhvr>
                                        <p:cTn id="62" dur="1" fill="hold">
                                          <p:stCondLst>
                                            <p:cond delay="0"/>
                                          </p:stCondLst>
                                        </p:cTn>
                                        <p:tgtEl>
                                          <p:spTgt spid="16">
                                            <p:txEl>
                                              <p:pRg st="0" end="0"/>
                                            </p:txEl>
                                          </p:spTgt>
                                        </p:tgtEl>
                                        <p:attrNameLst>
                                          <p:attrName>style.visibility</p:attrName>
                                        </p:attrNameLst>
                                      </p:cBhvr>
                                      <p:to>
                                        <p:strVal val="visible"/>
                                      </p:to>
                                    </p:set>
                                    <p:animEffect transition="in" filter="fade">
                                      <p:cBhvr>
                                        <p:cTn id="63" dur="500"/>
                                        <p:tgtEl>
                                          <p:spTgt spid="16">
                                            <p:txEl>
                                              <p:pRg st="0" end="0"/>
                                            </p:txEl>
                                          </p:spTgt>
                                        </p:tgtEl>
                                      </p:cBhvr>
                                    </p:animEffect>
                                  </p:childTnLst>
                                </p:cTn>
                              </p:par>
                            </p:childTnLst>
                          </p:cTn>
                        </p:par>
                        <p:par>
                          <p:cTn id="64" fill="hold">
                            <p:stCondLst>
                              <p:cond delay="8100"/>
                            </p:stCondLst>
                            <p:childTnLst>
                              <p:par>
                                <p:cTn id="65" presetID="2" presetClass="entr" presetSubtype="8" decel="100000" fill="hold" grpId="0" nodeType="after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1000" fill="hold"/>
                                        <p:tgtEl>
                                          <p:spTgt spid="10"/>
                                        </p:tgtEl>
                                        <p:attrNameLst>
                                          <p:attrName>ppt_x</p:attrName>
                                        </p:attrNameLst>
                                      </p:cBhvr>
                                      <p:tavLst>
                                        <p:tav tm="0">
                                          <p:val>
                                            <p:strVal val="0-#ppt_w/2"/>
                                          </p:val>
                                        </p:tav>
                                        <p:tav tm="100000">
                                          <p:val>
                                            <p:strVal val="#ppt_x"/>
                                          </p:val>
                                        </p:tav>
                                      </p:tavLst>
                                    </p:anim>
                                    <p:anim calcmode="lin" valueType="num">
                                      <p:cBhvr additive="base">
                                        <p:cTn id="68" dur="1000" fill="hold"/>
                                        <p:tgtEl>
                                          <p:spTgt spid="10"/>
                                        </p:tgtEl>
                                        <p:attrNameLst>
                                          <p:attrName>ppt_y</p:attrName>
                                        </p:attrNameLst>
                                      </p:cBhvr>
                                      <p:tavLst>
                                        <p:tav tm="0">
                                          <p:val>
                                            <p:strVal val="#ppt_y"/>
                                          </p:val>
                                        </p:tav>
                                        <p:tav tm="100000">
                                          <p:val>
                                            <p:strVal val="#ppt_y"/>
                                          </p:val>
                                        </p:tav>
                                      </p:tavLst>
                                    </p:anim>
                                  </p:childTnLst>
                                </p:cTn>
                              </p:par>
                              <p:par>
                                <p:cTn id="69" presetID="49" presetClass="entr" presetSubtype="0" decel="100000" fill="hold" grpId="1" nodeType="with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1000" fill="hold"/>
                                        <p:tgtEl>
                                          <p:spTgt spid="10"/>
                                        </p:tgtEl>
                                        <p:attrNameLst>
                                          <p:attrName>ppt_w</p:attrName>
                                        </p:attrNameLst>
                                      </p:cBhvr>
                                      <p:tavLst>
                                        <p:tav tm="0">
                                          <p:val>
                                            <p:fltVal val="0"/>
                                          </p:val>
                                        </p:tav>
                                        <p:tav tm="100000">
                                          <p:val>
                                            <p:strVal val="#ppt_w"/>
                                          </p:val>
                                        </p:tav>
                                      </p:tavLst>
                                    </p:anim>
                                    <p:anim calcmode="lin" valueType="num">
                                      <p:cBhvr>
                                        <p:cTn id="72" dur="1000" fill="hold"/>
                                        <p:tgtEl>
                                          <p:spTgt spid="10"/>
                                        </p:tgtEl>
                                        <p:attrNameLst>
                                          <p:attrName>ppt_h</p:attrName>
                                        </p:attrNameLst>
                                      </p:cBhvr>
                                      <p:tavLst>
                                        <p:tav tm="0">
                                          <p:val>
                                            <p:fltVal val="0"/>
                                          </p:val>
                                        </p:tav>
                                        <p:tav tm="100000">
                                          <p:val>
                                            <p:strVal val="#ppt_h"/>
                                          </p:val>
                                        </p:tav>
                                      </p:tavLst>
                                    </p:anim>
                                    <p:anim calcmode="lin" valueType="num">
                                      <p:cBhvr>
                                        <p:cTn id="73" dur="1000" fill="hold"/>
                                        <p:tgtEl>
                                          <p:spTgt spid="10"/>
                                        </p:tgtEl>
                                        <p:attrNameLst>
                                          <p:attrName>style.rotation</p:attrName>
                                        </p:attrNameLst>
                                      </p:cBhvr>
                                      <p:tavLst>
                                        <p:tav tm="0">
                                          <p:val>
                                            <p:fltVal val="360"/>
                                          </p:val>
                                        </p:tav>
                                        <p:tav tm="100000">
                                          <p:val>
                                            <p:fltVal val="0"/>
                                          </p:val>
                                        </p:tav>
                                      </p:tavLst>
                                    </p:anim>
                                    <p:animEffect transition="in" filter="fade">
                                      <p:cBhvr>
                                        <p:cTn id="74" dur="1000"/>
                                        <p:tgtEl>
                                          <p:spTgt spid="10"/>
                                        </p:tgtEl>
                                      </p:cBhvr>
                                    </p:animEffect>
                                  </p:childTnLst>
                                </p:cTn>
                              </p:par>
                            </p:childTnLst>
                          </p:cTn>
                        </p:par>
                        <p:par>
                          <p:cTn id="75" fill="hold">
                            <p:stCondLst>
                              <p:cond delay="9100"/>
                            </p:stCondLst>
                            <p:childTnLst>
                              <p:par>
                                <p:cTn id="76" presetID="10" presetClass="entr" presetSubtype="0" fill="hold" grpId="0" nodeType="afterEffect">
                                  <p:stCondLst>
                                    <p:cond delay="0"/>
                                  </p:stCondLst>
                                  <p:childTnLst>
                                    <p:set>
                                      <p:cBhvr>
                                        <p:cTn id="77" dur="1" fill="hold">
                                          <p:stCondLst>
                                            <p:cond delay="0"/>
                                          </p:stCondLst>
                                        </p:cTn>
                                        <p:tgtEl>
                                          <p:spTgt spid="23">
                                            <p:txEl>
                                              <p:pRg st="0" end="0"/>
                                            </p:txEl>
                                          </p:spTgt>
                                        </p:tgtEl>
                                        <p:attrNameLst>
                                          <p:attrName>style.visibility</p:attrName>
                                        </p:attrNameLst>
                                      </p:cBhvr>
                                      <p:to>
                                        <p:strVal val="visible"/>
                                      </p:to>
                                    </p:set>
                                    <p:animEffect transition="in" filter="fade">
                                      <p:cBhvr>
                                        <p:cTn id="78" dur="500"/>
                                        <p:tgtEl>
                                          <p:spTgt spid="23">
                                            <p:txEl>
                                              <p:pRg st="0" end="0"/>
                                            </p:txEl>
                                          </p:spTgt>
                                        </p:tgtEl>
                                      </p:cBhvr>
                                    </p:animEffect>
                                  </p:childTnLst>
                                </p:cTn>
                              </p:par>
                            </p:childTnLst>
                          </p:cTn>
                        </p:par>
                        <p:par>
                          <p:cTn id="79" fill="hold">
                            <p:stCondLst>
                              <p:cond delay="9600"/>
                            </p:stCondLst>
                            <p:childTnLst>
                              <p:par>
                                <p:cTn id="80" presetID="2" presetClass="entr" presetSubtype="8" decel="100000" fill="hold" grpId="0" nodeType="afterEffect">
                                  <p:stCondLst>
                                    <p:cond delay="0"/>
                                  </p:stCondLst>
                                  <p:childTnLst>
                                    <p:set>
                                      <p:cBhvr>
                                        <p:cTn id="81" dur="1" fill="hold">
                                          <p:stCondLst>
                                            <p:cond delay="0"/>
                                          </p:stCondLst>
                                        </p:cTn>
                                        <p:tgtEl>
                                          <p:spTgt spid="11"/>
                                        </p:tgtEl>
                                        <p:attrNameLst>
                                          <p:attrName>style.visibility</p:attrName>
                                        </p:attrNameLst>
                                      </p:cBhvr>
                                      <p:to>
                                        <p:strVal val="visible"/>
                                      </p:to>
                                    </p:set>
                                    <p:anim calcmode="lin" valueType="num">
                                      <p:cBhvr additive="base">
                                        <p:cTn id="82" dur="1000" fill="hold"/>
                                        <p:tgtEl>
                                          <p:spTgt spid="11"/>
                                        </p:tgtEl>
                                        <p:attrNameLst>
                                          <p:attrName>ppt_x</p:attrName>
                                        </p:attrNameLst>
                                      </p:cBhvr>
                                      <p:tavLst>
                                        <p:tav tm="0">
                                          <p:val>
                                            <p:strVal val="0-#ppt_w/2"/>
                                          </p:val>
                                        </p:tav>
                                        <p:tav tm="100000">
                                          <p:val>
                                            <p:strVal val="#ppt_x"/>
                                          </p:val>
                                        </p:tav>
                                      </p:tavLst>
                                    </p:anim>
                                    <p:anim calcmode="lin" valueType="num">
                                      <p:cBhvr additive="base">
                                        <p:cTn id="83" dur="1000" fill="hold"/>
                                        <p:tgtEl>
                                          <p:spTgt spid="11"/>
                                        </p:tgtEl>
                                        <p:attrNameLst>
                                          <p:attrName>ppt_y</p:attrName>
                                        </p:attrNameLst>
                                      </p:cBhvr>
                                      <p:tavLst>
                                        <p:tav tm="0">
                                          <p:val>
                                            <p:strVal val="#ppt_y"/>
                                          </p:val>
                                        </p:tav>
                                        <p:tav tm="100000">
                                          <p:val>
                                            <p:strVal val="#ppt_y"/>
                                          </p:val>
                                        </p:tav>
                                      </p:tavLst>
                                    </p:anim>
                                  </p:childTnLst>
                                </p:cTn>
                              </p:par>
                              <p:par>
                                <p:cTn id="84" presetID="49" presetClass="entr" presetSubtype="0" decel="100000" fill="hold" grpId="1" nodeType="with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p:cTn id="86" dur="1000" fill="hold"/>
                                        <p:tgtEl>
                                          <p:spTgt spid="11"/>
                                        </p:tgtEl>
                                        <p:attrNameLst>
                                          <p:attrName>ppt_w</p:attrName>
                                        </p:attrNameLst>
                                      </p:cBhvr>
                                      <p:tavLst>
                                        <p:tav tm="0">
                                          <p:val>
                                            <p:fltVal val="0"/>
                                          </p:val>
                                        </p:tav>
                                        <p:tav tm="100000">
                                          <p:val>
                                            <p:strVal val="#ppt_w"/>
                                          </p:val>
                                        </p:tav>
                                      </p:tavLst>
                                    </p:anim>
                                    <p:anim calcmode="lin" valueType="num">
                                      <p:cBhvr>
                                        <p:cTn id="87" dur="1000" fill="hold"/>
                                        <p:tgtEl>
                                          <p:spTgt spid="11"/>
                                        </p:tgtEl>
                                        <p:attrNameLst>
                                          <p:attrName>ppt_h</p:attrName>
                                        </p:attrNameLst>
                                      </p:cBhvr>
                                      <p:tavLst>
                                        <p:tav tm="0">
                                          <p:val>
                                            <p:fltVal val="0"/>
                                          </p:val>
                                        </p:tav>
                                        <p:tav tm="100000">
                                          <p:val>
                                            <p:strVal val="#ppt_h"/>
                                          </p:val>
                                        </p:tav>
                                      </p:tavLst>
                                    </p:anim>
                                    <p:anim calcmode="lin" valueType="num">
                                      <p:cBhvr>
                                        <p:cTn id="88" dur="1000" fill="hold"/>
                                        <p:tgtEl>
                                          <p:spTgt spid="11"/>
                                        </p:tgtEl>
                                        <p:attrNameLst>
                                          <p:attrName>style.rotation</p:attrName>
                                        </p:attrNameLst>
                                      </p:cBhvr>
                                      <p:tavLst>
                                        <p:tav tm="0">
                                          <p:val>
                                            <p:fltVal val="360"/>
                                          </p:val>
                                        </p:tav>
                                        <p:tav tm="100000">
                                          <p:val>
                                            <p:fltVal val="0"/>
                                          </p:val>
                                        </p:tav>
                                      </p:tavLst>
                                    </p:anim>
                                    <p:animEffect transition="in" filter="fade">
                                      <p:cBhvr>
                                        <p:cTn id="89" dur="1000"/>
                                        <p:tgtEl>
                                          <p:spTgt spid="11"/>
                                        </p:tgtEl>
                                      </p:cBhvr>
                                    </p:animEffect>
                                  </p:childTnLst>
                                </p:cTn>
                              </p:par>
                            </p:childTnLst>
                          </p:cTn>
                        </p:par>
                        <p:par>
                          <p:cTn id="90" fill="hold">
                            <p:stCondLst>
                              <p:cond delay="10600"/>
                            </p:stCondLst>
                            <p:childTnLst>
                              <p:par>
                                <p:cTn id="91" presetID="10" presetClass="entr" presetSubtype="0" fill="hold" grpId="0" nodeType="afterEffect">
                                  <p:stCondLst>
                                    <p:cond delay="0"/>
                                  </p:stCondLst>
                                  <p:childTnLst>
                                    <p:set>
                                      <p:cBhvr>
                                        <p:cTn id="92" dur="1" fill="hold">
                                          <p:stCondLst>
                                            <p:cond delay="0"/>
                                          </p:stCondLst>
                                        </p:cTn>
                                        <p:tgtEl>
                                          <p:spTgt spid="19">
                                            <p:txEl>
                                              <p:pRg st="0" end="0"/>
                                            </p:txEl>
                                          </p:spTgt>
                                        </p:tgtEl>
                                        <p:attrNameLst>
                                          <p:attrName>style.visibility</p:attrName>
                                        </p:attrNameLst>
                                      </p:cBhvr>
                                      <p:to>
                                        <p:strVal val="visible"/>
                                      </p:to>
                                    </p:set>
                                    <p:animEffect transition="in" filter="fade">
                                      <p:cBhvr>
                                        <p:cTn id="93" dur="500"/>
                                        <p:tgtEl>
                                          <p:spTgt spid="19">
                                            <p:txEl>
                                              <p:pRg st="0" end="0"/>
                                            </p:txEl>
                                          </p:spTgt>
                                        </p:tgtEl>
                                      </p:cBhvr>
                                    </p:animEffect>
                                  </p:childTnLst>
                                </p:cTn>
                              </p:par>
                            </p:childTnLst>
                          </p:cTn>
                        </p:par>
                        <p:par>
                          <p:cTn id="94" fill="hold">
                            <p:stCondLst>
                              <p:cond delay="11100"/>
                            </p:stCondLst>
                            <p:childTnLst>
                              <p:par>
                                <p:cTn id="95" presetID="2" presetClass="entr" presetSubtype="8" decel="100000" fill="hold" grpId="0" nodeType="afterEffect">
                                  <p:stCondLst>
                                    <p:cond delay="0"/>
                                  </p:stCondLst>
                                  <p:childTnLst>
                                    <p:set>
                                      <p:cBhvr>
                                        <p:cTn id="96" dur="1" fill="hold">
                                          <p:stCondLst>
                                            <p:cond delay="0"/>
                                          </p:stCondLst>
                                        </p:cTn>
                                        <p:tgtEl>
                                          <p:spTgt spid="7"/>
                                        </p:tgtEl>
                                        <p:attrNameLst>
                                          <p:attrName>style.visibility</p:attrName>
                                        </p:attrNameLst>
                                      </p:cBhvr>
                                      <p:to>
                                        <p:strVal val="visible"/>
                                      </p:to>
                                    </p:set>
                                    <p:anim calcmode="lin" valueType="num">
                                      <p:cBhvr additive="base">
                                        <p:cTn id="97" dur="1000" fill="hold"/>
                                        <p:tgtEl>
                                          <p:spTgt spid="7"/>
                                        </p:tgtEl>
                                        <p:attrNameLst>
                                          <p:attrName>ppt_x</p:attrName>
                                        </p:attrNameLst>
                                      </p:cBhvr>
                                      <p:tavLst>
                                        <p:tav tm="0">
                                          <p:val>
                                            <p:strVal val="0-#ppt_w/2"/>
                                          </p:val>
                                        </p:tav>
                                        <p:tav tm="100000">
                                          <p:val>
                                            <p:strVal val="#ppt_x"/>
                                          </p:val>
                                        </p:tav>
                                      </p:tavLst>
                                    </p:anim>
                                    <p:anim calcmode="lin" valueType="num">
                                      <p:cBhvr additive="base">
                                        <p:cTn id="98" dur="1000" fill="hold"/>
                                        <p:tgtEl>
                                          <p:spTgt spid="7"/>
                                        </p:tgtEl>
                                        <p:attrNameLst>
                                          <p:attrName>ppt_y</p:attrName>
                                        </p:attrNameLst>
                                      </p:cBhvr>
                                      <p:tavLst>
                                        <p:tav tm="0">
                                          <p:val>
                                            <p:strVal val="#ppt_y"/>
                                          </p:val>
                                        </p:tav>
                                        <p:tav tm="100000">
                                          <p:val>
                                            <p:strVal val="#ppt_y"/>
                                          </p:val>
                                        </p:tav>
                                      </p:tavLst>
                                    </p:anim>
                                  </p:childTnLst>
                                </p:cTn>
                              </p:par>
                              <p:par>
                                <p:cTn id="99" presetID="49" presetClass="entr" presetSubtype="0" decel="100000" fill="hold" grpId="1" nodeType="with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p:cTn id="101" dur="1000" fill="hold"/>
                                        <p:tgtEl>
                                          <p:spTgt spid="7"/>
                                        </p:tgtEl>
                                        <p:attrNameLst>
                                          <p:attrName>ppt_w</p:attrName>
                                        </p:attrNameLst>
                                      </p:cBhvr>
                                      <p:tavLst>
                                        <p:tav tm="0">
                                          <p:val>
                                            <p:fltVal val="0"/>
                                          </p:val>
                                        </p:tav>
                                        <p:tav tm="100000">
                                          <p:val>
                                            <p:strVal val="#ppt_w"/>
                                          </p:val>
                                        </p:tav>
                                      </p:tavLst>
                                    </p:anim>
                                    <p:anim calcmode="lin" valueType="num">
                                      <p:cBhvr>
                                        <p:cTn id="102" dur="1000" fill="hold"/>
                                        <p:tgtEl>
                                          <p:spTgt spid="7"/>
                                        </p:tgtEl>
                                        <p:attrNameLst>
                                          <p:attrName>ppt_h</p:attrName>
                                        </p:attrNameLst>
                                      </p:cBhvr>
                                      <p:tavLst>
                                        <p:tav tm="0">
                                          <p:val>
                                            <p:fltVal val="0"/>
                                          </p:val>
                                        </p:tav>
                                        <p:tav tm="100000">
                                          <p:val>
                                            <p:strVal val="#ppt_h"/>
                                          </p:val>
                                        </p:tav>
                                      </p:tavLst>
                                    </p:anim>
                                    <p:anim calcmode="lin" valueType="num">
                                      <p:cBhvr>
                                        <p:cTn id="103" dur="1000" fill="hold"/>
                                        <p:tgtEl>
                                          <p:spTgt spid="7"/>
                                        </p:tgtEl>
                                        <p:attrNameLst>
                                          <p:attrName>style.rotation</p:attrName>
                                        </p:attrNameLst>
                                      </p:cBhvr>
                                      <p:tavLst>
                                        <p:tav tm="0">
                                          <p:val>
                                            <p:fltVal val="360"/>
                                          </p:val>
                                        </p:tav>
                                        <p:tav tm="100000">
                                          <p:val>
                                            <p:fltVal val="0"/>
                                          </p:val>
                                        </p:tav>
                                      </p:tavLst>
                                    </p:anim>
                                    <p:animEffect transition="in" filter="fade">
                                      <p:cBhvr>
                                        <p:cTn id="104" dur="1000"/>
                                        <p:tgtEl>
                                          <p:spTgt spid="7"/>
                                        </p:tgtEl>
                                      </p:cBhvr>
                                    </p:animEffect>
                                  </p:childTnLst>
                                </p:cTn>
                              </p:par>
                            </p:childTnLst>
                          </p:cTn>
                        </p:par>
                        <p:par>
                          <p:cTn id="105" fill="hold">
                            <p:stCondLst>
                              <p:cond delay="12100"/>
                            </p:stCondLst>
                            <p:childTnLst>
                              <p:par>
                                <p:cTn id="106" presetID="10" presetClass="entr" presetSubtype="0" fill="hold" grpId="0" nodeType="afterEffect">
                                  <p:stCondLst>
                                    <p:cond delay="0"/>
                                  </p:stCondLst>
                                  <p:childTnLst>
                                    <p:set>
                                      <p:cBhvr>
                                        <p:cTn id="107" dur="1" fill="hold">
                                          <p:stCondLst>
                                            <p:cond delay="0"/>
                                          </p:stCondLst>
                                        </p:cTn>
                                        <p:tgtEl>
                                          <p:spTgt spid="14">
                                            <p:txEl>
                                              <p:pRg st="0" end="0"/>
                                            </p:txEl>
                                          </p:spTgt>
                                        </p:tgtEl>
                                        <p:attrNameLst>
                                          <p:attrName>style.visibility</p:attrName>
                                        </p:attrNameLst>
                                      </p:cBhvr>
                                      <p:to>
                                        <p:strVal val="visible"/>
                                      </p:to>
                                    </p:set>
                                    <p:animEffect transition="in" filter="fade">
                                      <p:cBhvr>
                                        <p:cTn id="108" dur="500"/>
                                        <p:tgtEl>
                                          <p:spTgt spid="14">
                                            <p:txEl>
                                              <p:pRg st="0" end="0"/>
                                            </p:txEl>
                                          </p:spTgt>
                                        </p:tgtEl>
                                      </p:cBhvr>
                                    </p:animEffect>
                                  </p:childTnLst>
                                </p:cTn>
                              </p:par>
                            </p:childTnLst>
                          </p:cTn>
                        </p:par>
                        <p:par>
                          <p:cTn id="109" fill="hold">
                            <p:stCondLst>
                              <p:cond delay="12600"/>
                            </p:stCondLst>
                            <p:childTnLst>
                              <p:par>
                                <p:cTn id="110" presetID="2" presetClass="entr" presetSubtype="4" decel="100000" fill="hold" grpId="0" nodeType="afterEffect">
                                  <p:stCondLst>
                                    <p:cond delay="0"/>
                                  </p:stCondLst>
                                  <p:iterate type="wd">
                                    <p:tmPct val="10000"/>
                                  </p:iterate>
                                  <p:childTnLst>
                                    <p:set>
                                      <p:cBhvr>
                                        <p:cTn id="111" dur="1" fill="hold">
                                          <p:stCondLst>
                                            <p:cond delay="0"/>
                                          </p:stCondLst>
                                        </p:cTn>
                                        <p:tgtEl>
                                          <p:spTgt spid="27"/>
                                        </p:tgtEl>
                                        <p:attrNameLst>
                                          <p:attrName>style.visibility</p:attrName>
                                        </p:attrNameLst>
                                      </p:cBhvr>
                                      <p:to>
                                        <p:strVal val="visible"/>
                                      </p:to>
                                    </p:set>
                                    <p:anim calcmode="lin" valueType="num">
                                      <p:cBhvr additive="base">
                                        <p:cTn id="112" dur="1000" fill="hold"/>
                                        <p:tgtEl>
                                          <p:spTgt spid="27"/>
                                        </p:tgtEl>
                                        <p:attrNameLst>
                                          <p:attrName>ppt_x</p:attrName>
                                        </p:attrNameLst>
                                      </p:cBhvr>
                                      <p:tavLst>
                                        <p:tav tm="0">
                                          <p:val>
                                            <p:strVal val="#ppt_x"/>
                                          </p:val>
                                        </p:tav>
                                        <p:tav tm="100000">
                                          <p:val>
                                            <p:strVal val="#ppt_x"/>
                                          </p:val>
                                        </p:tav>
                                      </p:tavLst>
                                    </p:anim>
                                    <p:anim calcmode="lin" valueType="num">
                                      <p:cBhvr additive="base">
                                        <p:cTn id="113" dur="1000" fill="hold"/>
                                        <p:tgtEl>
                                          <p:spTgt spid="27"/>
                                        </p:tgtEl>
                                        <p:attrNameLst>
                                          <p:attrName>ppt_y</p:attrName>
                                        </p:attrNameLst>
                                      </p:cBhvr>
                                      <p:tavLst>
                                        <p:tav tm="0">
                                          <p:val>
                                            <p:strVal val="1+#ppt_h/2"/>
                                          </p:val>
                                        </p:tav>
                                        <p:tav tm="100000">
                                          <p:val>
                                            <p:strVal val="#ppt_y"/>
                                          </p:val>
                                        </p:tav>
                                      </p:tavLst>
                                    </p:anim>
                                  </p:childTnLst>
                                </p:cTn>
                              </p:par>
                            </p:childTnLst>
                          </p:cTn>
                        </p:par>
                        <p:par>
                          <p:cTn id="114" fill="hold">
                            <p:stCondLst>
                              <p:cond delay="13700"/>
                            </p:stCondLst>
                            <p:childTnLst>
                              <p:par>
                                <p:cTn id="115" presetID="10" presetClass="entr" presetSubtype="0" fill="hold" grpId="0" nodeType="afterEffect">
                                  <p:stCondLst>
                                    <p:cond delay="0"/>
                                  </p:stCondLst>
                                  <p:childTnLst>
                                    <p:set>
                                      <p:cBhvr>
                                        <p:cTn id="116" dur="1" fill="hold">
                                          <p:stCondLst>
                                            <p:cond delay="0"/>
                                          </p:stCondLst>
                                        </p:cTn>
                                        <p:tgtEl>
                                          <p:spTgt spid="28"/>
                                        </p:tgtEl>
                                        <p:attrNameLst>
                                          <p:attrName>style.visibility</p:attrName>
                                        </p:attrNameLst>
                                      </p:cBhvr>
                                      <p:to>
                                        <p:strVal val="visible"/>
                                      </p:to>
                                    </p:set>
                                    <p:animEffect transition="in" filter="fade">
                                      <p:cBhvr>
                                        <p:cTn id="1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imple process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Diamond 5"/>
          <p:cNvSpPr/>
          <p:nvPr/>
        </p:nvSpPr>
        <p:spPr>
          <a:xfrm>
            <a:off x="1403385"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 name="Diamond 4"/>
          <p:cNvSpPr/>
          <p:nvPr/>
        </p:nvSpPr>
        <p:spPr>
          <a:xfrm>
            <a:off x="1403385"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p:ph type="body" sz="quarter" idx="17" hasCustomPrompt="1"/>
          </p:nvPr>
        </p:nvSpPr>
        <p:spPr>
          <a:xfrm>
            <a:off x="1521936"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0" name="Diamond 9"/>
          <p:cNvSpPr/>
          <p:nvPr/>
        </p:nvSpPr>
        <p:spPr>
          <a:xfrm rot="10800000">
            <a:off x="3363882" y="321036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p:nvSpPr>
        <p:spPr>
          <a:xfrm rot="10800000">
            <a:off x="3363882" y="3045845"/>
            <a:ext cx="1567543" cy="156778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8" hasCustomPrompt="1"/>
          </p:nvPr>
        </p:nvSpPr>
        <p:spPr>
          <a:xfrm>
            <a:off x="3482433"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12" hasCustomPrompt="1"/>
          </p:nvPr>
        </p:nvSpPr>
        <p:spPr>
          <a:xfrm>
            <a:off x="935568"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4" name="Text Placeholder 5"/>
          <p:cNvSpPr>
            <a:spLocks noGrp="1"/>
          </p:cNvSpPr>
          <p:nvPr>
            <p:ph type="body" sz="quarter" idx="19" hasCustomPrompt="1"/>
          </p:nvPr>
        </p:nvSpPr>
        <p:spPr>
          <a:xfrm>
            <a:off x="2920363" y="4908840"/>
            <a:ext cx="2478877" cy="1016624"/>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5" name="Diamond 14"/>
          <p:cNvSpPr/>
          <p:nvPr/>
        </p:nvSpPr>
        <p:spPr>
          <a:xfrm>
            <a:off x="5324379"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Diamond 15"/>
          <p:cNvSpPr/>
          <p:nvPr/>
        </p:nvSpPr>
        <p:spPr>
          <a:xfrm>
            <a:off x="5324379"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7" name="Text Placeholder 5"/>
          <p:cNvSpPr>
            <a:spLocks noGrp="1"/>
          </p:cNvSpPr>
          <p:nvPr>
            <p:ph type="body" sz="quarter" idx="20" hasCustomPrompt="1"/>
          </p:nvPr>
        </p:nvSpPr>
        <p:spPr>
          <a:xfrm>
            <a:off x="5442931"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8" name="Text Placeholder 5"/>
          <p:cNvSpPr>
            <a:spLocks noGrp="1"/>
          </p:cNvSpPr>
          <p:nvPr>
            <p:ph type="body" sz="quarter" idx="21" hasCustomPrompt="1"/>
          </p:nvPr>
        </p:nvSpPr>
        <p:spPr>
          <a:xfrm>
            <a:off x="4844412"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9" name="Diamond 18"/>
          <p:cNvSpPr/>
          <p:nvPr/>
        </p:nvSpPr>
        <p:spPr>
          <a:xfrm rot="10800000">
            <a:off x="7284877" y="321036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0" name="Diamond 19"/>
          <p:cNvSpPr/>
          <p:nvPr/>
        </p:nvSpPr>
        <p:spPr>
          <a:xfrm rot="10800000">
            <a:off x="7284877" y="3045845"/>
            <a:ext cx="1567543" cy="156778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Text Placeholder 5"/>
          <p:cNvSpPr>
            <a:spLocks noGrp="1"/>
          </p:cNvSpPr>
          <p:nvPr>
            <p:ph type="body" sz="quarter" idx="22" hasCustomPrompt="1"/>
          </p:nvPr>
        </p:nvSpPr>
        <p:spPr>
          <a:xfrm>
            <a:off x="7403428"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3" hasCustomPrompt="1"/>
          </p:nvPr>
        </p:nvSpPr>
        <p:spPr>
          <a:xfrm>
            <a:off x="6829295" y="4908840"/>
            <a:ext cx="2478877" cy="1016624"/>
          </a:xfrm>
        </p:spPr>
        <p:txBody>
          <a:bodyPr anchor="t"/>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Diamond 22"/>
          <p:cNvSpPr/>
          <p:nvPr/>
        </p:nvSpPr>
        <p:spPr>
          <a:xfrm>
            <a:off x="9245374" y="2881325"/>
            <a:ext cx="1567543" cy="1567785"/>
          </a:xfrm>
          <a:prstGeom prst="diamond">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4" name="Diamond 23"/>
          <p:cNvSpPr/>
          <p:nvPr/>
        </p:nvSpPr>
        <p:spPr>
          <a:xfrm>
            <a:off x="9245374" y="3045845"/>
            <a:ext cx="1567543" cy="1567785"/>
          </a:xfrm>
          <a:prstGeom prst="diamond">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Text Placeholder 5"/>
          <p:cNvSpPr>
            <a:spLocks noGrp="1"/>
          </p:cNvSpPr>
          <p:nvPr>
            <p:ph type="body" sz="quarter" idx="24" hasCustomPrompt="1"/>
          </p:nvPr>
        </p:nvSpPr>
        <p:spPr>
          <a:xfrm>
            <a:off x="9363925" y="3625864"/>
            <a:ext cx="1330439" cy="407746"/>
          </a:xfrm>
        </p:spPr>
        <p:txBody>
          <a:bodyPr numCol="1"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25" hasCustomPrompt="1"/>
          </p:nvPr>
        </p:nvSpPr>
        <p:spPr>
          <a:xfrm>
            <a:off x="8789706" y="1734010"/>
            <a:ext cx="2478877" cy="1016624"/>
          </a:xfrm>
        </p:spPr>
        <p:txBody>
          <a:bodyPr anchor="b"/>
          <a:lstStyle>
            <a:lvl1pPr marL="0" indent="0" algn="l">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037061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7"/>
                                        </p:tgtEl>
                                        <p:attrNameLst>
                                          <p:attrName>style.visibility</p:attrName>
                                        </p:attrNameLst>
                                      </p:cBhvr>
                                      <p:to>
                                        <p:strVal val="visible"/>
                                      </p:to>
                                    </p:set>
                                    <p:anim calcmode="lin" valueType="num">
                                      <p:cBhvr additive="base">
                                        <p:cTn id="7" dur="1000" fill="hold"/>
                                        <p:tgtEl>
                                          <p:spTgt spid="27"/>
                                        </p:tgtEl>
                                        <p:attrNameLst>
                                          <p:attrName>ppt_x</p:attrName>
                                        </p:attrNameLst>
                                      </p:cBhvr>
                                      <p:tavLst>
                                        <p:tav tm="0">
                                          <p:val>
                                            <p:strVal val="#ppt_x"/>
                                          </p:val>
                                        </p:tav>
                                        <p:tav tm="100000">
                                          <p:val>
                                            <p:strVal val="#ppt_x"/>
                                          </p:val>
                                        </p:tav>
                                      </p:tavLst>
                                    </p:anim>
                                    <p:anim calcmode="lin" valueType="num">
                                      <p:cBhvr additive="base">
                                        <p:cTn id="8" dur="1000" fill="hold"/>
                                        <p:tgtEl>
                                          <p:spTgt spid="27"/>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2" presetClass="entr" presetSubtype="4" decel="10000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1000" fill="hold"/>
                                        <p:tgtEl>
                                          <p:spTgt spid="6"/>
                                        </p:tgtEl>
                                        <p:attrNameLst>
                                          <p:attrName>ppt_x</p:attrName>
                                        </p:attrNameLst>
                                      </p:cBhvr>
                                      <p:tavLst>
                                        <p:tav tm="0">
                                          <p:val>
                                            <p:strVal val="#ppt_x"/>
                                          </p:val>
                                        </p:tav>
                                        <p:tav tm="100000">
                                          <p:val>
                                            <p:strVal val="#ppt_x"/>
                                          </p:val>
                                        </p:tav>
                                      </p:tavLst>
                                    </p:anim>
                                    <p:anim calcmode="lin" valueType="num">
                                      <p:cBhvr additive="base">
                                        <p:cTn id="19" dur="1000" fill="hold"/>
                                        <p:tgtEl>
                                          <p:spTgt spid="6"/>
                                        </p:tgtEl>
                                        <p:attrNameLst>
                                          <p:attrName>ppt_y</p:attrName>
                                        </p:attrNameLst>
                                      </p:cBhvr>
                                      <p:tavLst>
                                        <p:tav tm="0">
                                          <p:val>
                                            <p:strVal val="1+#ppt_h/2"/>
                                          </p:val>
                                        </p:tav>
                                        <p:tav tm="100000">
                                          <p:val>
                                            <p:strVal val="#ppt_y"/>
                                          </p:val>
                                        </p:tav>
                                      </p:tavLst>
                                    </p:anim>
                                  </p:childTnLst>
                                </p:cTn>
                              </p:par>
                              <p:par>
                                <p:cTn id="20" presetID="53" presetClass="entr" presetSubtype="16" fill="hold" grpId="1"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750" fill="hold"/>
                                        <p:tgtEl>
                                          <p:spTgt spid="6"/>
                                        </p:tgtEl>
                                        <p:attrNameLst>
                                          <p:attrName>ppt_w</p:attrName>
                                        </p:attrNameLst>
                                      </p:cBhvr>
                                      <p:tavLst>
                                        <p:tav tm="0">
                                          <p:val>
                                            <p:fltVal val="0"/>
                                          </p:val>
                                        </p:tav>
                                        <p:tav tm="100000">
                                          <p:val>
                                            <p:strVal val="#ppt_w"/>
                                          </p:val>
                                        </p:tav>
                                      </p:tavLst>
                                    </p:anim>
                                    <p:anim calcmode="lin" valueType="num">
                                      <p:cBhvr>
                                        <p:cTn id="23" dur="750" fill="hold"/>
                                        <p:tgtEl>
                                          <p:spTgt spid="6"/>
                                        </p:tgtEl>
                                        <p:attrNameLst>
                                          <p:attrName>ppt_h</p:attrName>
                                        </p:attrNameLst>
                                      </p:cBhvr>
                                      <p:tavLst>
                                        <p:tav tm="0">
                                          <p:val>
                                            <p:fltVal val="0"/>
                                          </p:val>
                                        </p:tav>
                                        <p:tav tm="100000">
                                          <p:val>
                                            <p:strVal val="#ppt_h"/>
                                          </p:val>
                                        </p:tav>
                                      </p:tavLst>
                                    </p:anim>
                                    <p:animEffect transition="in" filter="fade">
                                      <p:cBhvr>
                                        <p:cTn id="24" dur="750"/>
                                        <p:tgtEl>
                                          <p:spTgt spid="6"/>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3050"/>
                            </p:stCondLst>
                            <p:childTnLst>
                              <p:par>
                                <p:cTn id="30" presetID="10" presetClass="entr" presetSubtype="0" fill="hold" grpId="0" nodeType="after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xEl>
                                              <p:pRg st="0" end="0"/>
                                            </p:txEl>
                                          </p:spTgt>
                                        </p:tgtEl>
                                        <p:attrNameLst>
                                          <p:attrName>style.visibility</p:attrName>
                                        </p:attrNameLst>
                                      </p:cBhvr>
                                      <p:to>
                                        <p:strVal val="visible"/>
                                      </p:to>
                                    </p:set>
                                    <p:animEffect transition="in" filter="fade">
                                      <p:cBhvr>
                                        <p:cTn id="35" dur="500"/>
                                        <p:tgtEl>
                                          <p:spTgt spid="12">
                                            <p:txEl>
                                              <p:pRg st="0" end="0"/>
                                            </p:txEl>
                                          </p:spTgt>
                                        </p:tgtEl>
                                      </p:cBhvr>
                                    </p:animEffect>
                                  </p:childTnLst>
                                </p:cTn>
                              </p:par>
                              <p:par>
                                <p:cTn id="36" presetID="2" presetClass="entr" presetSubtype="1"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1000" fill="hold"/>
                                        <p:tgtEl>
                                          <p:spTgt spid="10"/>
                                        </p:tgtEl>
                                        <p:attrNameLst>
                                          <p:attrName>ppt_x</p:attrName>
                                        </p:attrNameLst>
                                      </p:cBhvr>
                                      <p:tavLst>
                                        <p:tav tm="0">
                                          <p:val>
                                            <p:strVal val="#ppt_x"/>
                                          </p:val>
                                        </p:tav>
                                        <p:tav tm="100000">
                                          <p:val>
                                            <p:strVal val="#ppt_x"/>
                                          </p:val>
                                        </p:tav>
                                      </p:tavLst>
                                    </p:anim>
                                    <p:anim calcmode="lin" valueType="num">
                                      <p:cBhvr additive="base">
                                        <p:cTn id="39" dur="1000" fill="hold"/>
                                        <p:tgtEl>
                                          <p:spTgt spid="10"/>
                                        </p:tgtEl>
                                        <p:attrNameLst>
                                          <p:attrName>ppt_y</p:attrName>
                                        </p:attrNameLst>
                                      </p:cBhvr>
                                      <p:tavLst>
                                        <p:tav tm="0">
                                          <p:val>
                                            <p:strVal val="0-#ppt_h/2"/>
                                          </p:val>
                                        </p:tav>
                                        <p:tav tm="100000">
                                          <p:val>
                                            <p:strVal val="#ppt_y"/>
                                          </p:val>
                                        </p:tav>
                                      </p:tavLst>
                                    </p:anim>
                                  </p:childTnLst>
                                </p:cTn>
                              </p:par>
                              <p:par>
                                <p:cTn id="40" presetID="53" presetClass="entr" presetSubtype="16" fill="hold" grpId="1"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750" fill="hold"/>
                                        <p:tgtEl>
                                          <p:spTgt spid="10"/>
                                        </p:tgtEl>
                                        <p:attrNameLst>
                                          <p:attrName>ppt_w</p:attrName>
                                        </p:attrNameLst>
                                      </p:cBhvr>
                                      <p:tavLst>
                                        <p:tav tm="0">
                                          <p:val>
                                            <p:fltVal val="0"/>
                                          </p:val>
                                        </p:tav>
                                        <p:tav tm="100000">
                                          <p:val>
                                            <p:strVal val="#ppt_w"/>
                                          </p:val>
                                        </p:tav>
                                      </p:tavLst>
                                    </p:anim>
                                    <p:anim calcmode="lin" valueType="num">
                                      <p:cBhvr>
                                        <p:cTn id="43" dur="750" fill="hold"/>
                                        <p:tgtEl>
                                          <p:spTgt spid="10"/>
                                        </p:tgtEl>
                                        <p:attrNameLst>
                                          <p:attrName>ppt_h</p:attrName>
                                        </p:attrNameLst>
                                      </p:cBhvr>
                                      <p:tavLst>
                                        <p:tav tm="0">
                                          <p:val>
                                            <p:fltVal val="0"/>
                                          </p:val>
                                        </p:tav>
                                        <p:tav tm="100000">
                                          <p:val>
                                            <p:strVal val="#ppt_h"/>
                                          </p:val>
                                        </p:tav>
                                      </p:tavLst>
                                    </p:anim>
                                    <p:animEffect transition="in" filter="fade">
                                      <p:cBhvr>
                                        <p:cTn id="44" dur="750"/>
                                        <p:tgtEl>
                                          <p:spTgt spid="10"/>
                                        </p:tgtEl>
                                      </p:cBhvr>
                                    </p:animEffect>
                                  </p:childTnLst>
                                </p:cTn>
                              </p:par>
                            </p:childTnLst>
                          </p:cTn>
                        </p:par>
                        <p:par>
                          <p:cTn id="45" fill="hold">
                            <p:stCondLst>
                              <p:cond delay="405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par>
                          <p:cTn id="49" fill="hold">
                            <p:stCondLst>
                              <p:cond delay="4800"/>
                            </p:stCondLst>
                            <p:childTnLst>
                              <p:par>
                                <p:cTn id="50" presetID="10" presetClass="entr" presetSubtype="0" fill="hold" grpId="0" nodeType="afterEffect">
                                  <p:stCondLst>
                                    <p:cond delay="0"/>
                                  </p:stCondLst>
                                  <p:childTnLst>
                                    <p:set>
                                      <p:cBhvr>
                                        <p:cTn id="51" dur="1" fill="hold">
                                          <p:stCondLst>
                                            <p:cond delay="0"/>
                                          </p:stCondLst>
                                        </p:cTn>
                                        <p:tgtEl>
                                          <p:spTgt spid="17">
                                            <p:txEl>
                                              <p:pRg st="0" end="0"/>
                                            </p:txEl>
                                          </p:spTgt>
                                        </p:tgtEl>
                                        <p:attrNameLst>
                                          <p:attrName>style.visibility</p:attrName>
                                        </p:attrNameLst>
                                      </p:cBhvr>
                                      <p:to>
                                        <p:strVal val="visible"/>
                                      </p:to>
                                    </p:set>
                                    <p:animEffect transition="in" filter="fade">
                                      <p:cBhvr>
                                        <p:cTn id="52" dur="500"/>
                                        <p:tgtEl>
                                          <p:spTgt spid="17">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2" presetClass="entr" presetSubtype="4" decel="100000" fill="hold" grpId="0" nodeType="withEffect">
                                  <p:stCondLst>
                                    <p:cond delay="0"/>
                                  </p:stCondLst>
                                  <p:childTnLst>
                                    <p:set>
                                      <p:cBhvr>
                                        <p:cTn id="57" dur="1" fill="hold">
                                          <p:stCondLst>
                                            <p:cond delay="0"/>
                                          </p:stCondLst>
                                        </p:cTn>
                                        <p:tgtEl>
                                          <p:spTgt spid="15"/>
                                        </p:tgtEl>
                                        <p:attrNameLst>
                                          <p:attrName>style.visibility</p:attrName>
                                        </p:attrNameLst>
                                      </p:cBhvr>
                                      <p:to>
                                        <p:strVal val="visible"/>
                                      </p:to>
                                    </p:set>
                                    <p:anim calcmode="lin" valueType="num">
                                      <p:cBhvr additive="base">
                                        <p:cTn id="58" dur="1000" fill="hold"/>
                                        <p:tgtEl>
                                          <p:spTgt spid="15"/>
                                        </p:tgtEl>
                                        <p:attrNameLst>
                                          <p:attrName>ppt_x</p:attrName>
                                        </p:attrNameLst>
                                      </p:cBhvr>
                                      <p:tavLst>
                                        <p:tav tm="0">
                                          <p:val>
                                            <p:strVal val="#ppt_x"/>
                                          </p:val>
                                        </p:tav>
                                        <p:tav tm="100000">
                                          <p:val>
                                            <p:strVal val="#ppt_x"/>
                                          </p:val>
                                        </p:tav>
                                      </p:tavLst>
                                    </p:anim>
                                    <p:anim calcmode="lin" valueType="num">
                                      <p:cBhvr additive="base">
                                        <p:cTn id="59" dur="1000" fill="hold"/>
                                        <p:tgtEl>
                                          <p:spTgt spid="15"/>
                                        </p:tgtEl>
                                        <p:attrNameLst>
                                          <p:attrName>ppt_y</p:attrName>
                                        </p:attrNameLst>
                                      </p:cBhvr>
                                      <p:tavLst>
                                        <p:tav tm="0">
                                          <p:val>
                                            <p:strVal val="1+#ppt_h/2"/>
                                          </p:val>
                                        </p:tav>
                                        <p:tav tm="100000">
                                          <p:val>
                                            <p:strVal val="#ppt_y"/>
                                          </p:val>
                                        </p:tav>
                                      </p:tavLst>
                                    </p:anim>
                                  </p:childTnLst>
                                </p:cTn>
                              </p:par>
                              <p:par>
                                <p:cTn id="60" presetID="53" presetClass="entr" presetSubtype="16" fill="hold" grpId="1" nodeType="withEffect">
                                  <p:stCondLst>
                                    <p:cond delay="0"/>
                                  </p:stCondLst>
                                  <p:childTnLst>
                                    <p:set>
                                      <p:cBhvr>
                                        <p:cTn id="61" dur="1" fill="hold">
                                          <p:stCondLst>
                                            <p:cond delay="0"/>
                                          </p:stCondLst>
                                        </p:cTn>
                                        <p:tgtEl>
                                          <p:spTgt spid="15"/>
                                        </p:tgtEl>
                                        <p:attrNameLst>
                                          <p:attrName>style.visibility</p:attrName>
                                        </p:attrNameLst>
                                      </p:cBhvr>
                                      <p:to>
                                        <p:strVal val="visible"/>
                                      </p:to>
                                    </p:set>
                                    <p:anim calcmode="lin" valueType="num">
                                      <p:cBhvr>
                                        <p:cTn id="62" dur="750" fill="hold"/>
                                        <p:tgtEl>
                                          <p:spTgt spid="15"/>
                                        </p:tgtEl>
                                        <p:attrNameLst>
                                          <p:attrName>ppt_w</p:attrName>
                                        </p:attrNameLst>
                                      </p:cBhvr>
                                      <p:tavLst>
                                        <p:tav tm="0">
                                          <p:val>
                                            <p:fltVal val="0"/>
                                          </p:val>
                                        </p:tav>
                                        <p:tav tm="100000">
                                          <p:val>
                                            <p:strVal val="#ppt_w"/>
                                          </p:val>
                                        </p:tav>
                                      </p:tavLst>
                                    </p:anim>
                                    <p:anim calcmode="lin" valueType="num">
                                      <p:cBhvr>
                                        <p:cTn id="63" dur="750" fill="hold"/>
                                        <p:tgtEl>
                                          <p:spTgt spid="15"/>
                                        </p:tgtEl>
                                        <p:attrNameLst>
                                          <p:attrName>ppt_h</p:attrName>
                                        </p:attrNameLst>
                                      </p:cBhvr>
                                      <p:tavLst>
                                        <p:tav tm="0">
                                          <p:val>
                                            <p:fltVal val="0"/>
                                          </p:val>
                                        </p:tav>
                                        <p:tav tm="100000">
                                          <p:val>
                                            <p:strVal val="#ppt_h"/>
                                          </p:val>
                                        </p:tav>
                                      </p:tavLst>
                                    </p:anim>
                                    <p:animEffect transition="in" filter="fade">
                                      <p:cBhvr>
                                        <p:cTn id="64" dur="750"/>
                                        <p:tgtEl>
                                          <p:spTgt spid="15"/>
                                        </p:tgtEl>
                                      </p:cBhvr>
                                    </p:animEffect>
                                  </p:childTnLst>
                                </p:cTn>
                              </p:par>
                            </p:childTnLst>
                          </p:cTn>
                        </p:par>
                        <p:par>
                          <p:cTn id="65" fill="hold">
                            <p:stCondLst>
                              <p:cond delay="5800"/>
                            </p:stCondLst>
                            <p:childTnLst>
                              <p:par>
                                <p:cTn id="66" presetID="10" presetClass="entr" presetSubtype="0" fill="hold" grpId="0" nodeType="afterEffect">
                                  <p:stCondLst>
                                    <p:cond delay="250"/>
                                  </p:stCondLst>
                                  <p:childTnLst>
                                    <p:set>
                                      <p:cBhvr>
                                        <p:cTn id="67" dur="1" fill="hold">
                                          <p:stCondLst>
                                            <p:cond delay="0"/>
                                          </p:stCondLst>
                                        </p:cTn>
                                        <p:tgtEl>
                                          <p:spTgt spid="18"/>
                                        </p:tgtEl>
                                        <p:attrNameLst>
                                          <p:attrName>style.visibility</p:attrName>
                                        </p:attrNameLst>
                                      </p:cBhvr>
                                      <p:to>
                                        <p:strVal val="visible"/>
                                      </p:to>
                                    </p:set>
                                    <p:animEffect transition="in" filter="fade">
                                      <p:cBhvr>
                                        <p:cTn id="68" dur="500"/>
                                        <p:tgtEl>
                                          <p:spTgt spid="18"/>
                                        </p:tgtEl>
                                      </p:cBhvr>
                                    </p:animEffect>
                                  </p:childTnLst>
                                </p:cTn>
                              </p:par>
                            </p:childTnLst>
                          </p:cTn>
                        </p:par>
                        <p:par>
                          <p:cTn id="69" fill="hold">
                            <p:stCondLst>
                              <p:cond delay="6550"/>
                            </p:stCondLst>
                            <p:childTnLst>
                              <p:par>
                                <p:cTn id="70" presetID="10" presetClass="entr" presetSubtype="0" fill="hold" grpId="0" nodeType="after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fade">
                                      <p:cBhvr>
                                        <p:cTn id="72" dur="500"/>
                                        <p:tgtEl>
                                          <p:spTgt spid="2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xEl>
                                              <p:pRg st="0" end="0"/>
                                            </p:txEl>
                                          </p:spTgt>
                                        </p:tgtEl>
                                        <p:attrNameLst>
                                          <p:attrName>style.visibility</p:attrName>
                                        </p:attrNameLst>
                                      </p:cBhvr>
                                      <p:to>
                                        <p:strVal val="visible"/>
                                      </p:to>
                                    </p:set>
                                    <p:animEffect transition="in" filter="fade">
                                      <p:cBhvr>
                                        <p:cTn id="75" dur="500"/>
                                        <p:tgtEl>
                                          <p:spTgt spid="21">
                                            <p:txEl>
                                              <p:pRg st="0" end="0"/>
                                            </p:txEl>
                                          </p:spTgt>
                                        </p:tgtEl>
                                      </p:cBhvr>
                                    </p:animEffect>
                                  </p:childTnLst>
                                </p:cTn>
                              </p:par>
                              <p:par>
                                <p:cTn id="76" presetID="2" presetClass="entr" presetSubtype="1" decel="100000" fill="hold" grpId="0"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1000" fill="hold"/>
                                        <p:tgtEl>
                                          <p:spTgt spid="19"/>
                                        </p:tgtEl>
                                        <p:attrNameLst>
                                          <p:attrName>ppt_x</p:attrName>
                                        </p:attrNameLst>
                                      </p:cBhvr>
                                      <p:tavLst>
                                        <p:tav tm="0">
                                          <p:val>
                                            <p:strVal val="#ppt_x"/>
                                          </p:val>
                                        </p:tav>
                                        <p:tav tm="100000">
                                          <p:val>
                                            <p:strVal val="#ppt_x"/>
                                          </p:val>
                                        </p:tav>
                                      </p:tavLst>
                                    </p:anim>
                                    <p:anim calcmode="lin" valueType="num">
                                      <p:cBhvr additive="base">
                                        <p:cTn id="79" dur="1000" fill="hold"/>
                                        <p:tgtEl>
                                          <p:spTgt spid="19"/>
                                        </p:tgtEl>
                                        <p:attrNameLst>
                                          <p:attrName>ppt_y</p:attrName>
                                        </p:attrNameLst>
                                      </p:cBhvr>
                                      <p:tavLst>
                                        <p:tav tm="0">
                                          <p:val>
                                            <p:strVal val="0-#ppt_h/2"/>
                                          </p:val>
                                        </p:tav>
                                        <p:tav tm="100000">
                                          <p:val>
                                            <p:strVal val="#ppt_y"/>
                                          </p:val>
                                        </p:tav>
                                      </p:tavLst>
                                    </p:anim>
                                  </p:childTnLst>
                                </p:cTn>
                              </p:par>
                              <p:par>
                                <p:cTn id="80" presetID="53" presetClass="entr" presetSubtype="16" fill="hold" grpId="1"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p:cTn id="82" dur="750" fill="hold"/>
                                        <p:tgtEl>
                                          <p:spTgt spid="19"/>
                                        </p:tgtEl>
                                        <p:attrNameLst>
                                          <p:attrName>ppt_w</p:attrName>
                                        </p:attrNameLst>
                                      </p:cBhvr>
                                      <p:tavLst>
                                        <p:tav tm="0">
                                          <p:val>
                                            <p:fltVal val="0"/>
                                          </p:val>
                                        </p:tav>
                                        <p:tav tm="100000">
                                          <p:val>
                                            <p:strVal val="#ppt_w"/>
                                          </p:val>
                                        </p:tav>
                                      </p:tavLst>
                                    </p:anim>
                                    <p:anim calcmode="lin" valueType="num">
                                      <p:cBhvr>
                                        <p:cTn id="83" dur="750" fill="hold"/>
                                        <p:tgtEl>
                                          <p:spTgt spid="19"/>
                                        </p:tgtEl>
                                        <p:attrNameLst>
                                          <p:attrName>ppt_h</p:attrName>
                                        </p:attrNameLst>
                                      </p:cBhvr>
                                      <p:tavLst>
                                        <p:tav tm="0">
                                          <p:val>
                                            <p:fltVal val="0"/>
                                          </p:val>
                                        </p:tav>
                                        <p:tav tm="100000">
                                          <p:val>
                                            <p:strVal val="#ppt_h"/>
                                          </p:val>
                                        </p:tav>
                                      </p:tavLst>
                                    </p:anim>
                                    <p:animEffect transition="in" filter="fade">
                                      <p:cBhvr>
                                        <p:cTn id="84" dur="750"/>
                                        <p:tgtEl>
                                          <p:spTgt spid="19"/>
                                        </p:tgtEl>
                                      </p:cBhvr>
                                    </p:animEffect>
                                  </p:childTnLst>
                                </p:cTn>
                              </p:par>
                            </p:childTnLst>
                          </p:cTn>
                        </p:par>
                        <p:par>
                          <p:cTn id="85" fill="hold">
                            <p:stCondLst>
                              <p:cond delay="7550"/>
                            </p:stCondLst>
                            <p:childTnLst>
                              <p:par>
                                <p:cTn id="86" presetID="10" presetClass="entr" presetSubtype="0" fill="hold" grpId="0" nodeType="afterEffect">
                                  <p:stCondLst>
                                    <p:cond delay="25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par>
                          <p:cTn id="89" fill="hold">
                            <p:stCondLst>
                              <p:cond delay="8300"/>
                            </p:stCondLst>
                            <p:childTnLst>
                              <p:par>
                                <p:cTn id="90" presetID="10" presetClass="entr" presetSubtype="0" fill="hold" grpId="0" nodeType="afterEffect">
                                  <p:stCondLst>
                                    <p:cond delay="0"/>
                                  </p:stCondLst>
                                  <p:childTnLst>
                                    <p:set>
                                      <p:cBhvr>
                                        <p:cTn id="91" dur="1" fill="hold">
                                          <p:stCondLst>
                                            <p:cond delay="0"/>
                                          </p:stCondLst>
                                        </p:cTn>
                                        <p:tgtEl>
                                          <p:spTgt spid="25">
                                            <p:txEl>
                                              <p:pRg st="0" end="0"/>
                                            </p:txEl>
                                          </p:spTgt>
                                        </p:tgtEl>
                                        <p:attrNameLst>
                                          <p:attrName>style.visibility</p:attrName>
                                        </p:attrNameLst>
                                      </p:cBhvr>
                                      <p:to>
                                        <p:strVal val="visible"/>
                                      </p:to>
                                    </p:set>
                                    <p:animEffect transition="in" filter="fade">
                                      <p:cBhvr>
                                        <p:cTn id="92" dur="500"/>
                                        <p:tgtEl>
                                          <p:spTgt spid="25">
                                            <p:txEl>
                                              <p:pRg st="0" end="0"/>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par>
                                <p:cTn id="96" presetID="2" presetClass="entr" presetSubtype="4" decel="100000" fill="hold" grpId="0" nodeType="withEffect">
                                  <p:stCondLst>
                                    <p:cond delay="0"/>
                                  </p:stCondLst>
                                  <p:childTnLst>
                                    <p:set>
                                      <p:cBhvr>
                                        <p:cTn id="97" dur="1" fill="hold">
                                          <p:stCondLst>
                                            <p:cond delay="0"/>
                                          </p:stCondLst>
                                        </p:cTn>
                                        <p:tgtEl>
                                          <p:spTgt spid="23"/>
                                        </p:tgtEl>
                                        <p:attrNameLst>
                                          <p:attrName>style.visibility</p:attrName>
                                        </p:attrNameLst>
                                      </p:cBhvr>
                                      <p:to>
                                        <p:strVal val="visible"/>
                                      </p:to>
                                    </p:set>
                                    <p:anim calcmode="lin" valueType="num">
                                      <p:cBhvr additive="base">
                                        <p:cTn id="98" dur="1000" fill="hold"/>
                                        <p:tgtEl>
                                          <p:spTgt spid="23"/>
                                        </p:tgtEl>
                                        <p:attrNameLst>
                                          <p:attrName>ppt_x</p:attrName>
                                        </p:attrNameLst>
                                      </p:cBhvr>
                                      <p:tavLst>
                                        <p:tav tm="0">
                                          <p:val>
                                            <p:strVal val="#ppt_x"/>
                                          </p:val>
                                        </p:tav>
                                        <p:tav tm="100000">
                                          <p:val>
                                            <p:strVal val="#ppt_x"/>
                                          </p:val>
                                        </p:tav>
                                      </p:tavLst>
                                    </p:anim>
                                    <p:anim calcmode="lin" valueType="num">
                                      <p:cBhvr additive="base">
                                        <p:cTn id="99" dur="1000" fill="hold"/>
                                        <p:tgtEl>
                                          <p:spTgt spid="23"/>
                                        </p:tgtEl>
                                        <p:attrNameLst>
                                          <p:attrName>ppt_y</p:attrName>
                                        </p:attrNameLst>
                                      </p:cBhvr>
                                      <p:tavLst>
                                        <p:tav tm="0">
                                          <p:val>
                                            <p:strVal val="1+#ppt_h/2"/>
                                          </p:val>
                                        </p:tav>
                                        <p:tav tm="100000">
                                          <p:val>
                                            <p:strVal val="#ppt_y"/>
                                          </p:val>
                                        </p:tav>
                                      </p:tavLst>
                                    </p:anim>
                                  </p:childTnLst>
                                </p:cTn>
                              </p:par>
                              <p:par>
                                <p:cTn id="100" presetID="53" presetClass="entr" presetSubtype="16" fill="hold" grpId="1" nodeType="withEffect">
                                  <p:stCondLst>
                                    <p:cond delay="0"/>
                                  </p:stCondLst>
                                  <p:childTnLst>
                                    <p:set>
                                      <p:cBhvr>
                                        <p:cTn id="101" dur="1" fill="hold">
                                          <p:stCondLst>
                                            <p:cond delay="0"/>
                                          </p:stCondLst>
                                        </p:cTn>
                                        <p:tgtEl>
                                          <p:spTgt spid="23"/>
                                        </p:tgtEl>
                                        <p:attrNameLst>
                                          <p:attrName>style.visibility</p:attrName>
                                        </p:attrNameLst>
                                      </p:cBhvr>
                                      <p:to>
                                        <p:strVal val="visible"/>
                                      </p:to>
                                    </p:set>
                                    <p:anim calcmode="lin" valueType="num">
                                      <p:cBhvr>
                                        <p:cTn id="102" dur="750" fill="hold"/>
                                        <p:tgtEl>
                                          <p:spTgt spid="23"/>
                                        </p:tgtEl>
                                        <p:attrNameLst>
                                          <p:attrName>ppt_w</p:attrName>
                                        </p:attrNameLst>
                                      </p:cBhvr>
                                      <p:tavLst>
                                        <p:tav tm="0">
                                          <p:val>
                                            <p:fltVal val="0"/>
                                          </p:val>
                                        </p:tav>
                                        <p:tav tm="100000">
                                          <p:val>
                                            <p:strVal val="#ppt_w"/>
                                          </p:val>
                                        </p:tav>
                                      </p:tavLst>
                                    </p:anim>
                                    <p:anim calcmode="lin" valueType="num">
                                      <p:cBhvr>
                                        <p:cTn id="103" dur="750" fill="hold"/>
                                        <p:tgtEl>
                                          <p:spTgt spid="23"/>
                                        </p:tgtEl>
                                        <p:attrNameLst>
                                          <p:attrName>ppt_h</p:attrName>
                                        </p:attrNameLst>
                                      </p:cBhvr>
                                      <p:tavLst>
                                        <p:tav tm="0">
                                          <p:val>
                                            <p:fltVal val="0"/>
                                          </p:val>
                                        </p:tav>
                                        <p:tav tm="100000">
                                          <p:val>
                                            <p:strVal val="#ppt_h"/>
                                          </p:val>
                                        </p:tav>
                                      </p:tavLst>
                                    </p:anim>
                                    <p:animEffect transition="in" filter="fade">
                                      <p:cBhvr>
                                        <p:cTn id="104" dur="750"/>
                                        <p:tgtEl>
                                          <p:spTgt spid="23"/>
                                        </p:tgtEl>
                                      </p:cBhvr>
                                    </p:animEffect>
                                  </p:childTnLst>
                                </p:cTn>
                              </p:par>
                            </p:childTnLst>
                          </p:cTn>
                        </p:par>
                        <p:par>
                          <p:cTn id="105" fill="hold">
                            <p:stCondLst>
                              <p:cond delay="9300"/>
                            </p:stCondLst>
                            <p:childTnLst>
                              <p:par>
                                <p:cTn id="106" presetID="10" presetClass="entr" presetSubtype="0" fill="hold" grpId="0" nodeType="afterEffect">
                                  <p:stCondLst>
                                    <p:cond delay="250"/>
                                  </p:stCondLst>
                                  <p:childTnLst>
                                    <p:set>
                                      <p:cBhvr>
                                        <p:cTn id="107" dur="1" fill="hold">
                                          <p:stCondLst>
                                            <p:cond delay="0"/>
                                          </p:stCondLst>
                                        </p:cTn>
                                        <p:tgtEl>
                                          <p:spTgt spid="26"/>
                                        </p:tgtEl>
                                        <p:attrNameLst>
                                          <p:attrName>style.visibility</p:attrName>
                                        </p:attrNameLst>
                                      </p:cBhvr>
                                      <p:to>
                                        <p:strVal val="visible"/>
                                      </p:to>
                                    </p:set>
                                    <p:animEffect transition="in" filter="fade">
                                      <p:cBhvr>
                                        <p:cTn id="10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5" grpId="0" animBg="1"/>
      <p:bldP spid="7" grpId="0" build="p">
        <p:tmplLst>
          <p:tmpl lvl="1">
            <p:tnLst>
              <p:par>
                <p:cTn presetID="10" presetClass="entr" presetSubtype="0" fill="hold" nodeType="after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500"/>
                        <p:tgtEl>
                          <p:spTgt spid="7"/>
                        </p:tgtEl>
                      </p:cBhvr>
                    </p:animEffect>
                  </p:childTnLst>
                </p:cTn>
              </p:par>
            </p:tnLst>
          </p:tmpl>
        </p:tmplLst>
      </p:bldP>
      <p:bldP spid="10" grpId="0" animBg="1"/>
      <p:bldP spid="10" grpId="1" animBg="1"/>
      <p:bldP spid="11" grpId="0" animBg="1"/>
      <p:bldP spid="12" grpId="0" build="p">
        <p:tmplLst>
          <p:tmpl lvl="1">
            <p:tnLst>
              <p:par>
                <p:cTn presetID="10" presetClass="entr" presetSubtype="0" fill="hold" nodeType="with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p:tmplLst>
          <p:tmpl>
            <p:tnLst>
              <p:par>
                <p:cTn presetID="10" presetClass="entr" presetSubtype="0" fill="hold" nodeType="afterEffect">
                  <p:stCondLst>
                    <p:cond delay="25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p:tmplLst>
          <p:tmpl>
            <p:tnLst>
              <p:par>
                <p:cTn presetID="10" presetClass="entr" presetSubtype="0" fill="hold" nodeType="afterEffect">
                  <p:stCondLst>
                    <p:cond delay="25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animBg="1"/>
      <p:bldP spid="15" grpId="1" animBg="1"/>
      <p:bldP spid="16" grpId="0" animBg="1"/>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p:tmplLst>
          <p:tmpl>
            <p:tnLst>
              <p:par>
                <p:cTn presetID="10" presetClass="entr" presetSubtype="0" fill="hold" nodeType="afterEffect">
                  <p:stCondLst>
                    <p:cond delay="25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19" grpId="1" animBg="1"/>
      <p:bldP spid="20" grpId="0" animBg="1"/>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tmplLst>
          <p:tmpl>
            <p:tnLst>
              <p:par>
                <p:cTn presetID="10" presetClass="entr" presetSubtype="0" fill="hold" nodeType="afterEffect">
                  <p:stCondLst>
                    <p:cond delay="25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3" grpId="1" animBg="1"/>
      <p:bldP spid="24" grpId="0" animBg="1"/>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p:tmplLst>
          <p:tmpl>
            <p:tnLst>
              <p:par>
                <p:cTn presetID="10" presetClass="entr" presetSubtype="0" fill="hold" nodeType="afterEffect">
                  <p:stCondLst>
                    <p:cond delay="25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imple process 3">
    <p:bg>
      <p:bgPr>
        <a:solidFill>
          <a:schemeClr val="tx1"/>
        </a:solidFill>
        <a:effectLst/>
      </p:bgPr>
    </p:bg>
    <p:spTree>
      <p:nvGrpSpPr>
        <p:cNvPr id="1" name=""/>
        <p:cNvGrpSpPr/>
        <p:nvPr/>
      </p:nvGrpSpPr>
      <p:grpSpPr>
        <a:xfrm>
          <a:off x="0" y="0"/>
          <a:ext cx="0" cy="0"/>
          <a:chOff x="0" y="0"/>
          <a:chExt cx="0" cy="0"/>
        </a:xfrm>
      </p:grpSpPr>
      <p:cxnSp>
        <p:nvCxnSpPr>
          <p:cNvPr id="24" name="Straight Connector 23"/>
          <p:cNvCxnSpPr/>
          <p:nvPr/>
        </p:nvCxnSpPr>
        <p:spPr>
          <a:xfrm>
            <a:off x="0" y="2818776"/>
            <a:ext cx="12192000" cy="0"/>
          </a:xfrm>
          <a:prstGeom prst="line">
            <a:avLst/>
          </a:prstGeom>
          <a:ln w="127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5" name="Diamond 4"/>
          <p:cNvSpPr/>
          <p:nvPr/>
        </p:nvSpPr>
        <p:spPr>
          <a:xfrm>
            <a:off x="2624667"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4" hasCustomPrompt="1"/>
          </p:nvPr>
        </p:nvSpPr>
        <p:spPr>
          <a:xfrm rot="18900000">
            <a:off x="3095103" y="1771058"/>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6" hasCustomPrompt="1"/>
          </p:nvPr>
        </p:nvSpPr>
        <p:spPr>
          <a:xfrm rot="18900000">
            <a:off x="9188607" y="1771059"/>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7" hasCustomPrompt="1"/>
          </p:nvPr>
        </p:nvSpPr>
        <p:spPr>
          <a:xfrm rot="18900000">
            <a:off x="2660381" y="3342005"/>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18" hasCustomPrompt="1"/>
          </p:nvPr>
        </p:nvSpPr>
        <p:spPr>
          <a:xfrm rot="18900000">
            <a:off x="4488576" y="3450674"/>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0" hasCustomPrompt="1"/>
          </p:nvPr>
        </p:nvSpPr>
        <p:spPr>
          <a:xfrm rot="18900000">
            <a:off x="6551343" y="3342005"/>
            <a:ext cx="1541138" cy="379671"/>
          </a:xfrm>
        </p:spPr>
        <p:txBody>
          <a:bodyPr anchor="ctr">
            <a:normAutofit/>
          </a:bodyPr>
          <a:lstStyle>
            <a:lvl1pPr marL="0" indent="0" algn="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1" hasCustomPrompt="1"/>
          </p:nvPr>
        </p:nvSpPr>
        <p:spPr>
          <a:xfrm rot="18900000">
            <a:off x="4931245" y="1877900"/>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2" hasCustomPrompt="1"/>
          </p:nvPr>
        </p:nvSpPr>
        <p:spPr>
          <a:xfrm rot="18900000">
            <a:off x="7101213" y="1877901"/>
            <a:ext cx="1643367" cy="379671"/>
          </a:xfrm>
        </p:spPr>
        <p:txBody>
          <a:bodyPr anchor="ctr">
            <a:normAutofit/>
          </a:bodyPr>
          <a:lstStyle>
            <a:lvl1pPr marL="0" indent="0" algn="l">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itle 1"/>
          <p:cNvSpPr>
            <a:spLocks noGrp="1"/>
          </p:cNvSpPr>
          <p:nvPr>
            <p:ph type="title" hasCustomPrompt="1"/>
          </p:nvPr>
        </p:nvSpPr>
        <p:spPr>
          <a:xfrm>
            <a:off x="935567" y="4667937"/>
            <a:ext cx="3816350" cy="1365547"/>
          </a:xfrm>
        </p:spPr>
        <p:txBody>
          <a:bodyPr anchor="ctr"/>
          <a:lstStyle>
            <a:lvl1pPr algn="r">
              <a:defRPr>
                <a:solidFill>
                  <a:schemeClr val="bg1"/>
                </a:solidFill>
              </a:defRPr>
            </a:lvl1pPr>
          </a:lstStyle>
          <a:p>
            <a:r>
              <a:rPr kumimoji="1" lang="en-US" altLang="ja-JP" dirty="0"/>
              <a:t>Slide title</a:t>
            </a:r>
            <a:endParaRPr kumimoji="1" lang="ja-JP" altLang="en-US" dirty="0"/>
          </a:p>
        </p:txBody>
      </p:sp>
      <p:sp>
        <p:nvSpPr>
          <p:cNvPr id="2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8" name="Diamond 7"/>
          <p:cNvSpPr/>
          <p:nvPr/>
        </p:nvSpPr>
        <p:spPr>
          <a:xfrm>
            <a:off x="3923696" y="2605867"/>
            <a:ext cx="425753" cy="425818"/>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Diamond 8"/>
          <p:cNvSpPr/>
          <p:nvPr/>
        </p:nvSpPr>
        <p:spPr>
          <a:xfrm>
            <a:off x="4796972" y="2605867"/>
            <a:ext cx="425753" cy="42581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Diamond 5"/>
          <p:cNvSpPr/>
          <p:nvPr/>
        </p:nvSpPr>
        <p:spPr>
          <a:xfrm>
            <a:off x="5670248"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Diamond 9"/>
          <p:cNvSpPr/>
          <p:nvPr/>
        </p:nvSpPr>
        <p:spPr>
          <a:xfrm>
            <a:off x="6969276" y="2605867"/>
            <a:ext cx="425753" cy="425818"/>
          </a:xfrm>
          <a:prstGeom prst="diamon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Diamond 10"/>
          <p:cNvSpPr/>
          <p:nvPr/>
        </p:nvSpPr>
        <p:spPr>
          <a:xfrm>
            <a:off x="7842552" y="2605867"/>
            <a:ext cx="425753" cy="425818"/>
          </a:xfrm>
          <a:prstGeom prst="diamon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Diamond 6"/>
          <p:cNvSpPr/>
          <p:nvPr/>
        </p:nvSpPr>
        <p:spPr>
          <a:xfrm>
            <a:off x="8715829" y="2392958"/>
            <a:ext cx="851505" cy="851637"/>
          </a:xfrm>
          <a:prstGeom prst="diamond">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1" name="Footer Placeholder 2"/>
          <p:cNvSpPr>
            <a:spLocks noGrp="1"/>
          </p:cNvSpPr>
          <p:nvPr>
            <p:ph type="ftr" sz="quarter" idx="10"/>
          </p:nvPr>
        </p:nvSpPr>
        <p:spPr>
          <a:xfrm>
            <a:off x="7446433" y="6411940"/>
            <a:ext cx="4521200" cy="365125"/>
          </a:xfrm>
        </p:spPr>
        <p:txBody>
          <a:bodyPr/>
          <a:lstStyle/>
          <a:p>
            <a:endParaRPr lang="en-AU"/>
          </a:p>
        </p:txBody>
      </p:sp>
      <p:sp>
        <p:nvSpPr>
          <p:cNvPr id="22"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470A227C-0A71-460A-A8DD-747BD7DD2185}" type="slidenum">
              <a:rPr lang="en-AU" smtClean="0"/>
              <a:t>‹#›</a:t>
            </a:fld>
            <a:endParaRPr lang="en-AU"/>
          </a:p>
        </p:txBody>
      </p:sp>
    </p:spTree>
    <p:extLst>
      <p:ext uri="{BB962C8B-B14F-4D97-AF65-F5344CB8AC3E}">
        <p14:creationId xmlns:p14="http://schemas.microsoft.com/office/powerpoint/2010/main" val="50720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750"/>
                                        <p:tgtEl>
                                          <p:spTgt spid="24"/>
                                        </p:tgtEl>
                                      </p:cBhvr>
                                    </p:animEffect>
                                  </p:childTnLst>
                                </p:cTn>
                              </p:par>
                            </p:childTnLst>
                          </p:cTn>
                        </p:par>
                        <p:par>
                          <p:cTn id="8" fill="hold">
                            <p:stCondLst>
                              <p:cond delay="750"/>
                            </p:stCondLst>
                            <p:childTnLst>
                              <p:par>
                                <p:cTn id="9" presetID="2" presetClass="entr" presetSubtype="8" decel="10000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1000" fill="hold"/>
                                        <p:tgtEl>
                                          <p:spTgt spid="5"/>
                                        </p:tgtEl>
                                        <p:attrNameLst>
                                          <p:attrName>ppt_x</p:attrName>
                                        </p:attrNameLst>
                                      </p:cBhvr>
                                      <p:tavLst>
                                        <p:tav tm="0">
                                          <p:val>
                                            <p:strVal val="0-#ppt_w/2"/>
                                          </p:val>
                                        </p:tav>
                                        <p:tav tm="100000">
                                          <p:val>
                                            <p:strVal val="#ppt_x"/>
                                          </p:val>
                                        </p:tav>
                                      </p:tavLst>
                                    </p:anim>
                                    <p:anim calcmode="lin" valueType="num">
                                      <p:cBhvr additive="base">
                                        <p:cTn id="12" dur="1000" fill="hold"/>
                                        <p:tgtEl>
                                          <p:spTgt spid="5"/>
                                        </p:tgtEl>
                                        <p:attrNameLst>
                                          <p:attrName>ppt_y</p:attrName>
                                        </p:attrNameLst>
                                      </p:cBhvr>
                                      <p:tavLst>
                                        <p:tav tm="0">
                                          <p:val>
                                            <p:strVal val="#ppt_y"/>
                                          </p:val>
                                        </p:tav>
                                        <p:tav tm="100000">
                                          <p:val>
                                            <p:strVal val="#ppt_y"/>
                                          </p:val>
                                        </p:tav>
                                      </p:tavLst>
                                    </p:anim>
                                  </p:childTnLst>
                                </p:cTn>
                              </p:par>
                              <p:par>
                                <p:cTn id="13" presetID="49" presetClass="entr" presetSubtype="0" decel="100000" fill="hold" grpId="1"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360"/>
                                          </p:val>
                                        </p:tav>
                                        <p:tav tm="100000">
                                          <p:val>
                                            <p:fltVal val="0"/>
                                          </p:val>
                                        </p:tav>
                                      </p:tavLst>
                                    </p:anim>
                                    <p:animEffect transition="in" filter="fade">
                                      <p:cBhvr>
                                        <p:cTn id="18" dur="1000"/>
                                        <p:tgtEl>
                                          <p:spTgt spid="5"/>
                                        </p:tgtEl>
                                      </p:cBhvr>
                                    </p:animEffect>
                                  </p:childTnLst>
                                </p:cTn>
                              </p:par>
                            </p:childTnLst>
                          </p:cTn>
                        </p:par>
                        <p:par>
                          <p:cTn id="19" fill="hold">
                            <p:stCondLst>
                              <p:cond delay="1750"/>
                            </p:stCondLst>
                            <p:childTnLst>
                              <p:par>
                                <p:cTn id="20" presetID="10" presetClass="entr" presetSubtype="0" fill="hold" grpId="0" nodeType="after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500"/>
                                        <p:tgtEl>
                                          <p:spTgt spid="12">
                                            <p:txEl>
                                              <p:pRg st="0" end="0"/>
                                            </p:txEl>
                                          </p:spTgt>
                                        </p:tgtEl>
                                      </p:cBhvr>
                                    </p:animEffect>
                                  </p:childTnLst>
                                </p:cTn>
                              </p:par>
                            </p:childTnLst>
                          </p:cTn>
                        </p:par>
                        <p:par>
                          <p:cTn id="23" fill="hold">
                            <p:stCondLst>
                              <p:cond delay="2250"/>
                            </p:stCondLst>
                            <p:childTnLst>
                              <p:par>
                                <p:cTn id="24" presetID="2" presetClass="entr" presetSubtype="8" decel="10000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1000" fill="hold"/>
                                        <p:tgtEl>
                                          <p:spTgt spid="8"/>
                                        </p:tgtEl>
                                        <p:attrNameLst>
                                          <p:attrName>ppt_x</p:attrName>
                                        </p:attrNameLst>
                                      </p:cBhvr>
                                      <p:tavLst>
                                        <p:tav tm="0">
                                          <p:val>
                                            <p:strVal val="0-#ppt_w/2"/>
                                          </p:val>
                                        </p:tav>
                                        <p:tav tm="100000">
                                          <p:val>
                                            <p:strVal val="#ppt_x"/>
                                          </p:val>
                                        </p:tav>
                                      </p:tavLst>
                                    </p:anim>
                                    <p:anim calcmode="lin" valueType="num">
                                      <p:cBhvr additive="base">
                                        <p:cTn id="27" dur="1000" fill="hold"/>
                                        <p:tgtEl>
                                          <p:spTgt spid="8"/>
                                        </p:tgtEl>
                                        <p:attrNameLst>
                                          <p:attrName>ppt_y</p:attrName>
                                        </p:attrNameLst>
                                      </p:cBhvr>
                                      <p:tavLst>
                                        <p:tav tm="0">
                                          <p:val>
                                            <p:strVal val="#ppt_y"/>
                                          </p:val>
                                        </p:tav>
                                        <p:tav tm="100000">
                                          <p:val>
                                            <p:strVal val="#ppt_y"/>
                                          </p:val>
                                        </p:tav>
                                      </p:tavLst>
                                    </p:anim>
                                  </p:childTnLst>
                                </p:cTn>
                              </p:par>
                              <p:par>
                                <p:cTn id="28" presetID="49" presetClass="entr" presetSubtype="0" decel="100000" fill="hold" grpId="1"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360"/>
                                          </p:val>
                                        </p:tav>
                                        <p:tav tm="100000">
                                          <p:val>
                                            <p:fltVal val="0"/>
                                          </p:val>
                                        </p:tav>
                                      </p:tavLst>
                                    </p:anim>
                                    <p:animEffect transition="in" filter="fade">
                                      <p:cBhvr>
                                        <p:cTn id="33" dur="1000"/>
                                        <p:tgtEl>
                                          <p:spTgt spid="8"/>
                                        </p:tgtEl>
                                      </p:cBhvr>
                                    </p:animEffect>
                                  </p:childTnLst>
                                </p:cTn>
                              </p:par>
                            </p:childTnLst>
                          </p:cTn>
                        </p:par>
                        <p:par>
                          <p:cTn id="34" fill="hold">
                            <p:stCondLst>
                              <p:cond delay="3250"/>
                            </p:stCondLst>
                            <p:childTnLst>
                              <p:par>
                                <p:cTn id="35" presetID="10" presetClass="entr" presetSubtype="0" fill="hold" grpId="0" nodeType="after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fade">
                                      <p:cBhvr>
                                        <p:cTn id="37" dur="500"/>
                                        <p:tgtEl>
                                          <p:spTgt spid="15">
                                            <p:txEl>
                                              <p:pRg st="0" end="0"/>
                                            </p:txEl>
                                          </p:spTgt>
                                        </p:tgtEl>
                                      </p:cBhvr>
                                    </p:animEffect>
                                  </p:childTnLst>
                                </p:cTn>
                              </p:par>
                            </p:childTnLst>
                          </p:cTn>
                        </p:par>
                        <p:par>
                          <p:cTn id="38" fill="hold">
                            <p:stCondLst>
                              <p:cond delay="3750"/>
                            </p:stCondLst>
                            <p:childTnLst>
                              <p:par>
                                <p:cTn id="39" presetID="2" presetClass="entr" presetSubtype="8" decel="100000"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1000" fill="hold"/>
                                        <p:tgtEl>
                                          <p:spTgt spid="9"/>
                                        </p:tgtEl>
                                        <p:attrNameLst>
                                          <p:attrName>ppt_x</p:attrName>
                                        </p:attrNameLst>
                                      </p:cBhvr>
                                      <p:tavLst>
                                        <p:tav tm="0">
                                          <p:val>
                                            <p:strVal val="0-#ppt_w/2"/>
                                          </p:val>
                                        </p:tav>
                                        <p:tav tm="100000">
                                          <p:val>
                                            <p:strVal val="#ppt_x"/>
                                          </p:val>
                                        </p:tav>
                                      </p:tavLst>
                                    </p:anim>
                                    <p:anim calcmode="lin" valueType="num">
                                      <p:cBhvr additive="base">
                                        <p:cTn id="42" dur="1000" fill="hold"/>
                                        <p:tgtEl>
                                          <p:spTgt spid="9"/>
                                        </p:tgtEl>
                                        <p:attrNameLst>
                                          <p:attrName>ppt_y</p:attrName>
                                        </p:attrNameLst>
                                      </p:cBhvr>
                                      <p:tavLst>
                                        <p:tav tm="0">
                                          <p:val>
                                            <p:strVal val="#ppt_y"/>
                                          </p:val>
                                        </p:tav>
                                        <p:tav tm="100000">
                                          <p:val>
                                            <p:strVal val="#ppt_y"/>
                                          </p:val>
                                        </p:tav>
                                      </p:tavLst>
                                    </p:anim>
                                  </p:childTnLst>
                                </p:cTn>
                              </p:par>
                              <p:par>
                                <p:cTn id="43" presetID="49" presetClass="entr" presetSubtype="0" decel="100000" fill="hold" grpId="1" nodeType="with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1000" fill="hold"/>
                                        <p:tgtEl>
                                          <p:spTgt spid="9"/>
                                        </p:tgtEl>
                                        <p:attrNameLst>
                                          <p:attrName>ppt_w</p:attrName>
                                        </p:attrNameLst>
                                      </p:cBhvr>
                                      <p:tavLst>
                                        <p:tav tm="0">
                                          <p:val>
                                            <p:fltVal val="0"/>
                                          </p:val>
                                        </p:tav>
                                        <p:tav tm="100000">
                                          <p:val>
                                            <p:strVal val="#ppt_w"/>
                                          </p:val>
                                        </p:tav>
                                      </p:tavLst>
                                    </p:anim>
                                    <p:anim calcmode="lin" valueType="num">
                                      <p:cBhvr>
                                        <p:cTn id="46" dur="1000" fill="hold"/>
                                        <p:tgtEl>
                                          <p:spTgt spid="9"/>
                                        </p:tgtEl>
                                        <p:attrNameLst>
                                          <p:attrName>ppt_h</p:attrName>
                                        </p:attrNameLst>
                                      </p:cBhvr>
                                      <p:tavLst>
                                        <p:tav tm="0">
                                          <p:val>
                                            <p:fltVal val="0"/>
                                          </p:val>
                                        </p:tav>
                                        <p:tav tm="100000">
                                          <p:val>
                                            <p:strVal val="#ppt_h"/>
                                          </p:val>
                                        </p:tav>
                                      </p:tavLst>
                                    </p:anim>
                                    <p:anim calcmode="lin" valueType="num">
                                      <p:cBhvr>
                                        <p:cTn id="47" dur="1000" fill="hold"/>
                                        <p:tgtEl>
                                          <p:spTgt spid="9"/>
                                        </p:tgtEl>
                                        <p:attrNameLst>
                                          <p:attrName>style.rotation</p:attrName>
                                        </p:attrNameLst>
                                      </p:cBhvr>
                                      <p:tavLst>
                                        <p:tav tm="0">
                                          <p:val>
                                            <p:fltVal val="360"/>
                                          </p:val>
                                        </p:tav>
                                        <p:tav tm="100000">
                                          <p:val>
                                            <p:fltVal val="0"/>
                                          </p:val>
                                        </p:tav>
                                      </p:tavLst>
                                    </p:anim>
                                    <p:animEffect transition="in" filter="fade">
                                      <p:cBhvr>
                                        <p:cTn id="48" dur="1000"/>
                                        <p:tgtEl>
                                          <p:spTgt spid="9"/>
                                        </p:tgtEl>
                                      </p:cBhvr>
                                    </p:animEffect>
                                  </p:childTnLst>
                                </p:cTn>
                              </p:par>
                            </p:childTnLst>
                          </p:cTn>
                        </p:par>
                        <p:par>
                          <p:cTn id="49" fill="hold">
                            <p:stCondLst>
                              <p:cond delay="4750"/>
                            </p:stCondLst>
                            <p:childTnLst>
                              <p:par>
                                <p:cTn id="50" presetID="10" presetClass="entr" presetSubtype="0" fill="hold" grpId="0" nodeType="afterEffect">
                                  <p:stCondLst>
                                    <p:cond delay="0"/>
                                  </p:stCondLst>
                                  <p:childTnLst>
                                    <p:set>
                                      <p:cBhvr>
                                        <p:cTn id="51" dur="1" fill="hold">
                                          <p:stCondLst>
                                            <p:cond delay="0"/>
                                          </p:stCondLst>
                                        </p:cTn>
                                        <p:tgtEl>
                                          <p:spTgt spid="20">
                                            <p:txEl>
                                              <p:pRg st="0" end="0"/>
                                            </p:txEl>
                                          </p:spTgt>
                                        </p:tgtEl>
                                        <p:attrNameLst>
                                          <p:attrName>style.visibility</p:attrName>
                                        </p:attrNameLst>
                                      </p:cBhvr>
                                      <p:to>
                                        <p:strVal val="visible"/>
                                      </p:to>
                                    </p:set>
                                    <p:animEffect transition="in" filter="fade">
                                      <p:cBhvr>
                                        <p:cTn id="52" dur="500"/>
                                        <p:tgtEl>
                                          <p:spTgt spid="20">
                                            <p:txEl>
                                              <p:pRg st="0" end="0"/>
                                            </p:txEl>
                                          </p:spTgt>
                                        </p:tgtEl>
                                      </p:cBhvr>
                                    </p:animEffect>
                                  </p:childTnLst>
                                </p:cTn>
                              </p:par>
                            </p:childTnLst>
                          </p:cTn>
                        </p:par>
                        <p:par>
                          <p:cTn id="53" fill="hold">
                            <p:stCondLst>
                              <p:cond delay="5250"/>
                            </p:stCondLst>
                            <p:childTnLst>
                              <p:par>
                                <p:cTn id="54" presetID="2" presetClass="entr" presetSubtype="8" decel="100000" fill="hold" grpId="0" nodeType="afterEffect">
                                  <p:stCondLst>
                                    <p:cond delay="0"/>
                                  </p:stCondLst>
                                  <p:childTnLst>
                                    <p:set>
                                      <p:cBhvr>
                                        <p:cTn id="55" dur="1" fill="hold">
                                          <p:stCondLst>
                                            <p:cond delay="0"/>
                                          </p:stCondLst>
                                        </p:cTn>
                                        <p:tgtEl>
                                          <p:spTgt spid="6"/>
                                        </p:tgtEl>
                                        <p:attrNameLst>
                                          <p:attrName>style.visibility</p:attrName>
                                        </p:attrNameLst>
                                      </p:cBhvr>
                                      <p:to>
                                        <p:strVal val="visible"/>
                                      </p:to>
                                    </p:set>
                                    <p:anim calcmode="lin" valueType="num">
                                      <p:cBhvr additive="base">
                                        <p:cTn id="56" dur="1000" fill="hold"/>
                                        <p:tgtEl>
                                          <p:spTgt spid="6"/>
                                        </p:tgtEl>
                                        <p:attrNameLst>
                                          <p:attrName>ppt_x</p:attrName>
                                        </p:attrNameLst>
                                      </p:cBhvr>
                                      <p:tavLst>
                                        <p:tav tm="0">
                                          <p:val>
                                            <p:strVal val="0-#ppt_w/2"/>
                                          </p:val>
                                        </p:tav>
                                        <p:tav tm="100000">
                                          <p:val>
                                            <p:strVal val="#ppt_x"/>
                                          </p:val>
                                        </p:tav>
                                      </p:tavLst>
                                    </p:anim>
                                    <p:anim calcmode="lin" valueType="num">
                                      <p:cBhvr additive="base">
                                        <p:cTn id="57" dur="1000" fill="hold"/>
                                        <p:tgtEl>
                                          <p:spTgt spid="6"/>
                                        </p:tgtEl>
                                        <p:attrNameLst>
                                          <p:attrName>ppt_y</p:attrName>
                                        </p:attrNameLst>
                                      </p:cBhvr>
                                      <p:tavLst>
                                        <p:tav tm="0">
                                          <p:val>
                                            <p:strVal val="#ppt_y"/>
                                          </p:val>
                                        </p:tav>
                                        <p:tav tm="100000">
                                          <p:val>
                                            <p:strVal val="#ppt_y"/>
                                          </p:val>
                                        </p:tav>
                                      </p:tavLst>
                                    </p:anim>
                                  </p:childTnLst>
                                </p:cTn>
                              </p:par>
                              <p:par>
                                <p:cTn id="58" presetID="49" presetClass="entr" presetSubtype="0" decel="100000" fill="hold" grpId="1" nodeType="withEffect">
                                  <p:stCondLst>
                                    <p:cond delay="0"/>
                                  </p:stCondLst>
                                  <p:childTnLst>
                                    <p:set>
                                      <p:cBhvr>
                                        <p:cTn id="59" dur="1" fill="hold">
                                          <p:stCondLst>
                                            <p:cond delay="0"/>
                                          </p:stCondLst>
                                        </p:cTn>
                                        <p:tgtEl>
                                          <p:spTgt spid="6"/>
                                        </p:tgtEl>
                                        <p:attrNameLst>
                                          <p:attrName>style.visibility</p:attrName>
                                        </p:attrNameLst>
                                      </p:cBhvr>
                                      <p:to>
                                        <p:strVal val="visible"/>
                                      </p:to>
                                    </p:set>
                                    <p:anim calcmode="lin" valueType="num">
                                      <p:cBhvr>
                                        <p:cTn id="60" dur="1000" fill="hold"/>
                                        <p:tgtEl>
                                          <p:spTgt spid="6"/>
                                        </p:tgtEl>
                                        <p:attrNameLst>
                                          <p:attrName>ppt_w</p:attrName>
                                        </p:attrNameLst>
                                      </p:cBhvr>
                                      <p:tavLst>
                                        <p:tav tm="0">
                                          <p:val>
                                            <p:fltVal val="0"/>
                                          </p:val>
                                        </p:tav>
                                        <p:tav tm="100000">
                                          <p:val>
                                            <p:strVal val="#ppt_w"/>
                                          </p:val>
                                        </p:tav>
                                      </p:tavLst>
                                    </p:anim>
                                    <p:anim calcmode="lin" valueType="num">
                                      <p:cBhvr>
                                        <p:cTn id="61" dur="1000" fill="hold"/>
                                        <p:tgtEl>
                                          <p:spTgt spid="6"/>
                                        </p:tgtEl>
                                        <p:attrNameLst>
                                          <p:attrName>ppt_h</p:attrName>
                                        </p:attrNameLst>
                                      </p:cBhvr>
                                      <p:tavLst>
                                        <p:tav tm="0">
                                          <p:val>
                                            <p:fltVal val="0"/>
                                          </p:val>
                                        </p:tav>
                                        <p:tav tm="100000">
                                          <p:val>
                                            <p:strVal val="#ppt_h"/>
                                          </p:val>
                                        </p:tav>
                                      </p:tavLst>
                                    </p:anim>
                                    <p:anim calcmode="lin" valueType="num">
                                      <p:cBhvr>
                                        <p:cTn id="62" dur="1000" fill="hold"/>
                                        <p:tgtEl>
                                          <p:spTgt spid="6"/>
                                        </p:tgtEl>
                                        <p:attrNameLst>
                                          <p:attrName>style.rotation</p:attrName>
                                        </p:attrNameLst>
                                      </p:cBhvr>
                                      <p:tavLst>
                                        <p:tav tm="0">
                                          <p:val>
                                            <p:fltVal val="360"/>
                                          </p:val>
                                        </p:tav>
                                        <p:tav tm="100000">
                                          <p:val>
                                            <p:fltVal val="0"/>
                                          </p:val>
                                        </p:tav>
                                      </p:tavLst>
                                    </p:anim>
                                    <p:animEffect transition="in" filter="fade">
                                      <p:cBhvr>
                                        <p:cTn id="63" dur="1000"/>
                                        <p:tgtEl>
                                          <p:spTgt spid="6"/>
                                        </p:tgtEl>
                                      </p:cBhvr>
                                    </p:animEffect>
                                  </p:childTnLst>
                                </p:cTn>
                              </p:par>
                            </p:childTnLst>
                          </p:cTn>
                        </p:par>
                        <p:par>
                          <p:cTn id="64" fill="hold">
                            <p:stCondLst>
                              <p:cond delay="6250"/>
                            </p:stCondLst>
                            <p:childTnLst>
                              <p:par>
                                <p:cTn id="65" presetID="10" presetClass="entr" presetSubtype="0" fill="hold" grpId="0" nodeType="afterEffect">
                                  <p:stCondLst>
                                    <p:cond delay="0"/>
                                  </p:stCondLst>
                                  <p:childTnLst>
                                    <p:set>
                                      <p:cBhvr>
                                        <p:cTn id="66" dur="1" fill="hold">
                                          <p:stCondLst>
                                            <p:cond delay="0"/>
                                          </p:stCondLst>
                                        </p:cTn>
                                        <p:tgtEl>
                                          <p:spTgt spid="16">
                                            <p:txEl>
                                              <p:pRg st="0" end="0"/>
                                            </p:txEl>
                                          </p:spTgt>
                                        </p:tgtEl>
                                        <p:attrNameLst>
                                          <p:attrName>style.visibility</p:attrName>
                                        </p:attrNameLst>
                                      </p:cBhvr>
                                      <p:to>
                                        <p:strVal val="visible"/>
                                      </p:to>
                                    </p:set>
                                    <p:animEffect transition="in" filter="fade">
                                      <p:cBhvr>
                                        <p:cTn id="67" dur="500"/>
                                        <p:tgtEl>
                                          <p:spTgt spid="16">
                                            <p:txEl>
                                              <p:pRg st="0" end="0"/>
                                            </p:txEl>
                                          </p:spTgt>
                                        </p:tgtEl>
                                      </p:cBhvr>
                                    </p:animEffect>
                                  </p:childTnLst>
                                </p:cTn>
                              </p:par>
                            </p:childTnLst>
                          </p:cTn>
                        </p:par>
                        <p:par>
                          <p:cTn id="68" fill="hold">
                            <p:stCondLst>
                              <p:cond delay="6750"/>
                            </p:stCondLst>
                            <p:childTnLst>
                              <p:par>
                                <p:cTn id="69" presetID="2" presetClass="entr" presetSubtype="8" decel="10000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additive="base">
                                        <p:cTn id="71" dur="1000" fill="hold"/>
                                        <p:tgtEl>
                                          <p:spTgt spid="10"/>
                                        </p:tgtEl>
                                        <p:attrNameLst>
                                          <p:attrName>ppt_x</p:attrName>
                                        </p:attrNameLst>
                                      </p:cBhvr>
                                      <p:tavLst>
                                        <p:tav tm="0">
                                          <p:val>
                                            <p:strVal val="0-#ppt_w/2"/>
                                          </p:val>
                                        </p:tav>
                                        <p:tav tm="100000">
                                          <p:val>
                                            <p:strVal val="#ppt_x"/>
                                          </p:val>
                                        </p:tav>
                                      </p:tavLst>
                                    </p:anim>
                                    <p:anim calcmode="lin" valueType="num">
                                      <p:cBhvr additive="base">
                                        <p:cTn id="72" dur="1000" fill="hold"/>
                                        <p:tgtEl>
                                          <p:spTgt spid="10"/>
                                        </p:tgtEl>
                                        <p:attrNameLst>
                                          <p:attrName>ppt_y</p:attrName>
                                        </p:attrNameLst>
                                      </p:cBhvr>
                                      <p:tavLst>
                                        <p:tav tm="0">
                                          <p:val>
                                            <p:strVal val="#ppt_y"/>
                                          </p:val>
                                        </p:tav>
                                        <p:tav tm="100000">
                                          <p:val>
                                            <p:strVal val="#ppt_y"/>
                                          </p:val>
                                        </p:tav>
                                      </p:tavLst>
                                    </p:anim>
                                  </p:childTnLst>
                                </p:cTn>
                              </p:par>
                              <p:par>
                                <p:cTn id="73" presetID="49" presetClass="entr" presetSubtype="0" decel="100000" fill="hold" grpId="1" nodeType="with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1000" fill="hold"/>
                                        <p:tgtEl>
                                          <p:spTgt spid="10"/>
                                        </p:tgtEl>
                                        <p:attrNameLst>
                                          <p:attrName>ppt_w</p:attrName>
                                        </p:attrNameLst>
                                      </p:cBhvr>
                                      <p:tavLst>
                                        <p:tav tm="0">
                                          <p:val>
                                            <p:fltVal val="0"/>
                                          </p:val>
                                        </p:tav>
                                        <p:tav tm="100000">
                                          <p:val>
                                            <p:strVal val="#ppt_w"/>
                                          </p:val>
                                        </p:tav>
                                      </p:tavLst>
                                    </p:anim>
                                    <p:anim calcmode="lin" valueType="num">
                                      <p:cBhvr>
                                        <p:cTn id="76" dur="1000" fill="hold"/>
                                        <p:tgtEl>
                                          <p:spTgt spid="10"/>
                                        </p:tgtEl>
                                        <p:attrNameLst>
                                          <p:attrName>ppt_h</p:attrName>
                                        </p:attrNameLst>
                                      </p:cBhvr>
                                      <p:tavLst>
                                        <p:tav tm="0">
                                          <p:val>
                                            <p:fltVal val="0"/>
                                          </p:val>
                                        </p:tav>
                                        <p:tav tm="100000">
                                          <p:val>
                                            <p:strVal val="#ppt_h"/>
                                          </p:val>
                                        </p:tav>
                                      </p:tavLst>
                                    </p:anim>
                                    <p:anim calcmode="lin" valueType="num">
                                      <p:cBhvr>
                                        <p:cTn id="77" dur="1000" fill="hold"/>
                                        <p:tgtEl>
                                          <p:spTgt spid="10"/>
                                        </p:tgtEl>
                                        <p:attrNameLst>
                                          <p:attrName>style.rotation</p:attrName>
                                        </p:attrNameLst>
                                      </p:cBhvr>
                                      <p:tavLst>
                                        <p:tav tm="0">
                                          <p:val>
                                            <p:fltVal val="360"/>
                                          </p:val>
                                        </p:tav>
                                        <p:tav tm="100000">
                                          <p:val>
                                            <p:fltVal val="0"/>
                                          </p:val>
                                        </p:tav>
                                      </p:tavLst>
                                    </p:anim>
                                    <p:animEffect transition="in" filter="fade">
                                      <p:cBhvr>
                                        <p:cTn id="78" dur="1000"/>
                                        <p:tgtEl>
                                          <p:spTgt spid="10"/>
                                        </p:tgtEl>
                                      </p:cBhvr>
                                    </p:animEffect>
                                  </p:childTnLst>
                                </p:cTn>
                              </p:par>
                            </p:childTnLst>
                          </p:cTn>
                        </p:par>
                        <p:par>
                          <p:cTn id="79" fill="hold">
                            <p:stCondLst>
                              <p:cond delay="7750"/>
                            </p:stCondLst>
                            <p:childTnLst>
                              <p:par>
                                <p:cTn id="80" presetID="10" presetClass="entr" presetSubtype="0" fill="hold" grpId="0" nodeType="afterEffect">
                                  <p:stCondLst>
                                    <p:cond delay="0"/>
                                  </p:stCondLst>
                                  <p:childTnLst>
                                    <p:set>
                                      <p:cBhvr>
                                        <p:cTn id="81" dur="1" fill="hold">
                                          <p:stCondLst>
                                            <p:cond delay="0"/>
                                          </p:stCondLst>
                                        </p:cTn>
                                        <p:tgtEl>
                                          <p:spTgt spid="23">
                                            <p:txEl>
                                              <p:pRg st="0" end="0"/>
                                            </p:txEl>
                                          </p:spTgt>
                                        </p:tgtEl>
                                        <p:attrNameLst>
                                          <p:attrName>style.visibility</p:attrName>
                                        </p:attrNameLst>
                                      </p:cBhvr>
                                      <p:to>
                                        <p:strVal val="visible"/>
                                      </p:to>
                                    </p:set>
                                    <p:animEffect transition="in" filter="fade">
                                      <p:cBhvr>
                                        <p:cTn id="82" dur="500"/>
                                        <p:tgtEl>
                                          <p:spTgt spid="23">
                                            <p:txEl>
                                              <p:pRg st="0" end="0"/>
                                            </p:txEl>
                                          </p:spTgt>
                                        </p:tgtEl>
                                      </p:cBhvr>
                                    </p:animEffect>
                                  </p:childTnLst>
                                </p:cTn>
                              </p:par>
                            </p:childTnLst>
                          </p:cTn>
                        </p:par>
                        <p:par>
                          <p:cTn id="83" fill="hold">
                            <p:stCondLst>
                              <p:cond delay="8250"/>
                            </p:stCondLst>
                            <p:childTnLst>
                              <p:par>
                                <p:cTn id="84" presetID="2" presetClass="entr" presetSubtype="8" decel="100000" fill="hold" grpId="0" nodeType="afterEffect">
                                  <p:stCondLst>
                                    <p:cond delay="0"/>
                                  </p:stCondLst>
                                  <p:childTnLst>
                                    <p:set>
                                      <p:cBhvr>
                                        <p:cTn id="85" dur="1" fill="hold">
                                          <p:stCondLst>
                                            <p:cond delay="0"/>
                                          </p:stCondLst>
                                        </p:cTn>
                                        <p:tgtEl>
                                          <p:spTgt spid="11"/>
                                        </p:tgtEl>
                                        <p:attrNameLst>
                                          <p:attrName>style.visibility</p:attrName>
                                        </p:attrNameLst>
                                      </p:cBhvr>
                                      <p:to>
                                        <p:strVal val="visible"/>
                                      </p:to>
                                    </p:set>
                                    <p:anim calcmode="lin" valueType="num">
                                      <p:cBhvr additive="base">
                                        <p:cTn id="86" dur="1000" fill="hold"/>
                                        <p:tgtEl>
                                          <p:spTgt spid="11"/>
                                        </p:tgtEl>
                                        <p:attrNameLst>
                                          <p:attrName>ppt_x</p:attrName>
                                        </p:attrNameLst>
                                      </p:cBhvr>
                                      <p:tavLst>
                                        <p:tav tm="0">
                                          <p:val>
                                            <p:strVal val="0-#ppt_w/2"/>
                                          </p:val>
                                        </p:tav>
                                        <p:tav tm="100000">
                                          <p:val>
                                            <p:strVal val="#ppt_x"/>
                                          </p:val>
                                        </p:tav>
                                      </p:tavLst>
                                    </p:anim>
                                    <p:anim calcmode="lin" valueType="num">
                                      <p:cBhvr additive="base">
                                        <p:cTn id="87" dur="1000" fill="hold"/>
                                        <p:tgtEl>
                                          <p:spTgt spid="11"/>
                                        </p:tgtEl>
                                        <p:attrNameLst>
                                          <p:attrName>ppt_y</p:attrName>
                                        </p:attrNameLst>
                                      </p:cBhvr>
                                      <p:tavLst>
                                        <p:tav tm="0">
                                          <p:val>
                                            <p:strVal val="#ppt_y"/>
                                          </p:val>
                                        </p:tav>
                                        <p:tav tm="100000">
                                          <p:val>
                                            <p:strVal val="#ppt_y"/>
                                          </p:val>
                                        </p:tav>
                                      </p:tavLst>
                                    </p:anim>
                                  </p:childTnLst>
                                </p:cTn>
                              </p:par>
                              <p:par>
                                <p:cTn id="88" presetID="49" presetClass="entr" presetSubtype="0" decel="100000" fill="hold" grpId="1" nodeType="withEffect">
                                  <p:stCondLst>
                                    <p:cond delay="0"/>
                                  </p:stCondLst>
                                  <p:childTnLst>
                                    <p:set>
                                      <p:cBhvr>
                                        <p:cTn id="89" dur="1" fill="hold">
                                          <p:stCondLst>
                                            <p:cond delay="0"/>
                                          </p:stCondLst>
                                        </p:cTn>
                                        <p:tgtEl>
                                          <p:spTgt spid="11"/>
                                        </p:tgtEl>
                                        <p:attrNameLst>
                                          <p:attrName>style.visibility</p:attrName>
                                        </p:attrNameLst>
                                      </p:cBhvr>
                                      <p:to>
                                        <p:strVal val="visible"/>
                                      </p:to>
                                    </p:set>
                                    <p:anim calcmode="lin" valueType="num">
                                      <p:cBhvr>
                                        <p:cTn id="90" dur="1000" fill="hold"/>
                                        <p:tgtEl>
                                          <p:spTgt spid="11"/>
                                        </p:tgtEl>
                                        <p:attrNameLst>
                                          <p:attrName>ppt_w</p:attrName>
                                        </p:attrNameLst>
                                      </p:cBhvr>
                                      <p:tavLst>
                                        <p:tav tm="0">
                                          <p:val>
                                            <p:fltVal val="0"/>
                                          </p:val>
                                        </p:tav>
                                        <p:tav tm="100000">
                                          <p:val>
                                            <p:strVal val="#ppt_w"/>
                                          </p:val>
                                        </p:tav>
                                      </p:tavLst>
                                    </p:anim>
                                    <p:anim calcmode="lin" valueType="num">
                                      <p:cBhvr>
                                        <p:cTn id="91" dur="1000" fill="hold"/>
                                        <p:tgtEl>
                                          <p:spTgt spid="11"/>
                                        </p:tgtEl>
                                        <p:attrNameLst>
                                          <p:attrName>ppt_h</p:attrName>
                                        </p:attrNameLst>
                                      </p:cBhvr>
                                      <p:tavLst>
                                        <p:tav tm="0">
                                          <p:val>
                                            <p:fltVal val="0"/>
                                          </p:val>
                                        </p:tav>
                                        <p:tav tm="100000">
                                          <p:val>
                                            <p:strVal val="#ppt_h"/>
                                          </p:val>
                                        </p:tav>
                                      </p:tavLst>
                                    </p:anim>
                                    <p:anim calcmode="lin" valueType="num">
                                      <p:cBhvr>
                                        <p:cTn id="92" dur="1000" fill="hold"/>
                                        <p:tgtEl>
                                          <p:spTgt spid="11"/>
                                        </p:tgtEl>
                                        <p:attrNameLst>
                                          <p:attrName>style.rotation</p:attrName>
                                        </p:attrNameLst>
                                      </p:cBhvr>
                                      <p:tavLst>
                                        <p:tav tm="0">
                                          <p:val>
                                            <p:fltVal val="360"/>
                                          </p:val>
                                        </p:tav>
                                        <p:tav tm="100000">
                                          <p:val>
                                            <p:fltVal val="0"/>
                                          </p:val>
                                        </p:tav>
                                      </p:tavLst>
                                    </p:anim>
                                    <p:animEffect transition="in" filter="fade">
                                      <p:cBhvr>
                                        <p:cTn id="93" dur="1000"/>
                                        <p:tgtEl>
                                          <p:spTgt spid="11"/>
                                        </p:tgtEl>
                                      </p:cBhvr>
                                    </p:animEffect>
                                  </p:childTnLst>
                                </p:cTn>
                              </p:par>
                            </p:childTnLst>
                          </p:cTn>
                        </p:par>
                        <p:par>
                          <p:cTn id="94" fill="hold">
                            <p:stCondLst>
                              <p:cond delay="9250"/>
                            </p:stCondLst>
                            <p:childTnLst>
                              <p:par>
                                <p:cTn id="95" presetID="10" presetClass="entr" presetSubtype="0" fill="hold" grpId="0" nodeType="afterEffect">
                                  <p:stCondLst>
                                    <p:cond delay="0"/>
                                  </p:stCondLst>
                                  <p:childTnLst>
                                    <p:set>
                                      <p:cBhvr>
                                        <p:cTn id="96" dur="1" fill="hold">
                                          <p:stCondLst>
                                            <p:cond delay="0"/>
                                          </p:stCondLst>
                                        </p:cTn>
                                        <p:tgtEl>
                                          <p:spTgt spid="19">
                                            <p:txEl>
                                              <p:pRg st="0" end="0"/>
                                            </p:txEl>
                                          </p:spTgt>
                                        </p:tgtEl>
                                        <p:attrNameLst>
                                          <p:attrName>style.visibility</p:attrName>
                                        </p:attrNameLst>
                                      </p:cBhvr>
                                      <p:to>
                                        <p:strVal val="visible"/>
                                      </p:to>
                                    </p:set>
                                    <p:animEffect transition="in" filter="fade">
                                      <p:cBhvr>
                                        <p:cTn id="97" dur="500"/>
                                        <p:tgtEl>
                                          <p:spTgt spid="19">
                                            <p:txEl>
                                              <p:pRg st="0" end="0"/>
                                            </p:txEl>
                                          </p:spTgt>
                                        </p:tgtEl>
                                      </p:cBhvr>
                                    </p:animEffect>
                                  </p:childTnLst>
                                </p:cTn>
                              </p:par>
                            </p:childTnLst>
                          </p:cTn>
                        </p:par>
                        <p:par>
                          <p:cTn id="98" fill="hold">
                            <p:stCondLst>
                              <p:cond delay="9750"/>
                            </p:stCondLst>
                            <p:childTnLst>
                              <p:par>
                                <p:cTn id="99" presetID="2" presetClass="entr" presetSubtype="8" decel="100000" fill="hold" grpId="0" nodeType="afterEffect">
                                  <p:stCondLst>
                                    <p:cond delay="0"/>
                                  </p:stCondLst>
                                  <p:childTnLst>
                                    <p:set>
                                      <p:cBhvr>
                                        <p:cTn id="100" dur="1" fill="hold">
                                          <p:stCondLst>
                                            <p:cond delay="0"/>
                                          </p:stCondLst>
                                        </p:cTn>
                                        <p:tgtEl>
                                          <p:spTgt spid="7"/>
                                        </p:tgtEl>
                                        <p:attrNameLst>
                                          <p:attrName>style.visibility</p:attrName>
                                        </p:attrNameLst>
                                      </p:cBhvr>
                                      <p:to>
                                        <p:strVal val="visible"/>
                                      </p:to>
                                    </p:set>
                                    <p:anim calcmode="lin" valueType="num">
                                      <p:cBhvr additive="base">
                                        <p:cTn id="101" dur="1000" fill="hold"/>
                                        <p:tgtEl>
                                          <p:spTgt spid="7"/>
                                        </p:tgtEl>
                                        <p:attrNameLst>
                                          <p:attrName>ppt_x</p:attrName>
                                        </p:attrNameLst>
                                      </p:cBhvr>
                                      <p:tavLst>
                                        <p:tav tm="0">
                                          <p:val>
                                            <p:strVal val="0-#ppt_w/2"/>
                                          </p:val>
                                        </p:tav>
                                        <p:tav tm="100000">
                                          <p:val>
                                            <p:strVal val="#ppt_x"/>
                                          </p:val>
                                        </p:tav>
                                      </p:tavLst>
                                    </p:anim>
                                    <p:anim calcmode="lin" valueType="num">
                                      <p:cBhvr additive="base">
                                        <p:cTn id="102" dur="1000" fill="hold"/>
                                        <p:tgtEl>
                                          <p:spTgt spid="7"/>
                                        </p:tgtEl>
                                        <p:attrNameLst>
                                          <p:attrName>ppt_y</p:attrName>
                                        </p:attrNameLst>
                                      </p:cBhvr>
                                      <p:tavLst>
                                        <p:tav tm="0">
                                          <p:val>
                                            <p:strVal val="#ppt_y"/>
                                          </p:val>
                                        </p:tav>
                                        <p:tav tm="100000">
                                          <p:val>
                                            <p:strVal val="#ppt_y"/>
                                          </p:val>
                                        </p:tav>
                                      </p:tavLst>
                                    </p:anim>
                                  </p:childTnLst>
                                </p:cTn>
                              </p:par>
                              <p:par>
                                <p:cTn id="103" presetID="49" presetClass="entr" presetSubtype="0" decel="100000" fill="hold" grpId="1" nodeType="withEffect">
                                  <p:stCondLst>
                                    <p:cond delay="0"/>
                                  </p:stCondLst>
                                  <p:childTnLst>
                                    <p:set>
                                      <p:cBhvr>
                                        <p:cTn id="104" dur="1" fill="hold">
                                          <p:stCondLst>
                                            <p:cond delay="0"/>
                                          </p:stCondLst>
                                        </p:cTn>
                                        <p:tgtEl>
                                          <p:spTgt spid="7"/>
                                        </p:tgtEl>
                                        <p:attrNameLst>
                                          <p:attrName>style.visibility</p:attrName>
                                        </p:attrNameLst>
                                      </p:cBhvr>
                                      <p:to>
                                        <p:strVal val="visible"/>
                                      </p:to>
                                    </p:set>
                                    <p:anim calcmode="lin" valueType="num">
                                      <p:cBhvr>
                                        <p:cTn id="105" dur="1000" fill="hold"/>
                                        <p:tgtEl>
                                          <p:spTgt spid="7"/>
                                        </p:tgtEl>
                                        <p:attrNameLst>
                                          <p:attrName>ppt_w</p:attrName>
                                        </p:attrNameLst>
                                      </p:cBhvr>
                                      <p:tavLst>
                                        <p:tav tm="0">
                                          <p:val>
                                            <p:fltVal val="0"/>
                                          </p:val>
                                        </p:tav>
                                        <p:tav tm="100000">
                                          <p:val>
                                            <p:strVal val="#ppt_w"/>
                                          </p:val>
                                        </p:tav>
                                      </p:tavLst>
                                    </p:anim>
                                    <p:anim calcmode="lin" valueType="num">
                                      <p:cBhvr>
                                        <p:cTn id="106" dur="1000" fill="hold"/>
                                        <p:tgtEl>
                                          <p:spTgt spid="7"/>
                                        </p:tgtEl>
                                        <p:attrNameLst>
                                          <p:attrName>ppt_h</p:attrName>
                                        </p:attrNameLst>
                                      </p:cBhvr>
                                      <p:tavLst>
                                        <p:tav tm="0">
                                          <p:val>
                                            <p:fltVal val="0"/>
                                          </p:val>
                                        </p:tav>
                                        <p:tav tm="100000">
                                          <p:val>
                                            <p:strVal val="#ppt_h"/>
                                          </p:val>
                                        </p:tav>
                                      </p:tavLst>
                                    </p:anim>
                                    <p:anim calcmode="lin" valueType="num">
                                      <p:cBhvr>
                                        <p:cTn id="107" dur="1000" fill="hold"/>
                                        <p:tgtEl>
                                          <p:spTgt spid="7"/>
                                        </p:tgtEl>
                                        <p:attrNameLst>
                                          <p:attrName>style.rotation</p:attrName>
                                        </p:attrNameLst>
                                      </p:cBhvr>
                                      <p:tavLst>
                                        <p:tav tm="0">
                                          <p:val>
                                            <p:fltVal val="360"/>
                                          </p:val>
                                        </p:tav>
                                        <p:tav tm="100000">
                                          <p:val>
                                            <p:fltVal val="0"/>
                                          </p:val>
                                        </p:tav>
                                      </p:tavLst>
                                    </p:anim>
                                    <p:animEffect transition="in" filter="fade">
                                      <p:cBhvr>
                                        <p:cTn id="108" dur="1000"/>
                                        <p:tgtEl>
                                          <p:spTgt spid="7"/>
                                        </p:tgtEl>
                                      </p:cBhvr>
                                    </p:animEffect>
                                  </p:childTnLst>
                                </p:cTn>
                              </p:par>
                            </p:childTnLst>
                          </p:cTn>
                        </p:par>
                        <p:par>
                          <p:cTn id="109" fill="hold">
                            <p:stCondLst>
                              <p:cond delay="10750"/>
                            </p:stCondLst>
                            <p:childTnLst>
                              <p:par>
                                <p:cTn id="110" presetID="10" presetClass="entr" presetSubtype="0" fill="hold" grpId="0" nodeType="afterEffect">
                                  <p:stCondLst>
                                    <p:cond delay="0"/>
                                  </p:stCondLst>
                                  <p:childTnLst>
                                    <p:set>
                                      <p:cBhvr>
                                        <p:cTn id="111" dur="1" fill="hold">
                                          <p:stCondLst>
                                            <p:cond delay="0"/>
                                          </p:stCondLst>
                                        </p:cTn>
                                        <p:tgtEl>
                                          <p:spTgt spid="14">
                                            <p:txEl>
                                              <p:pRg st="0" end="0"/>
                                            </p:txEl>
                                          </p:spTgt>
                                        </p:tgtEl>
                                        <p:attrNameLst>
                                          <p:attrName>style.visibility</p:attrName>
                                        </p:attrNameLst>
                                      </p:cBhvr>
                                      <p:to>
                                        <p:strVal val="visible"/>
                                      </p:to>
                                    </p:set>
                                    <p:animEffect transition="in" filter="fade">
                                      <p:cBhvr>
                                        <p:cTn id="112" dur="500"/>
                                        <p:tgtEl>
                                          <p:spTgt spid="14">
                                            <p:txEl>
                                              <p:pRg st="0" end="0"/>
                                            </p:txEl>
                                          </p:spTgt>
                                        </p:tgtEl>
                                      </p:cBhvr>
                                    </p:animEffect>
                                  </p:childTnLst>
                                </p:cTn>
                              </p:par>
                            </p:childTnLst>
                          </p:cTn>
                        </p:par>
                        <p:par>
                          <p:cTn id="113" fill="hold">
                            <p:stCondLst>
                              <p:cond delay="11250"/>
                            </p:stCondLst>
                            <p:childTnLst>
                              <p:par>
                                <p:cTn id="114" presetID="2" presetClass="entr" presetSubtype="4" decel="100000" fill="hold" grpId="0" nodeType="afterEffect">
                                  <p:stCondLst>
                                    <p:cond delay="0"/>
                                  </p:stCondLst>
                                  <p:iterate type="wd">
                                    <p:tmPct val="10000"/>
                                  </p:iterate>
                                  <p:childTnLst>
                                    <p:set>
                                      <p:cBhvr>
                                        <p:cTn id="115" dur="1" fill="hold">
                                          <p:stCondLst>
                                            <p:cond delay="0"/>
                                          </p:stCondLst>
                                        </p:cTn>
                                        <p:tgtEl>
                                          <p:spTgt spid="27"/>
                                        </p:tgtEl>
                                        <p:attrNameLst>
                                          <p:attrName>style.visibility</p:attrName>
                                        </p:attrNameLst>
                                      </p:cBhvr>
                                      <p:to>
                                        <p:strVal val="visible"/>
                                      </p:to>
                                    </p:set>
                                    <p:anim calcmode="lin" valueType="num">
                                      <p:cBhvr additive="base">
                                        <p:cTn id="116" dur="1000" fill="hold"/>
                                        <p:tgtEl>
                                          <p:spTgt spid="27"/>
                                        </p:tgtEl>
                                        <p:attrNameLst>
                                          <p:attrName>ppt_x</p:attrName>
                                        </p:attrNameLst>
                                      </p:cBhvr>
                                      <p:tavLst>
                                        <p:tav tm="0">
                                          <p:val>
                                            <p:strVal val="#ppt_x"/>
                                          </p:val>
                                        </p:tav>
                                        <p:tav tm="100000">
                                          <p:val>
                                            <p:strVal val="#ppt_x"/>
                                          </p:val>
                                        </p:tav>
                                      </p:tavLst>
                                    </p:anim>
                                    <p:anim calcmode="lin" valueType="num">
                                      <p:cBhvr additive="base">
                                        <p:cTn id="117" dur="1000" fill="hold"/>
                                        <p:tgtEl>
                                          <p:spTgt spid="27"/>
                                        </p:tgtEl>
                                        <p:attrNameLst>
                                          <p:attrName>ppt_y</p:attrName>
                                        </p:attrNameLst>
                                      </p:cBhvr>
                                      <p:tavLst>
                                        <p:tav tm="0">
                                          <p:val>
                                            <p:strVal val="1+#ppt_h/2"/>
                                          </p:val>
                                        </p:tav>
                                        <p:tav tm="100000">
                                          <p:val>
                                            <p:strVal val="#ppt_y"/>
                                          </p:val>
                                        </p:tav>
                                      </p:tavLst>
                                    </p:anim>
                                  </p:childTnLst>
                                </p:cTn>
                              </p:par>
                            </p:childTnLst>
                          </p:cTn>
                        </p:par>
                        <p:par>
                          <p:cTn id="118" fill="hold">
                            <p:stCondLst>
                              <p:cond delay="12350"/>
                            </p:stCondLst>
                            <p:childTnLst>
                              <p:par>
                                <p:cTn id="119" presetID="10" presetClass="entr" presetSubtype="0" fill="hold" grpId="0" nodeType="afterEffect">
                                  <p:stCondLst>
                                    <p:cond delay="0"/>
                                  </p:stCondLst>
                                  <p:childTnLst>
                                    <p:set>
                                      <p:cBhvr>
                                        <p:cTn id="120" dur="1" fill="hold">
                                          <p:stCondLst>
                                            <p:cond delay="0"/>
                                          </p:stCondLst>
                                        </p:cTn>
                                        <p:tgtEl>
                                          <p:spTgt spid="28"/>
                                        </p:tgtEl>
                                        <p:attrNameLst>
                                          <p:attrName>style.visibility</p:attrName>
                                        </p:attrNameLst>
                                      </p:cBhvr>
                                      <p:to>
                                        <p:strVal val="visible"/>
                                      </p:to>
                                    </p:set>
                                    <p:animEffect transition="in" filter="fade">
                                      <p:cBhvr>
                                        <p:cTn id="1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2" grpId="0" build="p">
        <p:tmplLst>
          <p:tmpl lvl="1">
            <p:tnLst>
              <p:par>
                <p:cTn presetID="10" presetClass="entr" presetSubtype="0" fill="hold" nodeType="after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afterEffect">
                  <p:stCondLst>
                    <p:cond delay="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27" grpId="0"/>
      <p:bldP spid="28" grpId="0">
        <p:tmplLst>
          <p:tmpl>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8" grpId="0" animBg="1"/>
      <p:bldP spid="8" grpId="1" animBg="1"/>
      <p:bldP spid="9" grpId="0" animBg="1"/>
      <p:bldP spid="9" grpId="1" animBg="1"/>
      <p:bldP spid="6" grpId="0" animBg="1"/>
      <p:bldP spid="6" grpId="1" animBg="1"/>
      <p:bldP spid="10" grpId="0" animBg="1"/>
      <p:bldP spid="10" grpId="1" animBg="1"/>
      <p:bldP spid="11" grpId="0" animBg="1"/>
      <p:bldP spid="11" grpId="1" animBg="1"/>
      <p:bldP spid="7" grpId="0" animBg="1"/>
      <p:bldP spid="7" grpId="1" animBg="1"/>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Wide image and text 2">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932536"/>
            <a:ext cx="12192000" cy="2495935"/>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Text Placeholder 5"/>
          <p:cNvSpPr>
            <a:spLocks noGrp="1"/>
          </p:cNvSpPr>
          <p:nvPr>
            <p:ph type="body" sz="quarter" idx="12" hasCustomPrompt="1"/>
          </p:nvPr>
        </p:nvSpPr>
        <p:spPr>
          <a:xfrm>
            <a:off x="2891367" y="4446996"/>
            <a:ext cx="6409267" cy="1288087"/>
          </a:xfrm>
        </p:spPr>
        <p:txBody>
          <a:bodyPr anchor="t"/>
          <a:lstStyle>
            <a:lvl1pPr marL="0" indent="0" algn="ctr">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Title 1"/>
          <p:cNvSpPr>
            <a:spLocks noGrp="1"/>
          </p:cNvSpPr>
          <p:nvPr>
            <p:ph type="title" hasCustomPrompt="1"/>
          </p:nvPr>
        </p:nvSpPr>
        <p:spPr>
          <a:xfrm>
            <a:off x="2015067" y="3589058"/>
            <a:ext cx="8161867" cy="761163"/>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162436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2" presetClass="entr" presetSubtype="4" decel="100000" fill="hold" grpId="0" nodeType="withEffect">
                                  <p:stCondLst>
                                    <p:cond delay="250"/>
                                  </p:stCondLst>
                                  <p:iterate type="wd">
                                    <p:tmPct val="10000"/>
                                  </p:iterate>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1+#ppt_h/2"/>
                                          </p:val>
                                        </p:tav>
                                        <p:tav tm="100000">
                                          <p:val>
                                            <p:strVal val="#ppt_y"/>
                                          </p:val>
                                        </p:tav>
                                      </p:tavLst>
                                    </p:anim>
                                  </p:childTnLst>
                                </p:cTn>
                              </p:par>
                            </p:childTnLst>
                          </p:cTn>
                        </p:par>
                        <p:par>
                          <p:cTn id="12" fill="hold">
                            <p:stCondLst>
                              <p:cond delay="1550"/>
                            </p:stCondLst>
                            <p:childTnLst>
                              <p:par>
                                <p:cTn id="13" presetID="10"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7" grpId="0"/>
    </p:bld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Flow start">
    <p:spTree>
      <p:nvGrpSpPr>
        <p:cNvPr id="1" name=""/>
        <p:cNvGrpSpPr/>
        <p:nvPr/>
      </p:nvGrpSpPr>
      <p:grpSpPr>
        <a:xfrm>
          <a:off x="0" y="0"/>
          <a:ext cx="0" cy="0"/>
          <a:chOff x="0" y="0"/>
          <a:chExt cx="0" cy="0"/>
        </a:xfrm>
      </p:grpSpPr>
      <p:sp>
        <p:nvSpPr>
          <p:cNvPr id="12" name="Freeform: Shape 11"/>
          <p:cNvSpPr/>
          <p:nvPr/>
        </p:nvSpPr>
        <p:spPr>
          <a:xfrm rot="10800000">
            <a:off x="7440084"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Picture Placeholder 6"/>
          <p:cNvSpPr>
            <a:spLocks noGrp="1"/>
          </p:cNvSpPr>
          <p:nvPr>
            <p:ph type="pic" sz="quarter" idx="15"/>
          </p:nvPr>
        </p:nvSpPr>
        <p:spPr>
          <a:xfrm>
            <a:off x="935568" y="932536"/>
            <a:ext cx="3407833" cy="49929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6" name="Oval 5"/>
          <p:cNvSpPr/>
          <p:nvPr/>
        </p:nvSpPr>
        <p:spPr>
          <a:xfrm>
            <a:off x="4678026"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cxnSp>
        <p:nvCxnSpPr>
          <p:cNvPr id="7" name="Straight Connector 6"/>
          <p:cNvCxnSpPr>
            <a:stCxn id="6" idx="6"/>
            <a:endCxn id="8" idx="2"/>
          </p:cNvCxnSpPr>
          <p:nvPr/>
        </p:nvCxnSpPr>
        <p:spPr>
          <a:xfrm>
            <a:off x="4825808" y="3429000"/>
            <a:ext cx="3779823"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8605631"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16" hasCustomPrompt="1"/>
          </p:nvPr>
        </p:nvSpPr>
        <p:spPr>
          <a:xfrm>
            <a:off x="7532175"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12" hasCustomPrompt="1"/>
          </p:nvPr>
        </p:nvSpPr>
        <p:spPr>
          <a:xfrm>
            <a:off x="7440084"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6" name="Straight Connector 15"/>
          <p:cNvCxnSpPr>
            <a:stCxn id="8" idx="6"/>
          </p:cNvCxnSpPr>
          <p:nvPr/>
        </p:nvCxnSpPr>
        <p:spPr>
          <a:xfrm>
            <a:off x="8753413" y="3429000"/>
            <a:ext cx="343858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hasCustomPrompt="1"/>
          </p:nvPr>
        </p:nvSpPr>
        <p:spPr>
          <a:xfrm>
            <a:off x="4751917" y="932535"/>
            <a:ext cx="5160433" cy="1386583"/>
          </a:xfrm>
        </p:spPr>
        <p:txBody>
          <a:bodyPr anchor="t"/>
          <a:lstStyle>
            <a:lvl1pPr algn="l">
              <a:defRPr>
                <a:solidFill>
                  <a:schemeClr val="tx1"/>
                </a:solidFill>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2270296933"/>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Flow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5" name="Straight Connector 4"/>
          <p:cNvCxnSpPr>
            <a:endCxn id="8" idx="2"/>
          </p:cNvCxnSpPr>
          <p:nvPr/>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Freeform: Shape 10"/>
          <p:cNvSpPr/>
          <p:nvPr/>
        </p:nvSpPr>
        <p:spPr>
          <a:xfrm rot="10800000">
            <a:off x="935567"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6" hasCustomPrompt="1"/>
          </p:nvPr>
        </p:nvSpPr>
        <p:spPr>
          <a:xfrm>
            <a:off x="1027658"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935568"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p:nvCxnSpPr>
        <p:spPr>
          <a:xfrm>
            <a:off x="2241488" y="3428471"/>
            <a:ext cx="378062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022109"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p:nvSpPr>
        <p:spPr>
          <a:xfrm>
            <a:off x="4856562"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8653"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4853386"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23" idx="6"/>
            <a:endCxn id="38" idx="2"/>
          </p:cNvCxnSpPr>
          <p:nvPr/>
        </p:nvCxnSpPr>
        <p:spPr>
          <a:xfrm>
            <a:off x="6169891" y="3428471"/>
            <a:ext cx="3776387"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9946278"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p:nvSpPr>
        <p:spPr>
          <a:xfrm rot="10800000">
            <a:off x="8771205"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8863296"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8762510"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p:nvCxnSpPr>
        <p:spPr>
          <a:xfrm>
            <a:off x="10094060" y="3428471"/>
            <a:ext cx="2101912"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93408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low 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5" name="Straight Connector 4"/>
          <p:cNvCxnSpPr>
            <a:endCxn id="8" idx="2"/>
          </p:cNvCxnSpPr>
          <p:nvPr/>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p:nvSpPr>
        <p:spPr>
          <a:xfrm>
            <a:off x="922867"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1014958"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932392"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8" idx="6"/>
            <a:endCxn id="38" idx="2"/>
          </p:cNvCxnSpPr>
          <p:nvPr/>
        </p:nvCxnSpPr>
        <p:spPr>
          <a:xfrm>
            <a:off x="2241489" y="3428471"/>
            <a:ext cx="378379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25284"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0" name="Freeform: Shape 39"/>
          <p:cNvSpPr/>
          <p:nvPr/>
        </p:nvSpPr>
        <p:spPr>
          <a:xfrm rot="10800000">
            <a:off x="4850210"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19" hasCustomPrompt="1"/>
          </p:nvPr>
        </p:nvSpPr>
        <p:spPr>
          <a:xfrm>
            <a:off x="4942302"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Text Placeholder 5"/>
          <p:cNvSpPr>
            <a:spLocks noGrp="1"/>
          </p:cNvSpPr>
          <p:nvPr>
            <p:ph type="body" sz="quarter" idx="20" hasCustomPrompt="1"/>
          </p:nvPr>
        </p:nvSpPr>
        <p:spPr>
          <a:xfrm>
            <a:off x="4841516"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3" name="Straight Connector 42"/>
          <p:cNvCxnSpPr>
            <a:stCxn id="38" idx="6"/>
          </p:cNvCxnSpPr>
          <p:nvPr/>
        </p:nvCxnSpPr>
        <p:spPr>
          <a:xfrm>
            <a:off x="6173065" y="3428471"/>
            <a:ext cx="6018935"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7427381" y="932536"/>
            <a:ext cx="3829053" cy="217626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1273497214"/>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Flow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5" name="Straight Connector 4"/>
          <p:cNvCxnSpPr>
            <a:endCxn id="8" idx="2"/>
          </p:cNvCxnSpPr>
          <p:nvPr/>
        </p:nvCxnSpPr>
        <p:spPr>
          <a:xfrm>
            <a:off x="-4233" y="3428471"/>
            <a:ext cx="2097939"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2093706"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Freeform: Shape 10"/>
          <p:cNvSpPr/>
          <p:nvPr/>
        </p:nvSpPr>
        <p:spPr>
          <a:xfrm rot="10800000">
            <a:off x="935567" y="2504520"/>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Text Placeholder 5"/>
          <p:cNvSpPr>
            <a:spLocks noGrp="1"/>
          </p:cNvSpPr>
          <p:nvPr>
            <p:ph type="body" sz="quarter" idx="16" hasCustomPrompt="1"/>
          </p:nvPr>
        </p:nvSpPr>
        <p:spPr>
          <a:xfrm>
            <a:off x="1027658" y="2589461"/>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12" hasCustomPrompt="1"/>
          </p:nvPr>
        </p:nvSpPr>
        <p:spPr>
          <a:xfrm>
            <a:off x="935568" y="3575038"/>
            <a:ext cx="2478877" cy="2350427"/>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5" name="Straight Connector 14"/>
          <p:cNvCxnSpPr>
            <a:stCxn id="8" idx="6"/>
            <a:endCxn id="23" idx="2"/>
          </p:cNvCxnSpPr>
          <p:nvPr/>
        </p:nvCxnSpPr>
        <p:spPr>
          <a:xfrm>
            <a:off x="2241488" y="3428471"/>
            <a:ext cx="5031701"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273190"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p:nvSpPr>
        <p:spPr>
          <a:xfrm>
            <a:off x="6099176"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6191267"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18" hasCustomPrompt="1"/>
          </p:nvPr>
        </p:nvSpPr>
        <p:spPr>
          <a:xfrm>
            <a:off x="6096000" y="944535"/>
            <a:ext cx="2478877" cy="2350427"/>
          </a:xfrm>
        </p:spPr>
        <p:txBody>
          <a:bodyPr anchor="b"/>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30" name="Straight Connector 29"/>
          <p:cNvCxnSpPr>
            <a:stCxn id="23" idx="6"/>
          </p:cNvCxnSpPr>
          <p:nvPr/>
        </p:nvCxnSpPr>
        <p:spPr>
          <a:xfrm>
            <a:off x="7420972" y="3428471"/>
            <a:ext cx="4779495" cy="10552"/>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4" name="Picture Placeholder 6"/>
          <p:cNvSpPr>
            <a:spLocks noGrp="1"/>
          </p:cNvSpPr>
          <p:nvPr>
            <p:ph type="pic" sz="quarter" idx="15"/>
          </p:nvPr>
        </p:nvSpPr>
        <p:spPr>
          <a:xfrm>
            <a:off x="935567" y="932536"/>
            <a:ext cx="3816350" cy="151035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28" name="Picture Placeholder 6"/>
          <p:cNvSpPr>
            <a:spLocks noGrp="1"/>
          </p:cNvSpPr>
          <p:nvPr>
            <p:ph type="pic" sz="quarter" idx="19"/>
          </p:nvPr>
        </p:nvSpPr>
        <p:spPr>
          <a:xfrm>
            <a:off x="6096000" y="4416730"/>
            <a:ext cx="3816350" cy="1510359"/>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Tree>
    <p:extLst>
      <p:ext uri="{BB962C8B-B14F-4D97-AF65-F5344CB8AC3E}">
        <p14:creationId xmlns:p14="http://schemas.microsoft.com/office/powerpoint/2010/main" val="3769055681"/>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Flow 4">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5" name="Straight Connector 4"/>
          <p:cNvCxnSpPr>
            <a:endCxn id="23" idx="2"/>
          </p:cNvCxnSpPr>
          <p:nvPr/>
        </p:nvCxnSpPr>
        <p:spPr>
          <a:xfrm>
            <a:off x="0" y="3428471"/>
            <a:ext cx="6025284"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6025284" y="3354568"/>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p:nvSpPr>
        <p:spPr>
          <a:xfrm>
            <a:off x="4850500"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2592"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cxnSp>
        <p:nvCxnSpPr>
          <p:cNvPr id="30" name="Straight Connector 29"/>
          <p:cNvCxnSpPr>
            <a:stCxn id="23" idx="6"/>
          </p:cNvCxnSpPr>
          <p:nvPr/>
        </p:nvCxnSpPr>
        <p:spPr>
          <a:xfrm>
            <a:off x="6173066" y="3428471"/>
            <a:ext cx="6018934" cy="1328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8" name="Picture Placeholder 6"/>
          <p:cNvSpPr>
            <a:spLocks noGrp="1"/>
          </p:cNvSpPr>
          <p:nvPr>
            <p:ph type="pic" sz="quarter" idx="19"/>
          </p:nvPr>
        </p:nvSpPr>
        <p:spPr>
          <a:xfrm>
            <a:off x="935567" y="932536"/>
            <a:ext cx="10320867" cy="2325721"/>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19" name="Text Placeholder 5"/>
          <p:cNvSpPr>
            <a:spLocks noGrp="1"/>
          </p:cNvSpPr>
          <p:nvPr>
            <p:ph type="body" sz="quarter" idx="20" hasCustomPrompt="1"/>
          </p:nvPr>
        </p:nvSpPr>
        <p:spPr>
          <a:xfrm>
            <a:off x="7698057" y="3621586"/>
            <a:ext cx="3558377" cy="2303879"/>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2617627973"/>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Flow 5">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5" name="Straight Connector 4"/>
          <p:cNvCxnSpPr/>
          <p:nvPr/>
        </p:nvCxnSpPr>
        <p:spPr>
          <a:xfrm>
            <a:off x="0" y="3428471"/>
            <a:ext cx="6025284" cy="0"/>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3" name="Diamond 22"/>
          <p:cNvSpPr/>
          <p:nvPr/>
        </p:nvSpPr>
        <p:spPr>
          <a:xfrm>
            <a:off x="6025284" y="3354568"/>
            <a:ext cx="147782" cy="147805"/>
          </a:xfrm>
          <a:prstGeom prst="diamond">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5" name="Freeform: Shape 24"/>
          <p:cNvSpPr/>
          <p:nvPr/>
        </p:nvSpPr>
        <p:spPr>
          <a:xfrm>
            <a:off x="4853387" y="3621586"/>
            <a:ext cx="2478877" cy="739077"/>
          </a:xfrm>
          <a:custGeom>
            <a:avLst/>
            <a:gdLst>
              <a:gd name="connsiteX0" fmla="*/ 3718316 w 3718316"/>
              <a:gd name="connsiteY0" fmla="*/ 1108444 h 1108444"/>
              <a:gd name="connsiteX1" fmla="*/ 0 w 3718316"/>
              <a:gd name="connsiteY1" fmla="*/ 1108444 h 1108444"/>
              <a:gd name="connsiteX2" fmla="*/ 0 w 3718316"/>
              <a:gd name="connsiteY2" fmla="*/ 202304 h 1108444"/>
              <a:gd name="connsiteX3" fmla="*/ 1751347 w 3718316"/>
              <a:gd name="connsiteY3" fmla="*/ 202304 h 1108444"/>
              <a:gd name="connsiteX4" fmla="*/ 1868683 w 3718316"/>
              <a:gd name="connsiteY4" fmla="*/ 0 h 1108444"/>
              <a:gd name="connsiteX5" fmla="*/ 1986019 w 3718316"/>
              <a:gd name="connsiteY5" fmla="*/ 202304 h 1108444"/>
              <a:gd name="connsiteX6" fmla="*/ 3718316 w 3718316"/>
              <a:gd name="connsiteY6" fmla="*/ 202304 h 11084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8316" h="1108444">
                <a:moveTo>
                  <a:pt x="3718316" y="1108444"/>
                </a:moveTo>
                <a:lnTo>
                  <a:pt x="0" y="1108444"/>
                </a:lnTo>
                <a:lnTo>
                  <a:pt x="0" y="202304"/>
                </a:lnTo>
                <a:lnTo>
                  <a:pt x="1751347" y="202304"/>
                </a:lnTo>
                <a:lnTo>
                  <a:pt x="1868683" y="0"/>
                </a:lnTo>
                <a:lnTo>
                  <a:pt x="1986019" y="202304"/>
                </a:lnTo>
                <a:lnTo>
                  <a:pt x="3718316" y="20230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6" name="Text Placeholder 5"/>
          <p:cNvSpPr>
            <a:spLocks noGrp="1"/>
          </p:cNvSpPr>
          <p:nvPr>
            <p:ph type="body" sz="quarter" idx="17" hasCustomPrompt="1"/>
          </p:nvPr>
        </p:nvSpPr>
        <p:spPr>
          <a:xfrm>
            <a:off x="4945478" y="3856605"/>
            <a:ext cx="2288345" cy="407746"/>
          </a:xfrm>
        </p:spPr>
        <p:txBody>
          <a:bodyPr numCol="1"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cxnSp>
        <p:nvCxnSpPr>
          <p:cNvPr id="30" name="Straight Connector 29"/>
          <p:cNvCxnSpPr/>
          <p:nvPr/>
        </p:nvCxnSpPr>
        <p:spPr>
          <a:xfrm>
            <a:off x="6173066" y="3428471"/>
            <a:ext cx="6018934" cy="1328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9" name="Text Placeholder 5"/>
          <p:cNvSpPr>
            <a:spLocks noGrp="1"/>
          </p:cNvSpPr>
          <p:nvPr>
            <p:ph type="body" sz="quarter" idx="20" hasCustomPrompt="1"/>
          </p:nvPr>
        </p:nvSpPr>
        <p:spPr>
          <a:xfrm>
            <a:off x="4853388" y="4471090"/>
            <a:ext cx="2478877" cy="1454375"/>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11" name="Straight Connector 10"/>
          <p:cNvCxnSpPr>
            <a:stCxn id="23" idx="0"/>
          </p:cNvCxnSpPr>
          <p:nvPr/>
        </p:nvCxnSpPr>
        <p:spPr>
          <a:xfrm flipH="1" flipV="1">
            <a:off x="6096001" y="0"/>
            <a:ext cx="3175" cy="3354568"/>
          </a:xfrm>
          <a:prstGeom prst="line">
            <a:avLst/>
          </a:prstGeom>
          <a:ln w="12700">
            <a:solidFill>
              <a:schemeClr val="accent5"/>
            </a:solidFill>
            <a:prstDash val="dash"/>
          </a:ln>
        </p:spPr>
        <p:style>
          <a:lnRef idx="1">
            <a:schemeClr val="accent1"/>
          </a:lnRef>
          <a:fillRef idx="0">
            <a:schemeClr val="accent1"/>
          </a:fillRef>
          <a:effectRef idx="0">
            <a:schemeClr val="accent1"/>
          </a:effectRef>
          <a:fontRef idx="minor">
            <a:schemeClr val="tx1"/>
          </a:fontRef>
        </p:style>
      </p:cxnSp>
      <p:sp>
        <p:nvSpPr>
          <p:cNvPr id="14" name="Text Placeholder 5"/>
          <p:cNvSpPr>
            <a:spLocks noGrp="1"/>
          </p:cNvSpPr>
          <p:nvPr>
            <p:ph type="body" sz="quarter" idx="16" hasCustomPrompt="1"/>
          </p:nvPr>
        </p:nvSpPr>
        <p:spPr>
          <a:xfrm>
            <a:off x="4378743" y="932536"/>
            <a:ext cx="1643367"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1" hasCustomPrompt="1"/>
          </p:nvPr>
        </p:nvSpPr>
        <p:spPr>
          <a:xfrm>
            <a:off x="6169892" y="950097"/>
            <a:ext cx="4007042" cy="362110"/>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16" name="Text Placeholder 5"/>
          <p:cNvSpPr>
            <a:spLocks noGrp="1"/>
          </p:cNvSpPr>
          <p:nvPr>
            <p:ph type="body" sz="quarter" idx="22" hasCustomPrompt="1"/>
          </p:nvPr>
        </p:nvSpPr>
        <p:spPr>
          <a:xfrm>
            <a:off x="9613067" y="2974897"/>
            <a:ext cx="1643367" cy="379671"/>
          </a:xfrm>
        </p:spPr>
        <p:txBody>
          <a:bodyPr anchor="ctr">
            <a:normAutofit/>
          </a:bodyPr>
          <a:lstStyle>
            <a:lvl1pPr marL="0" indent="0" algn="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2589207723"/>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Flow end">
    <p:spTree>
      <p:nvGrpSpPr>
        <p:cNvPr id="1" name=""/>
        <p:cNvGrpSpPr/>
        <p:nvPr/>
      </p:nvGrpSpPr>
      <p:grpSpPr>
        <a:xfrm>
          <a:off x="0" y="0"/>
          <a:ext cx="0" cy="0"/>
          <a:chOff x="0" y="0"/>
          <a:chExt cx="0" cy="0"/>
        </a:xfrm>
      </p:grpSpPr>
      <p:sp>
        <p:nvSpPr>
          <p:cNvPr id="17" name="Picture Placeholder 6"/>
          <p:cNvSpPr>
            <a:spLocks noGrp="1"/>
          </p:cNvSpPr>
          <p:nvPr>
            <p:ph type="pic" sz="quarter" idx="15"/>
          </p:nvPr>
        </p:nvSpPr>
        <p:spPr>
          <a:xfrm>
            <a:off x="6096000" y="932536"/>
            <a:ext cx="5160433" cy="4992928"/>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cxnSp>
        <p:nvCxnSpPr>
          <p:cNvPr id="13" name="Straight Connector 12"/>
          <p:cNvCxnSpPr>
            <a:endCxn id="14" idx="2"/>
          </p:cNvCxnSpPr>
          <p:nvPr/>
        </p:nvCxnSpPr>
        <p:spPr>
          <a:xfrm>
            <a:off x="0" y="3428471"/>
            <a:ext cx="5635061" cy="529"/>
          </a:xfrm>
          <a:prstGeom prst="line">
            <a:avLst/>
          </a:prstGeom>
          <a:ln w="127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5635062" y="3355097"/>
            <a:ext cx="147782" cy="14780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3"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24"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175015852"/>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Magnifi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72" name="Freeform: Shape 71"/>
          <p:cNvSpPr/>
          <p:nvPr/>
        </p:nvSpPr>
        <p:spPr>
          <a:xfrm rot="2700000">
            <a:off x="3802408" y="1921571"/>
            <a:ext cx="2464342" cy="3943867"/>
          </a:xfrm>
          <a:custGeom>
            <a:avLst/>
            <a:gdLst>
              <a:gd name="connsiteX0" fmla="*/ 797273 w 3695942"/>
              <a:gd name="connsiteY0" fmla="*/ 797271 h 5915801"/>
              <a:gd name="connsiteX1" fmla="*/ 362059 w 3695942"/>
              <a:gd name="connsiteY1" fmla="*/ 1847971 h 5915801"/>
              <a:gd name="connsiteX2" fmla="*/ 1847972 w 3695942"/>
              <a:gd name="connsiteY2" fmla="*/ 3333884 h 5915801"/>
              <a:gd name="connsiteX3" fmla="*/ 3333885 w 3695942"/>
              <a:gd name="connsiteY3" fmla="*/ 1847971 h 5915801"/>
              <a:gd name="connsiteX4" fmla="*/ 1847972 w 3695942"/>
              <a:gd name="connsiteY4" fmla="*/ 362057 h 5915801"/>
              <a:gd name="connsiteX5" fmla="*/ 797273 w 3695942"/>
              <a:gd name="connsiteY5" fmla="*/ 797271 h 5915801"/>
              <a:gd name="connsiteX6" fmla="*/ 541259 w 3695942"/>
              <a:gd name="connsiteY6" fmla="*/ 541258 h 5915801"/>
              <a:gd name="connsiteX7" fmla="*/ 1847971 w 3695942"/>
              <a:gd name="connsiteY7" fmla="*/ 0 h 5915801"/>
              <a:gd name="connsiteX8" fmla="*/ 3695942 w 3695942"/>
              <a:gd name="connsiteY8" fmla="*/ 1847971 h 5915801"/>
              <a:gd name="connsiteX9" fmla="*/ 2220402 w 3695942"/>
              <a:gd name="connsiteY9" fmla="*/ 3658398 h 5915801"/>
              <a:gd name="connsiteX10" fmla="*/ 2044562 w 3695942"/>
              <a:gd name="connsiteY10" fmla="*/ 3685234 h 5915801"/>
              <a:gd name="connsiteX11" fmla="*/ 2044562 w 3695942"/>
              <a:gd name="connsiteY11" fmla="*/ 5719208 h 5915801"/>
              <a:gd name="connsiteX12" fmla="*/ 1847969 w 3695942"/>
              <a:gd name="connsiteY12" fmla="*/ 5915801 h 5915801"/>
              <a:gd name="connsiteX13" fmla="*/ 1847969 w 3695942"/>
              <a:gd name="connsiteY13" fmla="*/ 5915800 h 5915801"/>
              <a:gd name="connsiteX14" fmla="*/ 1651376 w 3695942"/>
              <a:gd name="connsiteY14" fmla="*/ 5719207 h 5915801"/>
              <a:gd name="connsiteX15" fmla="*/ 1651377 w 3695942"/>
              <a:gd name="connsiteY15" fmla="*/ 3685234 h 5915801"/>
              <a:gd name="connsiteX16" fmla="*/ 1475541 w 3695942"/>
              <a:gd name="connsiteY16" fmla="*/ 3658398 h 5915801"/>
              <a:gd name="connsiteX17" fmla="*/ 0 w 3695942"/>
              <a:gd name="connsiteY17" fmla="*/ 1847971 h 5915801"/>
              <a:gd name="connsiteX18" fmla="*/ 541259 w 3695942"/>
              <a:gd name="connsiteY18" fmla="*/ 541258 h 5915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95942" h="5915801">
                <a:moveTo>
                  <a:pt x="797273" y="797271"/>
                </a:moveTo>
                <a:cubicBezTo>
                  <a:pt x="528375" y="1066169"/>
                  <a:pt x="362059" y="1437647"/>
                  <a:pt x="362059" y="1847971"/>
                </a:cubicBezTo>
                <a:cubicBezTo>
                  <a:pt x="362059" y="2668617"/>
                  <a:pt x="1027325" y="3333884"/>
                  <a:pt x="1847972" y="3333884"/>
                </a:cubicBezTo>
                <a:cubicBezTo>
                  <a:pt x="2668619" y="3333884"/>
                  <a:pt x="3333885" y="2668617"/>
                  <a:pt x="3333885" y="1847971"/>
                </a:cubicBezTo>
                <a:cubicBezTo>
                  <a:pt x="3333885" y="1027324"/>
                  <a:pt x="2668619" y="362057"/>
                  <a:pt x="1847972" y="362057"/>
                </a:cubicBezTo>
                <a:cubicBezTo>
                  <a:pt x="1437648" y="362058"/>
                  <a:pt x="1066170" y="528374"/>
                  <a:pt x="797273" y="797271"/>
                </a:cubicBezTo>
                <a:close/>
                <a:moveTo>
                  <a:pt x="541259" y="541258"/>
                </a:moveTo>
                <a:cubicBezTo>
                  <a:pt x="875676" y="206841"/>
                  <a:pt x="1337668" y="0"/>
                  <a:pt x="1847971" y="0"/>
                </a:cubicBezTo>
                <a:cubicBezTo>
                  <a:pt x="2868577" y="0"/>
                  <a:pt x="3695942" y="827365"/>
                  <a:pt x="3695942" y="1847971"/>
                </a:cubicBezTo>
                <a:cubicBezTo>
                  <a:pt x="3695942" y="2741001"/>
                  <a:pt x="3062491" y="3486081"/>
                  <a:pt x="2220402" y="3658398"/>
                </a:cubicBezTo>
                <a:lnTo>
                  <a:pt x="2044562" y="3685234"/>
                </a:lnTo>
                <a:lnTo>
                  <a:pt x="2044562" y="5719208"/>
                </a:lnTo>
                <a:cubicBezTo>
                  <a:pt x="2044562" y="5827783"/>
                  <a:pt x="1956544" y="5915801"/>
                  <a:pt x="1847969" y="5915801"/>
                </a:cubicBezTo>
                <a:lnTo>
                  <a:pt x="1847969" y="5915800"/>
                </a:lnTo>
                <a:cubicBezTo>
                  <a:pt x="1739394" y="5915800"/>
                  <a:pt x="1651376" y="5827782"/>
                  <a:pt x="1651376" y="5719207"/>
                </a:cubicBezTo>
                <a:lnTo>
                  <a:pt x="1651377" y="3685234"/>
                </a:lnTo>
                <a:lnTo>
                  <a:pt x="1475541" y="3658398"/>
                </a:lnTo>
                <a:cubicBezTo>
                  <a:pt x="633452" y="3486081"/>
                  <a:pt x="0" y="2741001"/>
                  <a:pt x="0" y="1847971"/>
                </a:cubicBezTo>
                <a:cubicBezTo>
                  <a:pt x="0" y="1337668"/>
                  <a:pt x="206841" y="875676"/>
                  <a:pt x="541259" y="541258"/>
                </a:cubicBez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1" name="Freeform: Shape 50"/>
          <p:cNvSpPr/>
          <p:nvPr/>
        </p:nvSpPr>
        <p:spPr>
          <a:xfrm rot="19800000">
            <a:off x="5692688" y="1382709"/>
            <a:ext cx="1058703" cy="1456073"/>
          </a:xfrm>
          <a:custGeom>
            <a:avLst/>
            <a:gdLst>
              <a:gd name="connsiteX0" fmla="*/ 327872 w 1588054"/>
              <a:gd name="connsiteY0" fmla="*/ 0 h 2183773"/>
              <a:gd name="connsiteX1" fmla="*/ 510788 w 1588054"/>
              <a:gd name="connsiteY1" fmla="*/ 118292 h 2183773"/>
              <a:gd name="connsiteX2" fmla="*/ 1585097 w 1588054"/>
              <a:gd name="connsiteY2" fmla="*/ 2051410 h 2183773"/>
              <a:gd name="connsiteX3" fmla="*/ 1588054 w 1588054"/>
              <a:gd name="connsiteY3" fmla="*/ 2183773 h 2183773"/>
              <a:gd name="connsiteX4" fmla="*/ 932943 w 1588054"/>
              <a:gd name="connsiteY4" fmla="*/ 2183773 h 2183773"/>
              <a:gd name="connsiteX5" fmla="*/ 932277 w 1588054"/>
              <a:gd name="connsiteY5" fmla="*/ 2117963 h 2183773"/>
              <a:gd name="connsiteX6" fmla="*/ 868717 w 1588054"/>
              <a:gd name="connsiteY6" fmla="*/ 1727409 h 2183773"/>
              <a:gd name="connsiteX7" fmla="*/ 116225 w 1588054"/>
              <a:gd name="connsiteY7" fmla="*/ 642603 h 2183773"/>
              <a:gd name="connsiteX8" fmla="*/ 0 w 1588054"/>
              <a:gd name="connsiteY8" fmla="*/ 567891 h 2183773"/>
              <a:gd name="connsiteX9" fmla="*/ 327872 w 1588054"/>
              <a:gd name="connsiteY9" fmla="*/ 0 h 218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88054" h="2183773">
                <a:moveTo>
                  <a:pt x="327872" y="0"/>
                </a:moveTo>
                <a:lnTo>
                  <a:pt x="510788" y="118292"/>
                </a:lnTo>
                <a:cubicBezTo>
                  <a:pt x="1154406" y="582464"/>
                  <a:pt x="1531952" y="1299400"/>
                  <a:pt x="1585097" y="2051410"/>
                </a:cubicBezTo>
                <a:lnTo>
                  <a:pt x="1588054" y="2183773"/>
                </a:lnTo>
                <a:lnTo>
                  <a:pt x="932943" y="2183773"/>
                </a:lnTo>
                <a:lnTo>
                  <a:pt x="932277" y="2117963"/>
                </a:lnTo>
                <a:cubicBezTo>
                  <a:pt x="924499" y="1988393"/>
                  <a:pt x="903621" y="1857675"/>
                  <a:pt x="868717" y="1727409"/>
                </a:cubicBezTo>
                <a:cubicBezTo>
                  <a:pt x="746551" y="1271481"/>
                  <a:pt x="472804" y="896648"/>
                  <a:pt x="116225" y="642603"/>
                </a:cubicBezTo>
                <a:lnTo>
                  <a:pt x="0" y="567891"/>
                </a:lnTo>
                <a:lnTo>
                  <a:pt x="327872"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2" name="Freeform: Shape 51"/>
          <p:cNvSpPr/>
          <p:nvPr/>
        </p:nvSpPr>
        <p:spPr>
          <a:xfrm rot="19800000">
            <a:off x="6453862" y="2699978"/>
            <a:ext cx="1060142" cy="1456985"/>
          </a:xfrm>
          <a:custGeom>
            <a:avLst/>
            <a:gdLst>
              <a:gd name="connsiteX0" fmla="*/ 1589747 w 1590213"/>
              <a:gd name="connsiteY0" fmla="*/ 0 h 2185140"/>
              <a:gd name="connsiteX1" fmla="*/ 1590213 w 1590213"/>
              <a:gd name="connsiteY1" fmla="*/ 20834 h 2185140"/>
              <a:gd name="connsiteX2" fmla="*/ 1241066 w 1590213"/>
              <a:gd name="connsiteY2" fmla="*/ 1255449 h 2185140"/>
              <a:gd name="connsiteX3" fmla="*/ 346432 w 1590213"/>
              <a:gd name="connsiteY3" fmla="*/ 2175126 h 2185140"/>
              <a:gd name="connsiteX4" fmla="*/ 328156 w 1590213"/>
              <a:gd name="connsiteY4" fmla="*/ 2185140 h 2185140"/>
              <a:gd name="connsiteX5" fmla="*/ 0 w 1590213"/>
              <a:gd name="connsiteY5" fmla="*/ 1616757 h 2185140"/>
              <a:gd name="connsiteX6" fmla="*/ 25268 w 1590213"/>
              <a:gd name="connsiteY6" fmla="*/ 1602508 h 2185140"/>
              <a:gd name="connsiteX7" fmla="*/ 933729 w 1590213"/>
              <a:gd name="connsiteY7" fmla="*/ 29007 h 2185140"/>
              <a:gd name="connsiteX8" fmla="*/ 933435 w 1590213"/>
              <a:gd name="connsiteY8" fmla="*/ 0 h 2185140"/>
              <a:gd name="connsiteX9" fmla="*/ 1589747 w 1590213"/>
              <a:gd name="connsiteY9" fmla="*/ 0 h 2185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90213" h="2185140">
                <a:moveTo>
                  <a:pt x="1589747" y="0"/>
                </a:moveTo>
                <a:lnTo>
                  <a:pt x="1590213" y="20834"/>
                </a:lnTo>
                <a:cubicBezTo>
                  <a:pt x="1579289" y="441455"/>
                  <a:pt x="1466240" y="865435"/>
                  <a:pt x="1241066" y="1255449"/>
                </a:cubicBezTo>
                <a:cubicBezTo>
                  <a:pt x="1015891" y="1645462"/>
                  <a:pt x="705238" y="1955355"/>
                  <a:pt x="346432" y="2175126"/>
                </a:cubicBezTo>
                <a:lnTo>
                  <a:pt x="328156" y="2185140"/>
                </a:lnTo>
                <a:lnTo>
                  <a:pt x="0" y="1616757"/>
                </a:lnTo>
                <a:lnTo>
                  <a:pt x="25268" y="1602508"/>
                </a:lnTo>
                <a:cubicBezTo>
                  <a:pt x="566879" y="1260414"/>
                  <a:pt x="908273" y="669103"/>
                  <a:pt x="933729" y="29007"/>
                </a:cubicBezTo>
                <a:lnTo>
                  <a:pt x="933435" y="0"/>
                </a:lnTo>
                <a:lnTo>
                  <a:pt x="1589747"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3" name="Freeform: Shape 52"/>
          <p:cNvSpPr/>
          <p:nvPr/>
        </p:nvSpPr>
        <p:spPr>
          <a:xfrm rot="19800000">
            <a:off x="5436291" y="4323840"/>
            <a:ext cx="1680863" cy="597059"/>
          </a:xfrm>
          <a:custGeom>
            <a:avLst/>
            <a:gdLst>
              <a:gd name="connsiteX0" fmla="*/ 2193739 w 2521294"/>
              <a:gd name="connsiteY0" fmla="*/ 13 h 895451"/>
              <a:gd name="connsiteX1" fmla="*/ 2521294 w 2521294"/>
              <a:gd name="connsiteY1" fmla="*/ 567355 h 895451"/>
              <a:gd name="connsiteX2" fmla="*/ 2405186 w 2521294"/>
              <a:gd name="connsiteY2" fmla="*/ 630976 h 895451"/>
              <a:gd name="connsiteX3" fmla="*/ 193902 w 2521294"/>
              <a:gd name="connsiteY3" fmla="*/ 667156 h 895451"/>
              <a:gd name="connsiteX4" fmla="*/ 0 w 2521294"/>
              <a:gd name="connsiteY4" fmla="*/ 567892 h 895451"/>
              <a:gd name="connsiteX5" fmla="*/ 327872 w 2521294"/>
              <a:gd name="connsiteY5" fmla="*/ 0 h 895451"/>
              <a:gd name="connsiteX6" fmla="*/ 450687 w 2521294"/>
              <a:gd name="connsiteY6" fmla="*/ 63299 h 895451"/>
              <a:gd name="connsiteX7" fmla="*/ 1766403 w 2521294"/>
              <a:gd name="connsiteY7" fmla="*/ 172573 h 895451"/>
              <a:gd name="connsiteX8" fmla="*/ 2136412 w 2521294"/>
              <a:gd name="connsiteY8" fmla="*/ 32341 h 895451"/>
              <a:gd name="connsiteX9" fmla="*/ 2193739 w 2521294"/>
              <a:gd name="connsiteY9" fmla="*/ 13 h 895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1294" h="895451">
                <a:moveTo>
                  <a:pt x="2193739" y="13"/>
                </a:moveTo>
                <a:lnTo>
                  <a:pt x="2521294" y="567355"/>
                </a:lnTo>
                <a:lnTo>
                  <a:pt x="2405186" y="630976"/>
                </a:lnTo>
                <a:cubicBezTo>
                  <a:pt x="1727354" y="960956"/>
                  <a:pt x="917695" y="992459"/>
                  <a:pt x="193902" y="667156"/>
                </a:cubicBezTo>
                <a:lnTo>
                  <a:pt x="0" y="567892"/>
                </a:lnTo>
                <a:lnTo>
                  <a:pt x="327872" y="0"/>
                </a:lnTo>
                <a:lnTo>
                  <a:pt x="450687" y="63299"/>
                </a:lnTo>
                <a:cubicBezTo>
                  <a:pt x="848986" y="245083"/>
                  <a:pt x="1310475" y="294738"/>
                  <a:pt x="1766403" y="172573"/>
                </a:cubicBezTo>
                <a:cubicBezTo>
                  <a:pt x="1896668" y="137668"/>
                  <a:pt x="2020313" y="90390"/>
                  <a:pt x="2136412" y="32341"/>
                </a:cubicBezTo>
                <a:lnTo>
                  <a:pt x="2193739" y="13"/>
                </a:lnTo>
                <a:close/>
              </a:path>
            </a:pathLst>
          </a:cu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54" name="Text Placeholder 5"/>
          <p:cNvSpPr>
            <a:spLocks noGrp="1"/>
          </p:cNvSpPr>
          <p:nvPr>
            <p:ph type="body" sz="quarter" idx="22" hasCustomPrompt="1"/>
          </p:nvPr>
        </p:nvSpPr>
        <p:spPr>
          <a:xfrm>
            <a:off x="6123952" y="1871104"/>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5" name="Text Placeholder 5"/>
          <p:cNvSpPr>
            <a:spLocks noGrp="1"/>
          </p:cNvSpPr>
          <p:nvPr>
            <p:ph type="body" sz="quarter" idx="23" hasCustomPrompt="1"/>
          </p:nvPr>
        </p:nvSpPr>
        <p:spPr>
          <a:xfrm>
            <a:off x="6123952" y="4485893"/>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6" name="Text Placeholder 5"/>
          <p:cNvSpPr>
            <a:spLocks noGrp="1"/>
          </p:cNvSpPr>
          <p:nvPr>
            <p:ph type="body" sz="quarter" idx="24" hasCustomPrompt="1"/>
          </p:nvPr>
        </p:nvSpPr>
        <p:spPr>
          <a:xfrm>
            <a:off x="6879877" y="3116534"/>
            <a:ext cx="382439" cy="379671"/>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00</a:t>
            </a:r>
            <a:endParaRPr kumimoji="1" lang="ja-JP" altLang="en-US" dirty="0"/>
          </a:p>
        </p:txBody>
      </p:sp>
      <p:sp>
        <p:nvSpPr>
          <p:cNvPr id="57" name="Text Placeholder 5"/>
          <p:cNvSpPr>
            <a:spLocks noGrp="1"/>
          </p:cNvSpPr>
          <p:nvPr>
            <p:ph type="body" sz="quarter" idx="25" hasCustomPrompt="1"/>
          </p:nvPr>
        </p:nvSpPr>
        <p:spPr>
          <a:xfrm>
            <a:off x="4747231" y="3129281"/>
            <a:ext cx="1643367" cy="379671"/>
          </a:xfrm>
        </p:spPr>
        <p:txBody>
          <a:bodyPr anchor="ctr">
            <a:normAutofit/>
          </a:bodyPr>
          <a:lstStyle>
            <a:lvl1pPr marL="0" indent="0" algn="ctr">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8" name="Text Placeholder 5"/>
          <p:cNvSpPr>
            <a:spLocks noGrp="1"/>
          </p:cNvSpPr>
          <p:nvPr>
            <p:ph type="body" sz="quarter" idx="19" hasCustomPrompt="1"/>
          </p:nvPr>
        </p:nvSpPr>
        <p:spPr>
          <a:xfrm>
            <a:off x="8001000" y="1331705"/>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20" hasCustomPrompt="1"/>
          </p:nvPr>
        </p:nvSpPr>
        <p:spPr>
          <a:xfrm>
            <a:off x="8001000" y="892146"/>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0" name="Text Placeholder 5"/>
          <p:cNvSpPr>
            <a:spLocks noGrp="1"/>
          </p:cNvSpPr>
          <p:nvPr>
            <p:ph type="body" sz="quarter" idx="21" hasCustomPrompt="1"/>
          </p:nvPr>
        </p:nvSpPr>
        <p:spPr>
          <a:xfrm>
            <a:off x="8001000" y="3154778"/>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1" name="Text Placeholder 5"/>
          <p:cNvSpPr>
            <a:spLocks noGrp="1"/>
          </p:cNvSpPr>
          <p:nvPr>
            <p:ph type="body" sz="quarter" idx="26" hasCustomPrompt="1"/>
          </p:nvPr>
        </p:nvSpPr>
        <p:spPr>
          <a:xfrm>
            <a:off x="8001000" y="2715219"/>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2" name="Text Placeholder 5"/>
          <p:cNvSpPr>
            <a:spLocks noGrp="1"/>
          </p:cNvSpPr>
          <p:nvPr>
            <p:ph type="body" sz="quarter" idx="27" hasCustomPrompt="1"/>
          </p:nvPr>
        </p:nvSpPr>
        <p:spPr>
          <a:xfrm>
            <a:off x="8001000" y="4977851"/>
            <a:ext cx="3244883" cy="947613"/>
          </a:xfrm>
        </p:spPr>
        <p:txBody>
          <a:bodyPr anchor="t"/>
          <a:lstStyle>
            <a:lvl1pPr marL="0" indent="0" algn="l">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63" name="Text Placeholder 5"/>
          <p:cNvSpPr>
            <a:spLocks noGrp="1"/>
          </p:cNvSpPr>
          <p:nvPr>
            <p:ph type="body" sz="quarter" idx="28" hasCustomPrompt="1"/>
          </p:nvPr>
        </p:nvSpPr>
        <p:spPr>
          <a:xfrm>
            <a:off x="8001000" y="4538292"/>
            <a:ext cx="3244883" cy="390888"/>
          </a:xfrm>
        </p:spPr>
        <p:txBody>
          <a:bodyPr anchor="b">
            <a:normAutofit/>
          </a:bodyPr>
          <a:lstStyle>
            <a:lvl1pPr marL="0" indent="0" algn="l">
              <a:lnSpc>
                <a:spcPct val="100000"/>
              </a:lnSpc>
              <a:spcBef>
                <a:spcPts val="0"/>
              </a:spcBef>
              <a:buFontTx/>
              <a:buNone/>
              <a:defRPr sz="1867">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Heading goes here</a:t>
            </a:r>
            <a:endParaRPr kumimoji="1" lang="ja-JP" altLang="en-US" dirty="0"/>
          </a:p>
        </p:txBody>
      </p:sp>
      <p:sp>
        <p:nvSpPr>
          <p:cNvPr id="64" name="Title 1"/>
          <p:cNvSpPr>
            <a:spLocks noGrp="1"/>
          </p:cNvSpPr>
          <p:nvPr>
            <p:ph type="title" hasCustomPrompt="1"/>
          </p:nvPr>
        </p:nvSpPr>
        <p:spPr>
          <a:xfrm>
            <a:off x="935567" y="2422731"/>
            <a:ext cx="3016853" cy="2012539"/>
          </a:xfrm>
        </p:spPr>
        <p:txBody>
          <a:bodyPr anchor="ctr"/>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Tree>
    <p:extLst>
      <p:ext uri="{BB962C8B-B14F-4D97-AF65-F5344CB8AC3E}">
        <p14:creationId xmlns:p14="http://schemas.microsoft.com/office/powerpoint/2010/main" val="383225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afterEffect">
                                  <p:stCondLst>
                                    <p:cond delay="0"/>
                                  </p:stCondLst>
                                  <p:iterate type="wd">
                                    <p:tmPct val="10000"/>
                                  </p:iterate>
                                  <p:childTnLst>
                                    <p:set>
                                      <p:cBhvr>
                                        <p:cTn id="6" dur="1" fill="hold">
                                          <p:stCondLst>
                                            <p:cond delay="0"/>
                                          </p:stCondLst>
                                        </p:cTn>
                                        <p:tgtEl>
                                          <p:spTgt spid="64"/>
                                        </p:tgtEl>
                                        <p:attrNameLst>
                                          <p:attrName>style.visibility</p:attrName>
                                        </p:attrNameLst>
                                      </p:cBhvr>
                                      <p:to>
                                        <p:strVal val="visible"/>
                                      </p:to>
                                    </p:set>
                                    <p:anim calcmode="lin" valueType="num">
                                      <p:cBhvr additive="base">
                                        <p:cTn id="7" dur="1000" fill="hold"/>
                                        <p:tgtEl>
                                          <p:spTgt spid="64"/>
                                        </p:tgtEl>
                                        <p:attrNameLst>
                                          <p:attrName>ppt_x</p:attrName>
                                        </p:attrNameLst>
                                      </p:cBhvr>
                                      <p:tavLst>
                                        <p:tav tm="0">
                                          <p:val>
                                            <p:strVal val="#ppt_x"/>
                                          </p:val>
                                        </p:tav>
                                        <p:tav tm="100000">
                                          <p:val>
                                            <p:strVal val="#ppt_x"/>
                                          </p:val>
                                        </p:tav>
                                      </p:tavLst>
                                    </p:anim>
                                    <p:anim calcmode="lin" valueType="num">
                                      <p:cBhvr additive="base">
                                        <p:cTn id="8" dur="1000" fill="hold"/>
                                        <p:tgtEl>
                                          <p:spTgt spid="6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49" presetClass="entr" presetSubtype="0" decel="100000" fill="hold" grpId="0" nodeType="afterEffect">
                                  <p:stCondLst>
                                    <p:cond delay="0"/>
                                  </p:stCondLst>
                                  <p:childTnLst>
                                    <p:set>
                                      <p:cBhvr>
                                        <p:cTn id="11" dur="1" fill="hold">
                                          <p:stCondLst>
                                            <p:cond delay="0"/>
                                          </p:stCondLst>
                                        </p:cTn>
                                        <p:tgtEl>
                                          <p:spTgt spid="72"/>
                                        </p:tgtEl>
                                        <p:attrNameLst>
                                          <p:attrName>style.visibility</p:attrName>
                                        </p:attrNameLst>
                                      </p:cBhvr>
                                      <p:to>
                                        <p:strVal val="visible"/>
                                      </p:to>
                                    </p:set>
                                    <p:anim calcmode="lin" valueType="num">
                                      <p:cBhvr>
                                        <p:cTn id="12" dur="1000" fill="hold"/>
                                        <p:tgtEl>
                                          <p:spTgt spid="72"/>
                                        </p:tgtEl>
                                        <p:attrNameLst>
                                          <p:attrName>ppt_w</p:attrName>
                                        </p:attrNameLst>
                                      </p:cBhvr>
                                      <p:tavLst>
                                        <p:tav tm="0">
                                          <p:val>
                                            <p:fltVal val="0"/>
                                          </p:val>
                                        </p:tav>
                                        <p:tav tm="100000">
                                          <p:val>
                                            <p:strVal val="#ppt_w"/>
                                          </p:val>
                                        </p:tav>
                                      </p:tavLst>
                                    </p:anim>
                                    <p:anim calcmode="lin" valueType="num">
                                      <p:cBhvr>
                                        <p:cTn id="13" dur="1000" fill="hold"/>
                                        <p:tgtEl>
                                          <p:spTgt spid="72"/>
                                        </p:tgtEl>
                                        <p:attrNameLst>
                                          <p:attrName>ppt_h</p:attrName>
                                        </p:attrNameLst>
                                      </p:cBhvr>
                                      <p:tavLst>
                                        <p:tav tm="0">
                                          <p:val>
                                            <p:fltVal val="0"/>
                                          </p:val>
                                        </p:tav>
                                        <p:tav tm="100000">
                                          <p:val>
                                            <p:strVal val="#ppt_h"/>
                                          </p:val>
                                        </p:tav>
                                      </p:tavLst>
                                    </p:anim>
                                    <p:anim calcmode="lin" valueType="num">
                                      <p:cBhvr>
                                        <p:cTn id="14" dur="1000" fill="hold"/>
                                        <p:tgtEl>
                                          <p:spTgt spid="72"/>
                                        </p:tgtEl>
                                        <p:attrNameLst>
                                          <p:attrName>style.rotation</p:attrName>
                                        </p:attrNameLst>
                                      </p:cBhvr>
                                      <p:tavLst>
                                        <p:tav tm="0">
                                          <p:val>
                                            <p:fltVal val="360"/>
                                          </p:val>
                                        </p:tav>
                                        <p:tav tm="100000">
                                          <p:val>
                                            <p:fltVal val="0"/>
                                          </p:val>
                                        </p:tav>
                                      </p:tavLst>
                                    </p:anim>
                                    <p:animEffect transition="in" filter="fade">
                                      <p:cBhvr>
                                        <p:cTn id="15" dur="1000"/>
                                        <p:tgtEl>
                                          <p:spTgt spid="72"/>
                                        </p:tgtEl>
                                      </p:cBhvr>
                                    </p:animEffect>
                                  </p:childTnLst>
                                </p:cTn>
                              </p:par>
                              <p:par>
                                <p:cTn id="16" presetID="2" presetClass="entr" presetSubtype="4" decel="100000" fill="hold" grpId="1" nodeType="withEffect">
                                  <p:stCondLst>
                                    <p:cond delay="0"/>
                                  </p:stCondLst>
                                  <p:childTnLst>
                                    <p:set>
                                      <p:cBhvr>
                                        <p:cTn id="17" dur="1" fill="hold">
                                          <p:stCondLst>
                                            <p:cond delay="0"/>
                                          </p:stCondLst>
                                        </p:cTn>
                                        <p:tgtEl>
                                          <p:spTgt spid="72"/>
                                        </p:tgtEl>
                                        <p:attrNameLst>
                                          <p:attrName>style.visibility</p:attrName>
                                        </p:attrNameLst>
                                      </p:cBhvr>
                                      <p:to>
                                        <p:strVal val="visible"/>
                                      </p:to>
                                    </p:set>
                                    <p:anim calcmode="lin" valueType="num">
                                      <p:cBhvr additive="base">
                                        <p:cTn id="18" dur="1000" fill="hold"/>
                                        <p:tgtEl>
                                          <p:spTgt spid="72"/>
                                        </p:tgtEl>
                                        <p:attrNameLst>
                                          <p:attrName>ppt_x</p:attrName>
                                        </p:attrNameLst>
                                      </p:cBhvr>
                                      <p:tavLst>
                                        <p:tav tm="0">
                                          <p:val>
                                            <p:strVal val="#ppt_x"/>
                                          </p:val>
                                        </p:tav>
                                        <p:tav tm="100000">
                                          <p:val>
                                            <p:strVal val="#ppt_x"/>
                                          </p:val>
                                        </p:tav>
                                      </p:tavLst>
                                    </p:anim>
                                    <p:anim calcmode="lin" valueType="num">
                                      <p:cBhvr additive="base">
                                        <p:cTn id="19" dur="1000" fill="hold"/>
                                        <p:tgtEl>
                                          <p:spTgt spid="72"/>
                                        </p:tgtEl>
                                        <p:attrNameLst>
                                          <p:attrName>ppt_y</p:attrName>
                                        </p:attrNameLst>
                                      </p:cBhvr>
                                      <p:tavLst>
                                        <p:tav tm="0">
                                          <p:val>
                                            <p:strVal val="1+#ppt_h/2"/>
                                          </p:val>
                                        </p:tav>
                                        <p:tav tm="100000">
                                          <p:val>
                                            <p:strVal val="#ppt_y"/>
                                          </p:val>
                                        </p:tav>
                                      </p:tavLst>
                                    </p:anim>
                                  </p:childTnLst>
                                </p:cTn>
                              </p:par>
                              <p:par>
                                <p:cTn id="20" presetID="53" presetClass="entr" presetSubtype="16" fill="hold" grpId="0" nodeType="withEffect">
                                  <p:stCondLst>
                                    <p:cond delay="0"/>
                                  </p:stCondLst>
                                  <p:childTnLst>
                                    <p:set>
                                      <p:cBhvr>
                                        <p:cTn id="21" dur="1" fill="hold">
                                          <p:stCondLst>
                                            <p:cond delay="0"/>
                                          </p:stCondLst>
                                        </p:cTn>
                                        <p:tgtEl>
                                          <p:spTgt spid="57">
                                            <p:txEl>
                                              <p:pRg st="0" end="0"/>
                                            </p:txEl>
                                          </p:spTgt>
                                        </p:tgtEl>
                                        <p:attrNameLst>
                                          <p:attrName>style.visibility</p:attrName>
                                        </p:attrNameLst>
                                      </p:cBhvr>
                                      <p:to>
                                        <p:strVal val="visible"/>
                                      </p:to>
                                    </p:set>
                                    <p:anim calcmode="lin" valueType="num">
                                      <p:cBhvr>
                                        <p:cTn id="22" dur="1000" fill="hold"/>
                                        <p:tgtEl>
                                          <p:spTgt spid="57">
                                            <p:txEl>
                                              <p:pRg st="0" end="0"/>
                                            </p:txEl>
                                          </p:spTgt>
                                        </p:tgtEl>
                                        <p:attrNameLst>
                                          <p:attrName>ppt_w</p:attrName>
                                        </p:attrNameLst>
                                      </p:cBhvr>
                                      <p:tavLst>
                                        <p:tav tm="0">
                                          <p:val>
                                            <p:fltVal val="0"/>
                                          </p:val>
                                        </p:tav>
                                        <p:tav tm="100000">
                                          <p:val>
                                            <p:strVal val="#ppt_w"/>
                                          </p:val>
                                        </p:tav>
                                      </p:tavLst>
                                    </p:anim>
                                    <p:anim calcmode="lin" valueType="num">
                                      <p:cBhvr>
                                        <p:cTn id="23" dur="1000" fill="hold"/>
                                        <p:tgtEl>
                                          <p:spTgt spid="57">
                                            <p:txEl>
                                              <p:pRg st="0" end="0"/>
                                            </p:txEl>
                                          </p:spTgt>
                                        </p:tgtEl>
                                        <p:attrNameLst>
                                          <p:attrName>ppt_h</p:attrName>
                                        </p:attrNameLst>
                                      </p:cBhvr>
                                      <p:tavLst>
                                        <p:tav tm="0">
                                          <p:val>
                                            <p:fltVal val="0"/>
                                          </p:val>
                                        </p:tav>
                                        <p:tav tm="100000">
                                          <p:val>
                                            <p:strVal val="#ppt_h"/>
                                          </p:val>
                                        </p:tav>
                                      </p:tavLst>
                                    </p:anim>
                                    <p:animEffect transition="in" filter="fade">
                                      <p:cBhvr>
                                        <p:cTn id="24" dur="1000"/>
                                        <p:tgtEl>
                                          <p:spTgt spid="57">
                                            <p:txEl>
                                              <p:pRg st="0" end="0"/>
                                            </p:txEl>
                                          </p:spTgt>
                                        </p:tgtEl>
                                      </p:cBhvr>
                                    </p:animEffect>
                                  </p:childTnLst>
                                </p:cTn>
                              </p:par>
                            </p:childTnLst>
                          </p:cTn>
                        </p:par>
                        <p:par>
                          <p:cTn id="25" fill="hold">
                            <p:stCondLst>
                              <p:cond delay="2300"/>
                            </p:stCondLst>
                            <p:childTnLst>
                              <p:par>
                                <p:cTn id="26" presetID="10" presetClass="entr" presetSubtype="0" fill="hold" grpId="0" nodeType="afterEffect">
                                  <p:stCondLst>
                                    <p:cond delay="250"/>
                                  </p:stCondLst>
                                  <p:childTnLst>
                                    <p:set>
                                      <p:cBhvr>
                                        <p:cTn id="27" dur="1" fill="hold">
                                          <p:stCondLst>
                                            <p:cond delay="0"/>
                                          </p:stCondLst>
                                        </p:cTn>
                                        <p:tgtEl>
                                          <p:spTgt spid="54">
                                            <p:txEl>
                                              <p:pRg st="0" end="0"/>
                                            </p:txEl>
                                          </p:spTgt>
                                        </p:tgtEl>
                                        <p:attrNameLst>
                                          <p:attrName>style.visibility</p:attrName>
                                        </p:attrNameLst>
                                      </p:cBhvr>
                                      <p:to>
                                        <p:strVal val="visible"/>
                                      </p:to>
                                    </p:set>
                                    <p:animEffect transition="in" filter="fade">
                                      <p:cBhvr>
                                        <p:cTn id="28" dur="500"/>
                                        <p:tgtEl>
                                          <p:spTgt spid="54">
                                            <p:txEl>
                                              <p:pRg st="0" end="0"/>
                                            </p:txEl>
                                          </p:spTgt>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51"/>
                                        </p:tgtEl>
                                        <p:attrNameLst>
                                          <p:attrName>style.visibility</p:attrName>
                                        </p:attrNameLst>
                                      </p:cBhvr>
                                      <p:to>
                                        <p:strVal val="visible"/>
                                      </p:to>
                                    </p:set>
                                    <p:animEffect transition="in" filter="fade">
                                      <p:cBhvr>
                                        <p:cTn id="31" dur="500"/>
                                        <p:tgtEl>
                                          <p:spTgt spid="51"/>
                                        </p:tgtEl>
                                      </p:cBhvr>
                                    </p:animEffect>
                                  </p:childTnLst>
                                </p:cTn>
                              </p:par>
                            </p:childTnLst>
                          </p:cTn>
                        </p:par>
                        <p:par>
                          <p:cTn id="32" fill="hold">
                            <p:stCondLst>
                              <p:cond delay="3050"/>
                            </p:stCondLst>
                            <p:childTnLst>
                              <p:par>
                                <p:cTn id="33" presetID="22" presetClass="entr" presetSubtype="8" fill="hold" grpId="0" nodeType="afterEffect">
                                  <p:stCondLst>
                                    <p:cond delay="0"/>
                                  </p:stCondLst>
                                  <p:childTnLst>
                                    <p:set>
                                      <p:cBhvr>
                                        <p:cTn id="34" dur="1" fill="hold">
                                          <p:stCondLst>
                                            <p:cond delay="0"/>
                                          </p:stCondLst>
                                        </p:cTn>
                                        <p:tgtEl>
                                          <p:spTgt spid="59">
                                            <p:txEl>
                                              <p:pRg st="0" end="0"/>
                                            </p:txEl>
                                          </p:spTgt>
                                        </p:tgtEl>
                                        <p:attrNameLst>
                                          <p:attrName>style.visibility</p:attrName>
                                        </p:attrNameLst>
                                      </p:cBhvr>
                                      <p:to>
                                        <p:strVal val="visible"/>
                                      </p:to>
                                    </p:set>
                                    <p:animEffect transition="in" filter="wipe(left)">
                                      <p:cBhvr>
                                        <p:cTn id="35" dur="500"/>
                                        <p:tgtEl>
                                          <p:spTgt spid="59">
                                            <p:txEl>
                                              <p:pRg st="0" end="0"/>
                                            </p:txEl>
                                          </p:spTgt>
                                        </p:tgtEl>
                                      </p:cBhvr>
                                    </p:animEffect>
                                  </p:childTnLst>
                                </p:cTn>
                              </p:par>
                            </p:childTnLst>
                          </p:cTn>
                        </p:par>
                        <p:par>
                          <p:cTn id="36" fill="hold">
                            <p:stCondLst>
                              <p:cond delay="3550"/>
                            </p:stCondLst>
                            <p:childTnLst>
                              <p:par>
                                <p:cTn id="37" presetID="10" presetClass="entr" presetSubtype="0" fill="hold" grpId="0" nodeType="afterEffect">
                                  <p:stCondLst>
                                    <p:cond delay="250"/>
                                  </p:stCondLst>
                                  <p:childTnLst>
                                    <p:set>
                                      <p:cBhvr>
                                        <p:cTn id="38" dur="1" fill="hold">
                                          <p:stCondLst>
                                            <p:cond delay="0"/>
                                          </p:stCondLst>
                                        </p:cTn>
                                        <p:tgtEl>
                                          <p:spTgt spid="58"/>
                                        </p:tgtEl>
                                        <p:attrNameLst>
                                          <p:attrName>style.visibility</p:attrName>
                                        </p:attrNameLst>
                                      </p:cBhvr>
                                      <p:to>
                                        <p:strVal val="visible"/>
                                      </p:to>
                                    </p:set>
                                    <p:animEffect transition="in" filter="fade">
                                      <p:cBhvr>
                                        <p:cTn id="39" dur="500"/>
                                        <p:tgtEl>
                                          <p:spTgt spid="58"/>
                                        </p:tgtEl>
                                      </p:cBhvr>
                                    </p:animEffect>
                                  </p:childTnLst>
                                </p:cTn>
                              </p:par>
                            </p:childTnLst>
                          </p:cTn>
                        </p:par>
                        <p:par>
                          <p:cTn id="40" fill="hold">
                            <p:stCondLst>
                              <p:cond delay="4300"/>
                            </p:stCondLst>
                            <p:childTnLst>
                              <p:par>
                                <p:cTn id="41" presetID="10" presetClass="entr" presetSubtype="0" fill="hold" grpId="0" nodeType="afterEffect">
                                  <p:stCondLst>
                                    <p:cond delay="250"/>
                                  </p:stCondLst>
                                  <p:childTnLst>
                                    <p:set>
                                      <p:cBhvr>
                                        <p:cTn id="42" dur="1" fill="hold">
                                          <p:stCondLst>
                                            <p:cond delay="0"/>
                                          </p:stCondLst>
                                        </p:cTn>
                                        <p:tgtEl>
                                          <p:spTgt spid="56">
                                            <p:txEl>
                                              <p:pRg st="0" end="0"/>
                                            </p:txEl>
                                          </p:spTgt>
                                        </p:tgtEl>
                                        <p:attrNameLst>
                                          <p:attrName>style.visibility</p:attrName>
                                        </p:attrNameLst>
                                      </p:cBhvr>
                                      <p:to>
                                        <p:strVal val="visible"/>
                                      </p:to>
                                    </p:set>
                                    <p:animEffect transition="in" filter="fade">
                                      <p:cBhvr>
                                        <p:cTn id="43" dur="500"/>
                                        <p:tgtEl>
                                          <p:spTgt spid="56">
                                            <p:txEl>
                                              <p:pRg st="0" end="0"/>
                                            </p:txEl>
                                          </p:spTgt>
                                        </p:tgtEl>
                                      </p:cBhvr>
                                    </p:animEffect>
                                  </p:childTnLst>
                                </p:cTn>
                              </p:par>
                              <p:par>
                                <p:cTn id="44" presetID="10" presetClass="entr" presetSubtype="0" fill="hold" grpId="0" nodeType="withEffect">
                                  <p:stCondLst>
                                    <p:cond delay="25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500"/>
                                        <p:tgtEl>
                                          <p:spTgt spid="52"/>
                                        </p:tgtEl>
                                      </p:cBhvr>
                                    </p:animEffect>
                                  </p:childTnLst>
                                </p:cTn>
                              </p:par>
                            </p:childTnLst>
                          </p:cTn>
                        </p:par>
                        <p:par>
                          <p:cTn id="47" fill="hold">
                            <p:stCondLst>
                              <p:cond delay="5050"/>
                            </p:stCondLst>
                            <p:childTnLst>
                              <p:par>
                                <p:cTn id="48" presetID="22" presetClass="entr" presetSubtype="8" fill="hold" grpId="0" nodeType="afterEffect">
                                  <p:stCondLst>
                                    <p:cond delay="0"/>
                                  </p:stCondLst>
                                  <p:childTnLst>
                                    <p:set>
                                      <p:cBhvr>
                                        <p:cTn id="49" dur="1" fill="hold">
                                          <p:stCondLst>
                                            <p:cond delay="0"/>
                                          </p:stCondLst>
                                        </p:cTn>
                                        <p:tgtEl>
                                          <p:spTgt spid="61">
                                            <p:txEl>
                                              <p:pRg st="0" end="0"/>
                                            </p:txEl>
                                          </p:spTgt>
                                        </p:tgtEl>
                                        <p:attrNameLst>
                                          <p:attrName>style.visibility</p:attrName>
                                        </p:attrNameLst>
                                      </p:cBhvr>
                                      <p:to>
                                        <p:strVal val="visible"/>
                                      </p:to>
                                    </p:set>
                                    <p:animEffect transition="in" filter="wipe(left)">
                                      <p:cBhvr>
                                        <p:cTn id="50" dur="500"/>
                                        <p:tgtEl>
                                          <p:spTgt spid="61">
                                            <p:txEl>
                                              <p:pRg st="0" end="0"/>
                                            </p:txEl>
                                          </p:spTgt>
                                        </p:tgtEl>
                                      </p:cBhvr>
                                    </p:animEffect>
                                  </p:childTnLst>
                                </p:cTn>
                              </p:par>
                            </p:childTnLst>
                          </p:cTn>
                        </p:par>
                        <p:par>
                          <p:cTn id="51" fill="hold">
                            <p:stCondLst>
                              <p:cond delay="5550"/>
                            </p:stCondLst>
                            <p:childTnLst>
                              <p:par>
                                <p:cTn id="52" presetID="10" presetClass="entr" presetSubtype="0" fill="hold" grpId="0" nodeType="afterEffect">
                                  <p:stCondLst>
                                    <p:cond delay="250"/>
                                  </p:stCondLst>
                                  <p:childTnLst>
                                    <p:set>
                                      <p:cBhvr>
                                        <p:cTn id="53" dur="1" fill="hold">
                                          <p:stCondLst>
                                            <p:cond delay="0"/>
                                          </p:stCondLst>
                                        </p:cTn>
                                        <p:tgtEl>
                                          <p:spTgt spid="60"/>
                                        </p:tgtEl>
                                        <p:attrNameLst>
                                          <p:attrName>style.visibility</p:attrName>
                                        </p:attrNameLst>
                                      </p:cBhvr>
                                      <p:to>
                                        <p:strVal val="visible"/>
                                      </p:to>
                                    </p:set>
                                    <p:animEffect transition="in" filter="fade">
                                      <p:cBhvr>
                                        <p:cTn id="54" dur="500"/>
                                        <p:tgtEl>
                                          <p:spTgt spid="60"/>
                                        </p:tgtEl>
                                      </p:cBhvr>
                                    </p:animEffect>
                                  </p:childTnLst>
                                </p:cTn>
                              </p:par>
                            </p:childTnLst>
                          </p:cTn>
                        </p:par>
                        <p:par>
                          <p:cTn id="55" fill="hold">
                            <p:stCondLst>
                              <p:cond delay="6300"/>
                            </p:stCondLst>
                            <p:childTnLst>
                              <p:par>
                                <p:cTn id="56" presetID="10" presetClass="entr" presetSubtype="0" fill="hold" grpId="0" nodeType="afterEffect">
                                  <p:stCondLst>
                                    <p:cond delay="250"/>
                                  </p:stCondLst>
                                  <p:childTnLst>
                                    <p:set>
                                      <p:cBhvr>
                                        <p:cTn id="57" dur="1" fill="hold">
                                          <p:stCondLst>
                                            <p:cond delay="0"/>
                                          </p:stCondLst>
                                        </p:cTn>
                                        <p:tgtEl>
                                          <p:spTgt spid="55">
                                            <p:txEl>
                                              <p:pRg st="0" end="0"/>
                                            </p:txEl>
                                          </p:spTgt>
                                        </p:tgtEl>
                                        <p:attrNameLst>
                                          <p:attrName>style.visibility</p:attrName>
                                        </p:attrNameLst>
                                      </p:cBhvr>
                                      <p:to>
                                        <p:strVal val="visible"/>
                                      </p:to>
                                    </p:set>
                                    <p:animEffect transition="in" filter="fade">
                                      <p:cBhvr>
                                        <p:cTn id="58" dur="500"/>
                                        <p:tgtEl>
                                          <p:spTgt spid="55">
                                            <p:txEl>
                                              <p:pRg st="0" end="0"/>
                                            </p:txEl>
                                          </p:spTgt>
                                        </p:tgtEl>
                                      </p:cBhvr>
                                    </p:animEffect>
                                  </p:childTnLst>
                                </p:cTn>
                              </p:par>
                              <p:par>
                                <p:cTn id="59" presetID="10" presetClass="entr" presetSubtype="0" fill="hold" grpId="0" nodeType="withEffect">
                                  <p:stCondLst>
                                    <p:cond delay="250"/>
                                  </p:stCondLst>
                                  <p:childTnLst>
                                    <p:set>
                                      <p:cBhvr>
                                        <p:cTn id="60" dur="1" fill="hold">
                                          <p:stCondLst>
                                            <p:cond delay="0"/>
                                          </p:stCondLst>
                                        </p:cTn>
                                        <p:tgtEl>
                                          <p:spTgt spid="53"/>
                                        </p:tgtEl>
                                        <p:attrNameLst>
                                          <p:attrName>style.visibility</p:attrName>
                                        </p:attrNameLst>
                                      </p:cBhvr>
                                      <p:to>
                                        <p:strVal val="visible"/>
                                      </p:to>
                                    </p:set>
                                    <p:animEffect transition="in" filter="fade">
                                      <p:cBhvr>
                                        <p:cTn id="61" dur="500"/>
                                        <p:tgtEl>
                                          <p:spTgt spid="53"/>
                                        </p:tgtEl>
                                      </p:cBhvr>
                                    </p:animEffect>
                                  </p:childTnLst>
                                </p:cTn>
                              </p:par>
                            </p:childTnLst>
                          </p:cTn>
                        </p:par>
                        <p:par>
                          <p:cTn id="62" fill="hold">
                            <p:stCondLst>
                              <p:cond delay="7050"/>
                            </p:stCondLst>
                            <p:childTnLst>
                              <p:par>
                                <p:cTn id="63" presetID="22" presetClass="entr" presetSubtype="8" fill="hold" grpId="0" nodeType="afterEffect">
                                  <p:stCondLst>
                                    <p:cond delay="0"/>
                                  </p:stCondLst>
                                  <p:childTnLst>
                                    <p:set>
                                      <p:cBhvr>
                                        <p:cTn id="64" dur="1" fill="hold">
                                          <p:stCondLst>
                                            <p:cond delay="0"/>
                                          </p:stCondLst>
                                        </p:cTn>
                                        <p:tgtEl>
                                          <p:spTgt spid="63">
                                            <p:txEl>
                                              <p:pRg st="0" end="0"/>
                                            </p:txEl>
                                          </p:spTgt>
                                        </p:tgtEl>
                                        <p:attrNameLst>
                                          <p:attrName>style.visibility</p:attrName>
                                        </p:attrNameLst>
                                      </p:cBhvr>
                                      <p:to>
                                        <p:strVal val="visible"/>
                                      </p:to>
                                    </p:set>
                                    <p:animEffect transition="in" filter="wipe(left)">
                                      <p:cBhvr>
                                        <p:cTn id="65" dur="500"/>
                                        <p:tgtEl>
                                          <p:spTgt spid="63">
                                            <p:txEl>
                                              <p:pRg st="0" end="0"/>
                                            </p:txEl>
                                          </p:spTgt>
                                        </p:tgtEl>
                                      </p:cBhvr>
                                    </p:animEffect>
                                  </p:childTnLst>
                                </p:cTn>
                              </p:par>
                            </p:childTnLst>
                          </p:cTn>
                        </p:par>
                        <p:par>
                          <p:cTn id="66" fill="hold">
                            <p:stCondLst>
                              <p:cond delay="7550"/>
                            </p:stCondLst>
                            <p:childTnLst>
                              <p:par>
                                <p:cTn id="67" presetID="10" presetClass="entr" presetSubtype="0" fill="hold" grpId="0" nodeType="afterEffect">
                                  <p:stCondLst>
                                    <p:cond delay="25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2" grpId="1" animBg="1"/>
      <p:bldP spid="51" grpId="0" animBg="1"/>
      <p:bldP spid="52" grpId="0" animBg="1"/>
      <p:bldP spid="53" grpId="0" animBg="1"/>
      <p:bldP spid="54" grpId="0" build="p">
        <p:tmplLst>
          <p:tmpl lvl="1">
            <p:tnLst>
              <p:par>
                <p:cTn presetID="10" presetClass="entr" presetSubtype="0" fill="hold" nodeType="afterEffect">
                  <p:stCondLst>
                    <p:cond delay="25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afterEffect">
                  <p:stCondLst>
                    <p:cond delay="25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afterEffect">
                  <p:stCondLst>
                    <p:cond delay="25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53" presetClass="entr" presetSubtype="16" fill="hold" nodeType="withEffect">
                  <p:stCondLst>
                    <p:cond delay="0"/>
                  </p:stCondLst>
                  <p:childTnLst>
                    <p:set>
                      <p:cBhvr>
                        <p:cTn dur="1" fill="hold">
                          <p:stCondLst>
                            <p:cond delay="0"/>
                          </p:stCondLst>
                        </p:cTn>
                        <p:tgtEl>
                          <p:spTgt spid="57"/>
                        </p:tgtEl>
                        <p:attrNameLst>
                          <p:attrName>style.visibility</p:attrName>
                        </p:attrNameLst>
                      </p:cBhvr>
                      <p:to>
                        <p:strVal val="visible"/>
                      </p:to>
                    </p:set>
                    <p:anim calcmode="lin" valueType="num">
                      <p:cBhvr>
                        <p:cTn dur="1000" fill="hold"/>
                        <p:tgtEl>
                          <p:spTgt spid="57"/>
                        </p:tgtEl>
                        <p:attrNameLst>
                          <p:attrName>ppt_w</p:attrName>
                        </p:attrNameLst>
                      </p:cBhvr>
                      <p:tavLst>
                        <p:tav tm="0">
                          <p:val>
                            <p:fltVal val="0"/>
                          </p:val>
                        </p:tav>
                        <p:tav tm="100000">
                          <p:val>
                            <p:strVal val="#ppt_w"/>
                          </p:val>
                        </p:tav>
                      </p:tavLst>
                    </p:anim>
                    <p:anim calcmode="lin" valueType="num">
                      <p:cBhvr>
                        <p:cTn dur="1000" fill="hold"/>
                        <p:tgtEl>
                          <p:spTgt spid="57"/>
                        </p:tgtEl>
                        <p:attrNameLst>
                          <p:attrName>ppt_h</p:attrName>
                        </p:attrNameLst>
                      </p:cBhvr>
                      <p:tavLst>
                        <p:tav tm="0">
                          <p:val>
                            <p:fltVal val="0"/>
                          </p:val>
                        </p:tav>
                        <p:tav tm="100000">
                          <p:val>
                            <p:strVal val="#ppt_h"/>
                          </p:val>
                        </p:tav>
                      </p:tavLst>
                    </p:anim>
                    <p:animEffect transition="in" filter="fade">
                      <p:cBhvr>
                        <p:cTn dur="1000"/>
                        <p:tgtEl>
                          <p:spTgt spid="57"/>
                        </p:tgtEl>
                      </p:cBhvr>
                    </p:animEffect>
                  </p:childTnLst>
                </p:cTn>
              </p:par>
            </p:tnLst>
          </p:tmpl>
        </p:tmplLst>
      </p:bldP>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22" presetClass="entr" presetSubtype="8" fill="hold" nodeType="after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wipe(left)">
                      <p:cBhvr>
                        <p:cTn dur="500"/>
                        <p:tgtEl>
                          <p:spTgt spid="59"/>
                        </p:tgtEl>
                      </p:cBhvr>
                    </p:animEffect>
                  </p:childTnLst>
                </p:cTn>
              </p:par>
            </p:tnLst>
          </p:tmpl>
        </p:tmplLst>
      </p:bldP>
      <p:bldP spid="60" grpId="0">
        <p:tmplLst>
          <p:tmpl>
            <p:tnLst>
              <p:par>
                <p:cTn presetID="10" presetClass="entr" presetSubtype="0" fill="hold" nodeType="afterEffect">
                  <p:stCondLst>
                    <p:cond delay="250"/>
                  </p:stCondLst>
                  <p:childTnLst>
                    <p:set>
                      <p:cBhvr>
                        <p:cTn dur="1" fill="hold">
                          <p:stCondLst>
                            <p:cond delay="0"/>
                          </p:stCondLst>
                        </p:cTn>
                        <p:tgtEl>
                          <p:spTgt spid="60"/>
                        </p:tgtEl>
                        <p:attrNameLst>
                          <p:attrName>style.visibility</p:attrName>
                        </p:attrNameLst>
                      </p:cBhvr>
                      <p:to>
                        <p:strVal val="visible"/>
                      </p:to>
                    </p:set>
                    <p:animEffect transition="in" filter="fade">
                      <p:cBhvr>
                        <p:cTn dur="500"/>
                        <p:tgtEl>
                          <p:spTgt spid="60"/>
                        </p:tgtEl>
                      </p:cBhvr>
                    </p:animEffect>
                  </p:childTnLst>
                </p:cTn>
              </p:par>
            </p:tnLst>
          </p:tmpl>
        </p:tmplLst>
      </p:bldP>
      <p:bldP spid="61" grpId="0" build="p">
        <p:tmplLst>
          <p:tmpl lvl="1">
            <p:tnLst>
              <p:par>
                <p:cTn presetID="22" presetClass="entr" presetSubtype="8" fill="hold" nodeType="afterEffect">
                  <p:stCondLst>
                    <p:cond delay="0"/>
                  </p:stCondLst>
                  <p:childTnLst>
                    <p:set>
                      <p:cBhvr>
                        <p:cTn dur="1" fill="hold">
                          <p:stCondLst>
                            <p:cond delay="0"/>
                          </p:stCondLst>
                        </p:cTn>
                        <p:tgtEl>
                          <p:spTgt spid="61"/>
                        </p:tgtEl>
                        <p:attrNameLst>
                          <p:attrName>style.visibility</p:attrName>
                        </p:attrNameLst>
                      </p:cBhvr>
                      <p:to>
                        <p:strVal val="visible"/>
                      </p:to>
                    </p:set>
                    <p:animEffect transition="in" filter="wipe(left)">
                      <p:cBhvr>
                        <p:cTn dur="500"/>
                        <p:tgtEl>
                          <p:spTgt spid="61"/>
                        </p:tgtEl>
                      </p:cBhvr>
                    </p:animEffect>
                  </p:childTnLst>
                </p:cTn>
              </p:par>
            </p:tnLst>
          </p:tmpl>
        </p:tmplLst>
      </p:bldP>
      <p:bldP spid="62" grpId="0">
        <p:tmplLst>
          <p:tmpl>
            <p:tnLst>
              <p:par>
                <p:cTn presetID="10" presetClass="entr" presetSubtype="0" fill="hold" nodeType="afterEffect">
                  <p:stCondLst>
                    <p:cond delay="2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63" grpId="0" build="p">
        <p:tmplLst>
          <p:tmpl lvl="1">
            <p:tnLst>
              <p:par>
                <p:cTn presetID="22" presetClass="entr" presetSubtype="8" fill="hold" nodeType="afterEffect">
                  <p:stCondLst>
                    <p:cond delay="0"/>
                  </p:stCondLst>
                  <p:childTnLst>
                    <p:set>
                      <p:cBhvr>
                        <p:cTn dur="1" fill="hold">
                          <p:stCondLst>
                            <p:cond delay="0"/>
                          </p:stCondLst>
                        </p:cTn>
                        <p:tgtEl>
                          <p:spTgt spid="63"/>
                        </p:tgtEl>
                        <p:attrNameLst>
                          <p:attrName>style.visibility</p:attrName>
                        </p:attrNameLst>
                      </p:cBhvr>
                      <p:to>
                        <p:strVal val="visible"/>
                      </p:to>
                    </p:set>
                    <p:animEffect transition="in" filter="wipe(left)">
                      <p:cBhvr>
                        <p:cTn dur="500"/>
                        <p:tgtEl>
                          <p:spTgt spid="63"/>
                        </p:tgtEl>
                      </p:cBhvr>
                    </p:animEffect>
                  </p:childTnLst>
                </p:cTn>
              </p:par>
            </p:tnLst>
          </p:tmpl>
        </p:tmplLst>
      </p:bldP>
      <p:bldP spid="64" grpId="0"/>
    </p:bld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3 ar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25" name="Freeform: Shape 24"/>
          <p:cNvSpPr/>
          <p:nvPr/>
        </p:nvSpPr>
        <p:spPr>
          <a:xfrm>
            <a:off x="129540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p:ph type="body" sz="quarter" idx="25" hasCustomPrompt="1"/>
          </p:nvPr>
        </p:nvSpPr>
        <p:spPr>
          <a:xfrm>
            <a:off x="141950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Freeform: Shape 25"/>
          <p:cNvSpPr/>
          <p:nvPr/>
        </p:nvSpPr>
        <p:spPr>
          <a:xfrm>
            <a:off x="474796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7" name="Text Placeholder 5"/>
          <p:cNvSpPr>
            <a:spLocks noGrp="1"/>
          </p:cNvSpPr>
          <p:nvPr>
            <p:ph type="body" sz="quarter" idx="26" hasCustomPrompt="1"/>
          </p:nvPr>
        </p:nvSpPr>
        <p:spPr>
          <a:xfrm>
            <a:off x="487206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Freeform: Shape 27"/>
          <p:cNvSpPr/>
          <p:nvPr/>
        </p:nvSpPr>
        <p:spPr>
          <a:xfrm>
            <a:off x="8200521" y="2180504"/>
            <a:ext cx="2696079" cy="2121805"/>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9" name="Text Placeholder 5"/>
          <p:cNvSpPr>
            <a:spLocks noGrp="1"/>
          </p:cNvSpPr>
          <p:nvPr>
            <p:ph type="body" sz="quarter" idx="27" hasCustomPrompt="1"/>
          </p:nvPr>
        </p:nvSpPr>
        <p:spPr>
          <a:xfrm>
            <a:off x="8324625" y="3048800"/>
            <a:ext cx="2165767" cy="379671"/>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3533857" y="4792874"/>
            <a:ext cx="5124287" cy="1109304"/>
          </a:xfrm>
        </p:spPr>
        <p:txBody>
          <a:bodyPr anchor="ctr"/>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Tree>
    <p:extLst>
      <p:ext uri="{BB962C8B-B14F-4D97-AF65-F5344CB8AC3E}">
        <p14:creationId xmlns:p14="http://schemas.microsoft.com/office/powerpoint/2010/main" val="1671308865"/>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4 arrows ">
    <p:spTree>
      <p:nvGrpSpPr>
        <p:cNvPr id="1" name=""/>
        <p:cNvGrpSpPr/>
        <p:nvPr/>
      </p:nvGrpSpPr>
      <p:grpSpPr>
        <a:xfrm>
          <a:off x="0" y="0"/>
          <a:ext cx="0" cy="0"/>
          <a:chOff x="0" y="0"/>
          <a:chExt cx="0" cy="0"/>
        </a:xfrm>
      </p:grpSpPr>
      <p:sp>
        <p:nvSpPr>
          <p:cNvPr id="26" name="Freeform: Shape 25"/>
          <p:cNvSpPr/>
          <p:nvPr/>
        </p:nvSpPr>
        <p:spPr>
          <a:xfrm>
            <a:off x="3525303"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7" name="Text Placeholder 5"/>
          <p:cNvSpPr>
            <a:spLocks noGrp="1"/>
          </p:cNvSpPr>
          <p:nvPr>
            <p:ph type="body" sz="quarter" idx="26" hasCustomPrompt="1"/>
          </p:nvPr>
        </p:nvSpPr>
        <p:spPr>
          <a:xfrm>
            <a:off x="3571341" y="3095372"/>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25" name="Freeform: Shape 24"/>
          <p:cNvSpPr/>
          <p:nvPr/>
        </p:nvSpPr>
        <p:spPr>
          <a:xfrm>
            <a:off x="935567"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Text Placeholder 5"/>
          <p:cNvSpPr>
            <a:spLocks noGrp="1"/>
          </p:cNvSpPr>
          <p:nvPr>
            <p:ph type="body" sz="quarter" idx="25" hasCustomPrompt="1"/>
          </p:nvPr>
        </p:nvSpPr>
        <p:spPr>
          <a:xfrm>
            <a:off x="1059671" y="3095372"/>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Freeform: Shape 27"/>
          <p:cNvSpPr/>
          <p:nvPr/>
        </p:nvSpPr>
        <p:spPr>
          <a:xfrm>
            <a:off x="6115039" y="2281194"/>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29" name="Text Placeholder 5"/>
          <p:cNvSpPr>
            <a:spLocks noGrp="1"/>
          </p:cNvSpPr>
          <p:nvPr>
            <p:ph type="body" sz="quarter" idx="27" hasCustomPrompt="1"/>
          </p:nvPr>
        </p:nvSpPr>
        <p:spPr>
          <a:xfrm>
            <a:off x="6216148" y="3076175"/>
            <a:ext cx="2165767" cy="398760"/>
          </a:xfrm>
        </p:spPr>
        <p:txBody>
          <a:bodyPr anchor="ctr">
            <a:normAutofit/>
          </a:bodyPr>
          <a:lstStyle>
            <a:lvl1pPr marL="0" indent="0" algn="ctr">
              <a:lnSpc>
                <a:spcPct val="100000"/>
              </a:lnSpc>
              <a:spcBef>
                <a:spcPts val="0"/>
              </a:spcBef>
              <a:buFontTx/>
              <a:buNone/>
              <a:defRPr sz="1867">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1" name="Text Placeholder 5"/>
          <p:cNvSpPr>
            <a:spLocks noGrp="1"/>
          </p:cNvSpPr>
          <p:nvPr>
            <p:ph type="body" sz="quarter" idx="12" hasCustomPrompt="1"/>
          </p:nvPr>
        </p:nvSpPr>
        <p:spPr>
          <a:xfrm>
            <a:off x="3533857" y="4792874"/>
            <a:ext cx="5124287" cy="1109304"/>
          </a:xfrm>
        </p:spPr>
        <p:txBody>
          <a:bodyPr anchor="ctr"/>
          <a:lstStyle>
            <a:lvl1pPr marL="0" indent="0" algn="ctr">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12" name="Freeform: Shape 11"/>
          <p:cNvSpPr/>
          <p:nvPr/>
        </p:nvSpPr>
        <p:spPr>
          <a:xfrm>
            <a:off x="8704776" y="2300390"/>
            <a:ext cx="2543745" cy="2001918"/>
          </a:xfrm>
          <a:custGeom>
            <a:avLst/>
            <a:gdLst>
              <a:gd name="connsiteX0" fmla="*/ 2453010 w 4044119"/>
              <a:gd name="connsiteY0" fmla="*/ 0 h 3182217"/>
              <a:gd name="connsiteX1" fmla="*/ 3630386 w 4044119"/>
              <a:gd name="connsiteY1" fmla="*/ 1177376 h 3182217"/>
              <a:gd name="connsiteX2" fmla="*/ 3751565 w 4044119"/>
              <a:gd name="connsiteY2" fmla="*/ 1298555 h 3182217"/>
              <a:gd name="connsiteX3" fmla="*/ 3915229 w 4044119"/>
              <a:gd name="connsiteY3" fmla="*/ 1462219 h 3182217"/>
              <a:gd name="connsiteX4" fmla="*/ 4044119 w 4044119"/>
              <a:gd name="connsiteY4" fmla="*/ 1591109 h 3182217"/>
              <a:gd name="connsiteX5" fmla="*/ 3915229 w 4044119"/>
              <a:gd name="connsiteY5" fmla="*/ 1719999 h 3182217"/>
              <a:gd name="connsiteX6" fmla="*/ 3751566 w 4044119"/>
              <a:gd name="connsiteY6" fmla="*/ 1883662 h 3182217"/>
              <a:gd name="connsiteX7" fmla="*/ 3630386 w 4044119"/>
              <a:gd name="connsiteY7" fmla="*/ 2004842 h 3182217"/>
              <a:gd name="connsiteX8" fmla="*/ 3630386 w 4044119"/>
              <a:gd name="connsiteY8" fmla="*/ 2004842 h 3182217"/>
              <a:gd name="connsiteX9" fmla="*/ 2453010 w 4044119"/>
              <a:gd name="connsiteY9" fmla="*/ 3182217 h 3182217"/>
              <a:gd name="connsiteX10" fmla="*/ 2039277 w 4044119"/>
              <a:gd name="connsiteY10" fmla="*/ 2768484 h 3182217"/>
              <a:gd name="connsiteX11" fmla="*/ 2924099 w 4044119"/>
              <a:gd name="connsiteY11" fmla="*/ 1883662 h 3182217"/>
              <a:gd name="connsiteX12" fmla="*/ 0 w 4044119"/>
              <a:gd name="connsiteY12" fmla="*/ 1883662 h 3182217"/>
              <a:gd name="connsiteX13" fmla="*/ 0 w 4044119"/>
              <a:gd name="connsiteY13" fmla="*/ 1298555 h 3182217"/>
              <a:gd name="connsiteX14" fmla="*/ 2924099 w 4044119"/>
              <a:gd name="connsiteY14" fmla="*/ 1298555 h 3182217"/>
              <a:gd name="connsiteX15" fmla="*/ 2039277 w 4044119"/>
              <a:gd name="connsiteY15" fmla="*/ 413733 h 318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44119" h="3182217">
                <a:moveTo>
                  <a:pt x="2453010" y="0"/>
                </a:moveTo>
                <a:lnTo>
                  <a:pt x="3630386" y="1177376"/>
                </a:lnTo>
                <a:lnTo>
                  <a:pt x="3751565" y="1298555"/>
                </a:lnTo>
                <a:lnTo>
                  <a:pt x="3915229" y="1462219"/>
                </a:lnTo>
                <a:lnTo>
                  <a:pt x="4044119" y="1591109"/>
                </a:lnTo>
                <a:lnTo>
                  <a:pt x="3915229" y="1719999"/>
                </a:lnTo>
                <a:lnTo>
                  <a:pt x="3751566" y="1883662"/>
                </a:lnTo>
                <a:lnTo>
                  <a:pt x="3630386" y="2004842"/>
                </a:lnTo>
                <a:lnTo>
                  <a:pt x="3630386" y="2004842"/>
                </a:lnTo>
                <a:lnTo>
                  <a:pt x="2453010" y="3182217"/>
                </a:lnTo>
                <a:lnTo>
                  <a:pt x="2039277" y="2768484"/>
                </a:lnTo>
                <a:lnTo>
                  <a:pt x="2924099" y="1883662"/>
                </a:lnTo>
                <a:lnTo>
                  <a:pt x="0" y="1883662"/>
                </a:lnTo>
                <a:lnTo>
                  <a:pt x="0" y="1298555"/>
                </a:lnTo>
                <a:lnTo>
                  <a:pt x="2924099" y="1298555"/>
                </a:lnTo>
                <a:lnTo>
                  <a:pt x="2039277" y="413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Text Placeholder 5"/>
          <p:cNvSpPr>
            <a:spLocks noGrp="1"/>
          </p:cNvSpPr>
          <p:nvPr>
            <p:ph type="body" sz="quarter" idx="28" hasCustomPrompt="1"/>
          </p:nvPr>
        </p:nvSpPr>
        <p:spPr>
          <a:xfrm>
            <a:off x="8684459" y="3095372"/>
            <a:ext cx="2165767" cy="398760"/>
          </a:xfrm>
        </p:spPr>
        <p:txBody>
          <a:bodyPr anchor="ctr">
            <a:normAutofit/>
          </a:bodyPr>
          <a:lstStyle>
            <a:lvl1pPr marL="0" indent="0" algn="ctr">
              <a:lnSpc>
                <a:spcPct val="100000"/>
              </a:lnSpc>
              <a:spcBef>
                <a:spcPts val="0"/>
              </a:spcBef>
              <a:buFontTx/>
              <a:buNone/>
              <a:defRPr sz="1867">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Tree>
    <p:extLst>
      <p:ext uri="{BB962C8B-B14F-4D97-AF65-F5344CB8AC3E}">
        <p14:creationId xmlns:p14="http://schemas.microsoft.com/office/powerpoint/2010/main" val="81705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32"/>
                                        </p:tgtEl>
                                        <p:attrNameLst>
                                          <p:attrName>style.visibility</p:attrName>
                                        </p:attrNameLst>
                                      </p:cBhvr>
                                      <p:to>
                                        <p:strVal val="visible"/>
                                      </p:to>
                                    </p:set>
                                    <p:anim calcmode="lin" valueType="num">
                                      <p:cBhvr additive="base">
                                        <p:cTn id="7" dur="1000" fill="hold"/>
                                        <p:tgtEl>
                                          <p:spTgt spid="32"/>
                                        </p:tgtEl>
                                        <p:attrNameLst>
                                          <p:attrName>ppt_x</p:attrName>
                                        </p:attrNameLst>
                                      </p:cBhvr>
                                      <p:tavLst>
                                        <p:tav tm="0">
                                          <p:val>
                                            <p:strVal val="#ppt_x"/>
                                          </p:val>
                                        </p:tav>
                                        <p:tav tm="100000">
                                          <p:val>
                                            <p:strVal val="#ppt_x"/>
                                          </p:val>
                                        </p:tav>
                                      </p:tavLst>
                                    </p:anim>
                                    <p:anim calcmode="lin" valueType="num">
                                      <p:cBhvr additive="base">
                                        <p:cTn id="8" dur="1000" fill="hold"/>
                                        <p:tgtEl>
                                          <p:spTgt spid="3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2" presetClass="entr" presetSubtype="8" decel="10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1000" fill="hold"/>
                                        <p:tgtEl>
                                          <p:spTgt spid="25"/>
                                        </p:tgtEl>
                                        <p:attrNameLst>
                                          <p:attrName>ppt_x</p:attrName>
                                        </p:attrNameLst>
                                      </p:cBhvr>
                                      <p:tavLst>
                                        <p:tav tm="0">
                                          <p:val>
                                            <p:strVal val="0-#ppt_w/2"/>
                                          </p:val>
                                        </p:tav>
                                        <p:tav tm="100000">
                                          <p:val>
                                            <p:strVal val="#ppt_x"/>
                                          </p:val>
                                        </p:tav>
                                      </p:tavLst>
                                    </p:anim>
                                    <p:anim calcmode="lin" valueType="num">
                                      <p:cBhvr additive="base">
                                        <p:cTn id="13" dur="1000" fill="hold"/>
                                        <p:tgtEl>
                                          <p:spTgt spid="25"/>
                                        </p:tgtEl>
                                        <p:attrNameLst>
                                          <p:attrName>ppt_y</p:attrName>
                                        </p:attrNameLst>
                                      </p:cBhvr>
                                      <p:tavLst>
                                        <p:tav tm="0">
                                          <p:val>
                                            <p:strVal val="#ppt_y"/>
                                          </p:val>
                                        </p:tav>
                                        <p:tav tm="100000">
                                          <p:val>
                                            <p:strVal val="#ppt_y"/>
                                          </p:val>
                                        </p:tav>
                                      </p:tavLst>
                                    </p:anim>
                                  </p:childTnLst>
                                </p:cTn>
                              </p:par>
                              <p:par>
                                <p:cTn id="14" presetID="10" presetClass="entr" presetSubtype="0" fill="hold" grpId="1"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1000"/>
                                        <p:tgtEl>
                                          <p:spTgt spid="25"/>
                                        </p:tgtEl>
                                      </p:cBhvr>
                                    </p:animEffect>
                                  </p:childTnLst>
                                </p:cTn>
                              </p:par>
                              <p:par>
                                <p:cTn id="17" presetID="2" presetClass="entr" presetSubtype="8" decel="10000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000" fill="hold"/>
                                        <p:tgtEl>
                                          <p:spTgt spid="7"/>
                                        </p:tgtEl>
                                        <p:attrNameLst>
                                          <p:attrName>ppt_x</p:attrName>
                                        </p:attrNameLst>
                                      </p:cBhvr>
                                      <p:tavLst>
                                        <p:tav tm="0">
                                          <p:val>
                                            <p:strVal val="0-#ppt_w/2"/>
                                          </p:val>
                                        </p:tav>
                                        <p:tav tm="100000">
                                          <p:val>
                                            <p:strVal val="#ppt_x"/>
                                          </p:val>
                                        </p:tav>
                                      </p:tavLst>
                                    </p:anim>
                                    <p:anim calcmode="lin" valueType="num">
                                      <p:cBhvr additive="base">
                                        <p:cTn id="20" dur="1000" fill="hold"/>
                                        <p:tgtEl>
                                          <p:spTgt spid="7"/>
                                        </p:tgtEl>
                                        <p:attrNameLst>
                                          <p:attrName>ppt_y</p:attrName>
                                        </p:attrNameLst>
                                      </p:cBhvr>
                                      <p:tavLst>
                                        <p:tav tm="0">
                                          <p:val>
                                            <p:strVal val="#ppt_y"/>
                                          </p:val>
                                        </p:tav>
                                        <p:tav tm="100000">
                                          <p:val>
                                            <p:strVal val="#ppt_y"/>
                                          </p:val>
                                        </p:tav>
                                      </p:tavLst>
                                    </p:anim>
                                  </p:childTnLst>
                                </p:cTn>
                              </p:par>
                              <p:par>
                                <p:cTn id="21" presetID="10" presetClass="entr"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childTnLst>
                                </p:cTn>
                              </p:par>
                            </p:childTnLst>
                          </p:cTn>
                        </p:par>
                        <p:par>
                          <p:cTn id="24" fill="hold">
                            <p:stCondLst>
                              <p:cond delay="2300"/>
                            </p:stCondLst>
                            <p:childTnLst>
                              <p:par>
                                <p:cTn id="25" presetID="2" presetClass="entr" presetSubtype="8" decel="100000" fill="hold" grpId="0" nodeType="after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additive="base">
                                        <p:cTn id="27" dur="1000" fill="hold"/>
                                        <p:tgtEl>
                                          <p:spTgt spid="26"/>
                                        </p:tgtEl>
                                        <p:attrNameLst>
                                          <p:attrName>ppt_x</p:attrName>
                                        </p:attrNameLst>
                                      </p:cBhvr>
                                      <p:tavLst>
                                        <p:tav tm="0">
                                          <p:val>
                                            <p:strVal val="0-#ppt_w/2"/>
                                          </p:val>
                                        </p:tav>
                                        <p:tav tm="100000">
                                          <p:val>
                                            <p:strVal val="#ppt_x"/>
                                          </p:val>
                                        </p:tav>
                                      </p:tavLst>
                                    </p:anim>
                                    <p:anim calcmode="lin" valueType="num">
                                      <p:cBhvr additive="base">
                                        <p:cTn id="28" dur="1000" fill="hold"/>
                                        <p:tgtEl>
                                          <p:spTgt spid="26"/>
                                        </p:tgtEl>
                                        <p:attrNameLst>
                                          <p:attrName>ppt_y</p:attrName>
                                        </p:attrNameLst>
                                      </p:cBhvr>
                                      <p:tavLst>
                                        <p:tav tm="0">
                                          <p:val>
                                            <p:strVal val="#ppt_y"/>
                                          </p:val>
                                        </p:tav>
                                        <p:tav tm="100000">
                                          <p:val>
                                            <p:strVal val="#ppt_y"/>
                                          </p:val>
                                        </p:tav>
                                      </p:tavLst>
                                    </p:anim>
                                  </p:childTnLst>
                                </p:cTn>
                              </p:par>
                              <p:par>
                                <p:cTn id="29" presetID="10" presetClass="entr" presetSubtype="0" fill="hold" grpId="1"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par>
                                <p:cTn id="32" presetID="2" presetClass="entr" presetSubtype="8" decel="10000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 calcmode="lin" valueType="num">
                                      <p:cBhvr additive="base">
                                        <p:cTn id="34" dur="1000" fill="hold"/>
                                        <p:tgtEl>
                                          <p:spTgt spid="27"/>
                                        </p:tgtEl>
                                        <p:attrNameLst>
                                          <p:attrName>ppt_x</p:attrName>
                                        </p:attrNameLst>
                                      </p:cBhvr>
                                      <p:tavLst>
                                        <p:tav tm="0">
                                          <p:val>
                                            <p:strVal val="0-#ppt_w/2"/>
                                          </p:val>
                                        </p:tav>
                                        <p:tav tm="100000">
                                          <p:val>
                                            <p:strVal val="#ppt_x"/>
                                          </p:val>
                                        </p:tav>
                                      </p:tavLst>
                                    </p:anim>
                                    <p:anim calcmode="lin" valueType="num">
                                      <p:cBhvr additive="base">
                                        <p:cTn id="35" dur="1000" fill="hold"/>
                                        <p:tgtEl>
                                          <p:spTgt spid="27"/>
                                        </p:tgtEl>
                                        <p:attrNameLst>
                                          <p:attrName>ppt_y</p:attrName>
                                        </p:attrNameLst>
                                      </p:cBhvr>
                                      <p:tavLst>
                                        <p:tav tm="0">
                                          <p:val>
                                            <p:strVal val="#ppt_y"/>
                                          </p:val>
                                        </p:tav>
                                        <p:tav tm="100000">
                                          <p:val>
                                            <p:strVal val="#ppt_y"/>
                                          </p:val>
                                        </p:tav>
                                      </p:tavLst>
                                    </p:anim>
                                  </p:childTnLst>
                                </p:cTn>
                              </p:par>
                              <p:par>
                                <p:cTn id="36" presetID="10" presetClass="entr" presetSubtype="0" fill="hold" grpId="1"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childTnLst>
                                </p:cTn>
                              </p:par>
                            </p:childTnLst>
                          </p:cTn>
                        </p:par>
                        <p:par>
                          <p:cTn id="39" fill="hold">
                            <p:stCondLst>
                              <p:cond delay="3300"/>
                            </p:stCondLst>
                            <p:childTnLst>
                              <p:par>
                                <p:cTn id="40" presetID="2" presetClass="entr" presetSubtype="8" decel="100000" fill="hold" grpId="0" nodeType="after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additive="base">
                                        <p:cTn id="42" dur="1000" fill="hold"/>
                                        <p:tgtEl>
                                          <p:spTgt spid="28"/>
                                        </p:tgtEl>
                                        <p:attrNameLst>
                                          <p:attrName>ppt_x</p:attrName>
                                        </p:attrNameLst>
                                      </p:cBhvr>
                                      <p:tavLst>
                                        <p:tav tm="0">
                                          <p:val>
                                            <p:strVal val="0-#ppt_w/2"/>
                                          </p:val>
                                        </p:tav>
                                        <p:tav tm="100000">
                                          <p:val>
                                            <p:strVal val="#ppt_x"/>
                                          </p:val>
                                        </p:tav>
                                      </p:tavLst>
                                    </p:anim>
                                    <p:anim calcmode="lin" valueType="num">
                                      <p:cBhvr additive="base">
                                        <p:cTn id="43" dur="1000" fill="hold"/>
                                        <p:tgtEl>
                                          <p:spTgt spid="28"/>
                                        </p:tgtEl>
                                        <p:attrNameLst>
                                          <p:attrName>ppt_y</p:attrName>
                                        </p:attrNameLst>
                                      </p:cBhvr>
                                      <p:tavLst>
                                        <p:tav tm="0">
                                          <p:val>
                                            <p:strVal val="#ppt_y"/>
                                          </p:val>
                                        </p:tav>
                                        <p:tav tm="100000">
                                          <p:val>
                                            <p:strVal val="#ppt_y"/>
                                          </p:val>
                                        </p:tav>
                                      </p:tavLst>
                                    </p:anim>
                                  </p:childTnLst>
                                </p:cTn>
                              </p:par>
                              <p:par>
                                <p:cTn id="44" presetID="10" presetClass="entr" presetSubtype="0" fill="hold" grpId="1"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1000"/>
                                        <p:tgtEl>
                                          <p:spTgt spid="28"/>
                                        </p:tgtEl>
                                      </p:cBhvr>
                                    </p:animEffect>
                                  </p:childTnLst>
                                </p:cTn>
                              </p:par>
                              <p:par>
                                <p:cTn id="47" presetID="2" presetClass="entr" presetSubtype="8" decel="10000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1000" fill="hold"/>
                                        <p:tgtEl>
                                          <p:spTgt spid="29"/>
                                        </p:tgtEl>
                                        <p:attrNameLst>
                                          <p:attrName>ppt_x</p:attrName>
                                        </p:attrNameLst>
                                      </p:cBhvr>
                                      <p:tavLst>
                                        <p:tav tm="0">
                                          <p:val>
                                            <p:strVal val="0-#ppt_w/2"/>
                                          </p:val>
                                        </p:tav>
                                        <p:tav tm="100000">
                                          <p:val>
                                            <p:strVal val="#ppt_x"/>
                                          </p:val>
                                        </p:tav>
                                      </p:tavLst>
                                    </p:anim>
                                    <p:anim calcmode="lin" valueType="num">
                                      <p:cBhvr additive="base">
                                        <p:cTn id="50" dur="1000" fill="hold"/>
                                        <p:tgtEl>
                                          <p:spTgt spid="29"/>
                                        </p:tgtEl>
                                        <p:attrNameLst>
                                          <p:attrName>ppt_y</p:attrName>
                                        </p:attrNameLst>
                                      </p:cBhvr>
                                      <p:tavLst>
                                        <p:tav tm="0">
                                          <p:val>
                                            <p:strVal val="#ppt_y"/>
                                          </p:val>
                                        </p:tav>
                                        <p:tav tm="100000">
                                          <p:val>
                                            <p:strVal val="#ppt_y"/>
                                          </p:val>
                                        </p:tav>
                                      </p:tavLst>
                                    </p:anim>
                                  </p:childTnLst>
                                </p:cTn>
                              </p:par>
                              <p:par>
                                <p:cTn id="51" presetID="10" presetClass="entr" presetSubtype="0" fill="hold" grpId="1" nodeType="with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fade">
                                      <p:cBhvr>
                                        <p:cTn id="53" dur="1000"/>
                                        <p:tgtEl>
                                          <p:spTgt spid="29"/>
                                        </p:tgtEl>
                                      </p:cBhvr>
                                    </p:animEffect>
                                  </p:childTnLst>
                                </p:cTn>
                              </p:par>
                            </p:childTnLst>
                          </p:cTn>
                        </p:par>
                        <p:par>
                          <p:cTn id="54" fill="hold">
                            <p:stCondLst>
                              <p:cond delay="4300"/>
                            </p:stCondLst>
                            <p:childTnLst>
                              <p:par>
                                <p:cTn id="55" presetID="2" presetClass="entr" presetSubtype="8" decel="10000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additive="base">
                                        <p:cTn id="57" dur="1000" fill="hold"/>
                                        <p:tgtEl>
                                          <p:spTgt spid="12"/>
                                        </p:tgtEl>
                                        <p:attrNameLst>
                                          <p:attrName>ppt_x</p:attrName>
                                        </p:attrNameLst>
                                      </p:cBhvr>
                                      <p:tavLst>
                                        <p:tav tm="0">
                                          <p:val>
                                            <p:strVal val="0-#ppt_w/2"/>
                                          </p:val>
                                        </p:tav>
                                        <p:tav tm="100000">
                                          <p:val>
                                            <p:strVal val="#ppt_x"/>
                                          </p:val>
                                        </p:tav>
                                      </p:tavLst>
                                    </p:anim>
                                    <p:anim calcmode="lin" valueType="num">
                                      <p:cBhvr additive="base">
                                        <p:cTn id="58" dur="1000" fill="hold"/>
                                        <p:tgtEl>
                                          <p:spTgt spid="12"/>
                                        </p:tgtEl>
                                        <p:attrNameLst>
                                          <p:attrName>ppt_y</p:attrName>
                                        </p:attrNameLst>
                                      </p:cBhvr>
                                      <p:tavLst>
                                        <p:tav tm="0">
                                          <p:val>
                                            <p:strVal val="#ppt_y"/>
                                          </p:val>
                                        </p:tav>
                                        <p:tav tm="100000">
                                          <p:val>
                                            <p:strVal val="#ppt_y"/>
                                          </p:val>
                                        </p:tav>
                                      </p:tavLst>
                                    </p:anim>
                                  </p:childTnLst>
                                </p:cTn>
                              </p:par>
                              <p:par>
                                <p:cTn id="59" presetID="10" presetClass="entr" presetSubtype="0" fill="hold" grpId="1"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1000"/>
                                        <p:tgtEl>
                                          <p:spTgt spid="12"/>
                                        </p:tgtEl>
                                      </p:cBhvr>
                                    </p:animEffect>
                                  </p:childTnLst>
                                </p:cTn>
                              </p:par>
                              <p:par>
                                <p:cTn id="62" presetID="2" presetClass="entr" presetSubtype="8" decel="100000" fill="hold" grpId="0" nodeType="withEffect">
                                  <p:stCondLst>
                                    <p:cond delay="0"/>
                                  </p:stCondLst>
                                  <p:childTnLst>
                                    <p:set>
                                      <p:cBhvr>
                                        <p:cTn id="63" dur="1" fill="hold">
                                          <p:stCondLst>
                                            <p:cond delay="0"/>
                                          </p:stCondLst>
                                        </p:cTn>
                                        <p:tgtEl>
                                          <p:spTgt spid="13"/>
                                        </p:tgtEl>
                                        <p:attrNameLst>
                                          <p:attrName>style.visibility</p:attrName>
                                        </p:attrNameLst>
                                      </p:cBhvr>
                                      <p:to>
                                        <p:strVal val="visible"/>
                                      </p:to>
                                    </p:set>
                                    <p:anim calcmode="lin" valueType="num">
                                      <p:cBhvr additive="base">
                                        <p:cTn id="64" dur="1000" fill="hold"/>
                                        <p:tgtEl>
                                          <p:spTgt spid="13"/>
                                        </p:tgtEl>
                                        <p:attrNameLst>
                                          <p:attrName>ppt_x</p:attrName>
                                        </p:attrNameLst>
                                      </p:cBhvr>
                                      <p:tavLst>
                                        <p:tav tm="0">
                                          <p:val>
                                            <p:strVal val="0-#ppt_w/2"/>
                                          </p:val>
                                        </p:tav>
                                        <p:tav tm="100000">
                                          <p:val>
                                            <p:strVal val="#ppt_x"/>
                                          </p:val>
                                        </p:tav>
                                      </p:tavLst>
                                    </p:anim>
                                    <p:anim calcmode="lin" valueType="num">
                                      <p:cBhvr additive="base">
                                        <p:cTn id="65" dur="1000" fill="hold"/>
                                        <p:tgtEl>
                                          <p:spTgt spid="13"/>
                                        </p:tgtEl>
                                        <p:attrNameLst>
                                          <p:attrName>ppt_y</p:attrName>
                                        </p:attrNameLst>
                                      </p:cBhvr>
                                      <p:tavLst>
                                        <p:tav tm="0">
                                          <p:val>
                                            <p:strVal val="#ppt_y"/>
                                          </p:val>
                                        </p:tav>
                                        <p:tav tm="100000">
                                          <p:val>
                                            <p:strVal val="#ppt_y"/>
                                          </p:val>
                                        </p:tav>
                                      </p:tavLst>
                                    </p:anim>
                                  </p:childTnLst>
                                </p:cTn>
                              </p:par>
                              <p:par>
                                <p:cTn id="66" presetID="10" presetClass="entr" presetSubtype="0" fill="hold" grpId="1"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1000"/>
                                        <p:tgtEl>
                                          <p:spTgt spid="13"/>
                                        </p:tgtEl>
                                      </p:cBhvr>
                                    </p:animEffect>
                                  </p:childTnLst>
                                </p:cTn>
                              </p:par>
                            </p:childTnLst>
                          </p:cTn>
                        </p:par>
                        <p:par>
                          <p:cTn id="69" fill="hold">
                            <p:stCondLst>
                              <p:cond delay="5300"/>
                            </p:stCondLst>
                            <p:childTnLst>
                              <p:par>
                                <p:cTn id="70" presetID="10" presetClass="entr" presetSubtype="0" fill="hold" grpId="0" nodeType="afterEffect">
                                  <p:stCondLst>
                                    <p:cond delay="25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7" grpId="0">
        <p:tmplLst>
          <p:tmpl>
            <p:tnLst>
              <p:par>
                <p:cTn presetID="2" presetClass="entr" presetSubtype="8" decel="10000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 calcmode="lin" valueType="num">
                      <p:cBhvr additive="base">
                        <p:cTn dur="1000" fill="hold"/>
                        <p:tgtEl>
                          <p:spTgt spid="27"/>
                        </p:tgtEl>
                        <p:attrNameLst>
                          <p:attrName>ppt_x</p:attrName>
                        </p:attrNameLst>
                      </p:cBhvr>
                      <p:tavLst>
                        <p:tav tm="0">
                          <p:val>
                            <p:strVal val="0-#ppt_w/2"/>
                          </p:val>
                        </p:tav>
                        <p:tav tm="100000">
                          <p:val>
                            <p:strVal val="#ppt_x"/>
                          </p:val>
                        </p:tav>
                      </p:tavLst>
                    </p:anim>
                    <p:anim calcmode="lin" valueType="num">
                      <p:cBhvr additive="base">
                        <p:cTn dur="1000" fill="hold"/>
                        <p:tgtEl>
                          <p:spTgt spid="27"/>
                        </p:tgtEl>
                        <p:attrNameLst>
                          <p:attrName>ppt_y</p:attrName>
                        </p:attrNameLst>
                      </p:cBhvr>
                      <p:tavLst>
                        <p:tav tm="0">
                          <p:val>
                            <p:strVal val="#ppt_y"/>
                          </p:val>
                        </p:tav>
                        <p:tav tm="100000">
                          <p:val>
                            <p:strVal val="#ppt_y"/>
                          </p:val>
                        </p:tav>
                      </p:tavLst>
                    </p:anim>
                  </p:childTnLst>
                </p:cTn>
              </p:par>
            </p:tnLst>
          </p:tmpl>
        </p:tmplLst>
      </p:bldP>
      <p:bldP spid="27" grpId="1">
        <p:tmplLst>
          <p:tmpl>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1000"/>
                        <p:tgtEl>
                          <p:spTgt spid="27"/>
                        </p:tgtEl>
                      </p:cBhvr>
                    </p:animEffect>
                  </p:childTnLst>
                </p:cTn>
              </p:par>
            </p:tnLst>
          </p:tmpl>
        </p:tmplLst>
      </p:bldP>
      <p:bldP spid="25" grpId="0" animBg="1"/>
      <p:bldP spid="25" grpId="1" animBg="1"/>
      <p:bldP spid="7" grpId="0">
        <p:tmplLst>
          <p:tmpl>
            <p:tnLst>
              <p:par>
                <p:cTn presetID="2" presetClass="entr" presetSubtype="8"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1000" fill="hold"/>
                        <p:tgtEl>
                          <p:spTgt spid="7"/>
                        </p:tgtEl>
                        <p:attrNameLst>
                          <p:attrName>ppt_x</p:attrName>
                        </p:attrNameLst>
                      </p:cBhvr>
                      <p:tavLst>
                        <p:tav tm="0">
                          <p:val>
                            <p:strVal val="0-#ppt_w/2"/>
                          </p:val>
                        </p:tav>
                        <p:tav tm="100000">
                          <p:val>
                            <p:strVal val="#ppt_x"/>
                          </p:val>
                        </p:tav>
                      </p:tavLst>
                    </p:anim>
                    <p:anim calcmode="lin" valueType="num">
                      <p:cBhvr additive="base">
                        <p:cTn dur="1000" fill="hold"/>
                        <p:tgtEl>
                          <p:spTgt spid="7"/>
                        </p:tgtEl>
                        <p:attrNameLst>
                          <p:attrName>ppt_y</p:attrName>
                        </p:attrNameLst>
                      </p:cBhvr>
                      <p:tavLst>
                        <p:tav tm="0">
                          <p:val>
                            <p:strVal val="#ppt_y"/>
                          </p:val>
                        </p:tav>
                        <p:tav tm="100000">
                          <p:val>
                            <p:strVal val="#ppt_y"/>
                          </p:val>
                        </p:tav>
                      </p:tavLst>
                    </p:anim>
                  </p:childTnLst>
                </p:cTn>
              </p:par>
            </p:tnLst>
          </p:tmpl>
        </p:tmplLst>
      </p:bldP>
      <p:bldP spid="7" grpId="1">
        <p:tmplLst>
          <p:tmpl>
            <p:tnLst>
              <p:par>
                <p:cTn presetID="10" presetClass="entr" presetSubtype="0" fill="hold" nodeType="withEffect">
                  <p:stCondLst>
                    <p:cond delay="0"/>
                  </p:stCondLst>
                  <p:childTnLst>
                    <p:set>
                      <p:cBhvr>
                        <p:cTn dur="1" fill="hold">
                          <p:stCondLst>
                            <p:cond delay="0"/>
                          </p:stCondLst>
                        </p:cTn>
                        <p:tgtEl>
                          <p:spTgt spid="7"/>
                        </p:tgtEl>
                        <p:attrNameLst>
                          <p:attrName>style.visibility</p:attrName>
                        </p:attrNameLst>
                      </p:cBhvr>
                      <p:to>
                        <p:strVal val="visible"/>
                      </p:to>
                    </p:set>
                    <p:animEffect transition="in" filter="fade">
                      <p:cBhvr>
                        <p:cTn dur="1000"/>
                        <p:tgtEl>
                          <p:spTgt spid="7"/>
                        </p:tgtEl>
                      </p:cBhvr>
                    </p:animEffect>
                  </p:childTnLst>
                </p:cTn>
              </p:par>
            </p:tnLst>
          </p:tmpl>
        </p:tmplLst>
      </p:bldP>
      <p:bldP spid="28" grpId="0" animBg="1"/>
      <p:bldP spid="28" grpId="1" animBg="1"/>
      <p:bldP spid="29" grpId="0">
        <p:tmplLst>
          <p:tmpl>
            <p:tnLst>
              <p:par>
                <p:cTn presetID="2" presetClass="entr" presetSubtype="8" decel="10000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1000" fill="hold"/>
                        <p:tgtEl>
                          <p:spTgt spid="29"/>
                        </p:tgtEl>
                        <p:attrNameLst>
                          <p:attrName>ppt_x</p:attrName>
                        </p:attrNameLst>
                      </p:cBhvr>
                      <p:tavLst>
                        <p:tav tm="0">
                          <p:val>
                            <p:strVal val="0-#ppt_w/2"/>
                          </p:val>
                        </p:tav>
                        <p:tav tm="100000">
                          <p:val>
                            <p:strVal val="#ppt_x"/>
                          </p:val>
                        </p:tav>
                      </p:tavLst>
                    </p:anim>
                    <p:anim calcmode="lin" valueType="num">
                      <p:cBhvr additive="base">
                        <p:cTn dur="1000" fill="hold"/>
                        <p:tgtEl>
                          <p:spTgt spid="29"/>
                        </p:tgtEl>
                        <p:attrNameLst>
                          <p:attrName>ppt_y</p:attrName>
                        </p:attrNameLst>
                      </p:cBhvr>
                      <p:tavLst>
                        <p:tav tm="0">
                          <p:val>
                            <p:strVal val="#ppt_y"/>
                          </p:val>
                        </p:tav>
                        <p:tav tm="100000">
                          <p:val>
                            <p:strVal val="#ppt_y"/>
                          </p:val>
                        </p:tav>
                      </p:tavLst>
                    </p:anim>
                  </p:childTnLst>
                </p:cTn>
              </p:par>
            </p:tnLst>
          </p:tmpl>
        </p:tmplLst>
      </p:bldP>
      <p:bldP spid="29" grpId="1">
        <p:tmplLst>
          <p:tmpl>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1000"/>
                        <p:tgtEl>
                          <p:spTgt spid="29"/>
                        </p:tgtEl>
                      </p:cBhvr>
                    </p:animEffect>
                  </p:childTnLst>
                </p:cTn>
              </p:par>
            </p:tnLst>
          </p:tmpl>
        </p:tmplLst>
      </p:bldP>
      <p:bldP spid="31" grpId="0">
        <p:tmplLst>
          <p:tmpl>
            <p:tnLst>
              <p:par>
                <p:cTn presetID="10" presetClass="entr" presetSubtype="0"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p:bldP spid="12" grpId="0" animBg="1"/>
      <p:bldP spid="12" grpId="1" animBg="1"/>
      <p:bldP spid="13" grpId="0">
        <p:tmplLst>
          <p:tmpl>
            <p:tnLst>
              <p:par>
                <p:cTn presetID="2" presetClass="entr" presetSubtype="8" decel="10000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1000" fill="hold"/>
                        <p:tgtEl>
                          <p:spTgt spid="13"/>
                        </p:tgtEl>
                        <p:attrNameLst>
                          <p:attrName>ppt_x</p:attrName>
                        </p:attrNameLst>
                      </p:cBhvr>
                      <p:tavLst>
                        <p:tav tm="0">
                          <p:val>
                            <p:strVal val="0-#ppt_w/2"/>
                          </p:val>
                        </p:tav>
                        <p:tav tm="100000">
                          <p:val>
                            <p:strVal val="#ppt_x"/>
                          </p:val>
                        </p:tav>
                      </p:tavLst>
                    </p:anim>
                    <p:anim calcmode="lin" valueType="num">
                      <p:cBhvr additive="base">
                        <p:cTn dur="1000" fill="hold"/>
                        <p:tgtEl>
                          <p:spTgt spid="13"/>
                        </p:tgtEl>
                        <p:attrNameLst>
                          <p:attrName>ppt_y</p:attrName>
                        </p:attrNameLst>
                      </p:cBhvr>
                      <p:tavLst>
                        <p:tav tm="0">
                          <p:val>
                            <p:strVal val="#ppt_y"/>
                          </p:val>
                        </p:tav>
                        <p:tav tm="100000">
                          <p:val>
                            <p:strVal val="#ppt_y"/>
                          </p:val>
                        </p:tav>
                      </p:tavLst>
                    </p:anim>
                  </p:childTnLst>
                </p:cTn>
              </p:par>
            </p:tnLst>
          </p:tmpl>
        </p:tmplLst>
      </p:bldP>
      <p:bldP spid="13" grpId="1">
        <p:tmplLst>
          <p:tmpl>
            <p:tnLst>
              <p:par>
                <p:cTn presetID="10" presetClass="entr" presetSubtype="0"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Wide image and text 3">
    <p:spTree>
      <p:nvGrpSpPr>
        <p:cNvPr id="1" name=""/>
        <p:cNvGrpSpPr/>
        <p:nvPr/>
      </p:nvGrpSpPr>
      <p:grpSpPr>
        <a:xfrm>
          <a:off x="0" y="0"/>
          <a:ext cx="0" cy="0"/>
          <a:chOff x="0" y="0"/>
          <a:chExt cx="0" cy="0"/>
        </a:xfrm>
      </p:grpSpPr>
      <p:sp>
        <p:nvSpPr>
          <p:cNvPr id="5" name="Picture Placeholder 6"/>
          <p:cNvSpPr>
            <a:spLocks noGrp="1"/>
          </p:cNvSpPr>
          <p:nvPr>
            <p:ph type="pic" sz="quarter" idx="13"/>
          </p:nvPr>
        </p:nvSpPr>
        <p:spPr>
          <a:xfrm>
            <a:off x="0" y="0"/>
            <a:ext cx="12192000" cy="4677497"/>
          </a:xfrm>
          <a:solidFill>
            <a:schemeClr val="accent5">
              <a:lumMod val="40000"/>
              <a:lumOff val="60000"/>
            </a:schemeClr>
          </a:solidFill>
        </p:spPr>
        <p:txBody>
          <a:bodyPr/>
          <a:lstStyle>
            <a:lvl1pPr marL="0" marR="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lvl1pPr>
          </a:lstStyle>
          <a:p>
            <a:pPr marL="0" marR="0" lvl="0" indent="0" algn="l" defTabSz="914324" rtl="0" eaLnBrk="1" fontAlgn="auto" latinLnBrk="0" hangingPunct="1">
              <a:lnSpc>
                <a:spcPct val="160000"/>
              </a:lnSpc>
              <a:spcBef>
                <a:spcPts val="0"/>
              </a:spcBef>
              <a:spcAft>
                <a:spcPts val="0"/>
              </a:spcAft>
              <a:buClrTx/>
              <a:buSzTx/>
              <a:buFont typeface="Arial" panose="020B0604020202020204" pitchFamily="34" charset="0"/>
              <a:buNone/>
              <a:tabLst/>
              <a:defRPr/>
            </a:pPr>
            <a:r>
              <a:rPr kumimoji="1" lang="en-US" altLang="ja-JP" smtClean="0"/>
              <a:t>Click icon to add picture</a:t>
            </a:r>
            <a:endParaRPr kumimoji="1" lang="ja-JP" altLang="en-US" dirty="0"/>
          </a:p>
        </p:txBody>
      </p:sp>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8" name="Title 1"/>
          <p:cNvSpPr>
            <a:spLocks noGrp="1"/>
          </p:cNvSpPr>
          <p:nvPr>
            <p:ph type="title" hasCustomPrompt="1"/>
          </p:nvPr>
        </p:nvSpPr>
        <p:spPr>
          <a:xfrm>
            <a:off x="935567" y="4995977"/>
            <a:ext cx="3816350" cy="703098"/>
          </a:xfrm>
        </p:spPr>
        <p:txBody>
          <a:bodyPr anchor="ctr"/>
          <a:lstStyle>
            <a:lvl1pPr algn="r">
              <a:defRPr/>
            </a:lvl1pPr>
          </a:lstStyle>
          <a:p>
            <a:r>
              <a:rPr kumimoji="1" lang="en-US" altLang="ja-JP" dirty="0"/>
              <a:t>Slide title</a:t>
            </a:r>
            <a:endParaRPr kumimoji="1" lang="ja-JP" altLang="en-US" dirty="0"/>
          </a:p>
        </p:txBody>
      </p:sp>
      <p:sp>
        <p:nvSpPr>
          <p:cNvPr id="10"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301383704"/>
      </p:ext>
    </p:extLst>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34" name="Rectangle 33"/>
          <p:cNvSpPr/>
          <p:nvPr/>
        </p:nvSpPr>
        <p:spPr>
          <a:xfrm>
            <a:off x="5610376" y="1916181"/>
            <a:ext cx="2410581" cy="3901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Rectangle 34"/>
          <p:cNvSpPr/>
          <p:nvPr/>
        </p:nvSpPr>
        <p:spPr>
          <a:xfrm>
            <a:off x="5610376" y="2306313"/>
            <a:ext cx="2410581" cy="780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Rectangle 35"/>
          <p:cNvSpPr/>
          <p:nvPr/>
        </p:nvSpPr>
        <p:spPr>
          <a:xfrm>
            <a:off x="5610376" y="3087180"/>
            <a:ext cx="2410581" cy="17161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Rectangle 36"/>
          <p:cNvSpPr/>
          <p:nvPr/>
        </p:nvSpPr>
        <p:spPr>
          <a:xfrm>
            <a:off x="5610376" y="4803307"/>
            <a:ext cx="2410581" cy="2097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Text Placeholder 5"/>
          <p:cNvSpPr>
            <a:spLocks noGrp="1"/>
          </p:cNvSpPr>
          <p:nvPr>
            <p:ph type="body" sz="quarter" idx="31" hasCustomPrompt="1"/>
          </p:nvPr>
        </p:nvSpPr>
        <p:spPr>
          <a:xfrm>
            <a:off x="5732783" y="1907452"/>
            <a:ext cx="2165767" cy="379671"/>
          </a:xfrm>
        </p:spPr>
        <p:txBody>
          <a:bodyPr anchor="ctr">
            <a:normAutofit/>
          </a:bodyPr>
          <a:lstStyle>
            <a:lvl1pPr marL="0" indent="0" algn="ct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5732783" y="2400066"/>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5732783" y="3212990"/>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5732783" y="3587093"/>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5732783" y="396119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5732783" y="4335298"/>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4" name="Rectangle 43"/>
          <p:cNvSpPr/>
          <p:nvPr/>
        </p:nvSpPr>
        <p:spPr>
          <a:xfrm>
            <a:off x="8486020" y="1916181"/>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p:nvSpPr>
        <p:spPr>
          <a:xfrm>
            <a:off x="8486020" y="2306313"/>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Rectangle 45"/>
          <p:cNvSpPr/>
          <p:nvPr/>
        </p:nvSpPr>
        <p:spPr>
          <a:xfrm>
            <a:off x="8486020" y="3087180"/>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7" name="Rectangle 46"/>
          <p:cNvSpPr/>
          <p:nvPr/>
        </p:nvSpPr>
        <p:spPr>
          <a:xfrm>
            <a:off x="8486020" y="4803307"/>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8" name="Text Placeholder 5"/>
          <p:cNvSpPr>
            <a:spLocks noGrp="1"/>
          </p:cNvSpPr>
          <p:nvPr>
            <p:ph type="body" sz="quarter" idx="37" hasCustomPrompt="1"/>
          </p:nvPr>
        </p:nvSpPr>
        <p:spPr>
          <a:xfrm>
            <a:off x="8608427" y="1907452"/>
            <a:ext cx="2165767" cy="379671"/>
          </a:xfrm>
        </p:spPr>
        <p:txBody>
          <a:bodyPr anchor="ctr">
            <a:normAutofit/>
          </a:bodyPr>
          <a:lstStyle>
            <a:lvl1pPr marL="0" indent="0" algn="ct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8608427" y="2400066"/>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8608426" y="3212990"/>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8608426" y="3587093"/>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8608426" y="396119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8608426" y="4335298"/>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5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6494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5"/>
                                        </p:tgtEl>
                                        <p:attrNameLst>
                                          <p:attrName>style.visibility</p:attrName>
                                        </p:attrNameLst>
                                      </p:cBhvr>
                                      <p:to>
                                        <p:strVal val="visible"/>
                                      </p:to>
                                    </p:set>
                                    <p:anim calcmode="lin" valueType="num">
                                      <p:cBhvr additive="base">
                                        <p:cTn id="7" dur="1000" fill="hold"/>
                                        <p:tgtEl>
                                          <p:spTgt spid="55"/>
                                        </p:tgtEl>
                                        <p:attrNameLst>
                                          <p:attrName>ppt_x</p:attrName>
                                        </p:attrNameLst>
                                      </p:cBhvr>
                                      <p:tavLst>
                                        <p:tav tm="0">
                                          <p:val>
                                            <p:strVal val="#ppt_x"/>
                                          </p:val>
                                        </p:tav>
                                        <p:tav tm="100000">
                                          <p:val>
                                            <p:strVal val="#ppt_x"/>
                                          </p:val>
                                        </p:tav>
                                      </p:tavLst>
                                    </p:anim>
                                    <p:anim calcmode="lin" valueType="num">
                                      <p:cBhvr additive="base">
                                        <p:cTn id="8" dur="1000" fill="hold"/>
                                        <p:tgtEl>
                                          <p:spTgt spid="5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par>
                          <p:cTn id="13" fill="hold">
                            <p:stCondLst>
                              <p:cond delay="1800"/>
                            </p:stCondLst>
                            <p:childTnLst>
                              <p:par>
                                <p:cTn id="14" presetID="10" presetClass="entr" presetSubtype="0" fill="hold" grpId="0" nodeType="afterEffect">
                                  <p:stCondLst>
                                    <p:cond delay="25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500"/>
                                        <p:tgtEl>
                                          <p:spTgt spid="34"/>
                                        </p:tgtEl>
                                      </p:cBhvr>
                                    </p:animEffect>
                                  </p:childTnLst>
                                </p:cTn>
                              </p:par>
                              <p:par>
                                <p:cTn id="17" presetID="10" presetClass="entr" presetSubtype="0" fill="hold" grpId="0" nodeType="withEffect">
                                  <p:stCondLst>
                                    <p:cond delay="250"/>
                                  </p:stCondLst>
                                  <p:childTnLst>
                                    <p:set>
                                      <p:cBhvr>
                                        <p:cTn id="18" dur="1" fill="hold">
                                          <p:stCondLst>
                                            <p:cond delay="0"/>
                                          </p:stCondLst>
                                        </p:cTn>
                                        <p:tgtEl>
                                          <p:spTgt spid="38">
                                            <p:txEl>
                                              <p:pRg st="0" end="0"/>
                                            </p:txEl>
                                          </p:spTgt>
                                        </p:tgtEl>
                                        <p:attrNameLst>
                                          <p:attrName>style.visibility</p:attrName>
                                        </p:attrNameLst>
                                      </p:cBhvr>
                                      <p:to>
                                        <p:strVal val="visible"/>
                                      </p:to>
                                    </p:set>
                                    <p:animEffect transition="in" filter="fade">
                                      <p:cBhvr>
                                        <p:cTn id="19" dur="500"/>
                                        <p:tgtEl>
                                          <p:spTgt spid="38">
                                            <p:txEl>
                                              <p:pRg st="0" end="0"/>
                                            </p:txEl>
                                          </p:spTgt>
                                        </p:tgtEl>
                                      </p:cBhvr>
                                    </p:animEffect>
                                  </p:childTnLst>
                                </p:cTn>
                              </p:par>
                              <p:par>
                                <p:cTn id="20" presetID="10" presetClass="entr" presetSubtype="0" fill="hold" grpId="0" nodeType="withEffect">
                                  <p:stCondLst>
                                    <p:cond delay="25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500"/>
                                        <p:tgtEl>
                                          <p:spTgt spid="35"/>
                                        </p:tgtEl>
                                      </p:cBhvr>
                                    </p:animEffect>
                                  </p:childTnLst>
                                </p:cTn>
                              </p:par>
                              <p:par>
                                <p:cTn id="23" presetID="10" presetClass="entr" presetSubtype="0" fill="hold" grpId="0" nodeType="withEffect">
                                  <p:stCondLst>
                                    <p:cond delay="250"/>
                                  </p:stCondLst>
                                  <p:childTnLst>
                                    <p:set>
                                      <p:cBhvr>
                                        <p:cTn id="24" dur="1" fill="hold">
                                          <p:stCondLst>
                                            <p:cond delay="0"/>
                                          </p:stCondLst>
                                        </p:cTn>
                                        <p:tgtEl>
                                          <p:spTgt spid="39">
                                            <p:txEl>
                                              <p:pRg st="0" end="0"/>
                                            </p:txEl>
                                          </p:spTgt>
                                        </p:tgtEl>
                                        <p:attrNameLst>
                                          <p:attrName>style.visibility</p:attrName>
                                        </p:attrNameLst>
                                      </p:cBhvr>
                                      <p:to>
                                        <p:strVal val="visible"/>
                                      </p:to>
                                    </p:set>
                                    <p:animEffect transition="in" filter="fade">
                                      <p:cBhvr>
                                        <p:cTn id="25" dur="500"/>
                                        <p:tgtEl>
                                          <p:spTgt spid="39">
                                            <p:txEl>
                                              <p:pRg st="0" end="0"/>
                                            </p:txEl>
                                          </p:spTgt>
                                        </p:tgtEl>
                                      </p:cBhvr>
                                    </p:animEffect>
                                  </p:childTnLst>
                                </p:cTn>
                              </p:par>
                              <p:par>
                                <p:cTn id="26" presetID="10" presetClass="entr" presetSubtype="0" fill="hold" grpId="0" nodeType="withEffect">
                                  <p:stCondLst>
                                    <p:cond delay="250"/>
                                  </p:stCondLst>
                                  <p:childTnLst>
                                    <p:set>
                                      <p:cBhvr>
                                        <p:cTn id="27" dur="1" fill="hold">
                                          <p:stCondLst>
                                            <p:cond delay="0"/>
                                          </p:stCondLst>
                                        </p:cTn>
                                        <p:tgtEl>
                                          <p:spTgt spid="36"/>
                                        </p:tgtEl>
                                        <p:attrNameLst>
                                          <p:attrName>style.visibility</p:attrName>
                                        </p:attrNameLst>
                                      </p:cBhvr>
                                      <p:to>
                                        <p:strVal val="visible"/>
                                      </p:to>
                                    </p:set>
                                    <p:animEffect transition="in" filter="fade">
                                      <p:cBhvr>
                                        <p:cTn id="28" dur="500"/>
                                        <p:tgtEl>
                                          <p:spTgt spid="36"/>
                                        </p:tgtEl>
                                      </p:cBhvr>
                                    </p:animEffect>
                                  </p:childTnLst>
                                </p:cTn>
                              </p:par>
                              <p:par>
                                <p:cTn id="29" presetID="10" presetClass="entr" presetSubtype="0" fill="hold" grpId="0" nodeType="withEffect">
                                  <p:stCondLst>
                                    <p:cond delay="250"/>
                                  </p:stCondLst>
                                  <p:childTnLst>
                                    <p:set>
                                      <p:cBhvr>
                                        <p:cTn id="30" dur="1" fill="hold">
                                          <p:stCondLst>
                                            <p:cond delay="0"/>
                                          </p:stCondLst>
                                        </p:cTn>
                                        <p:tgtEl>
                                          <p:spTgt spid="40">
                                            <p:txEl>
                                              <p:pRg st="0" end="0"/>
                                            </p:txEl>
                                          </p:spTgt>
                                        </p:tgtEl>
                                        <p:attrNameLst>
                                          <p:attrName>style.visibility</p:attrName>
                                        </p:attrNameLst>
                                      </p:cBhvr>
                                      <p:to>
                                        <p:strVal val="visible"/>
                                      </p:to>
                                    </p:set>
                                    <p:animEffect transition="in" filter="fade">
                                      <p:cBhvr>
                                        <p:cTn id="31" dur="500"/>
                                        <p:tgtEl>
                                          <p:spTgt spid="40">
                                            <p:txEl>
                                              <p:pRg st="0" end="0"/>
                                            </p:txEl>
                                          </p:spTgt>
                                        </p:tgtEl>
                                      </p:cBhvr>
                                    </p:animEffect>
                                  </p:childTnLst>
                                </p:cTn>
                              </p:par>
                              <p:par>
                                <p:cTn id="32" presetID="10" presetClass="entr" presetSubtype="0" fill="hold" grpId="0" nodeType="withEffect">
                                  <p:stCondLst>
                                    <p:cond delay="250"/>
                                  </p:stCondLst>
                                  <p:childTnLst>
                                    <p:set>
                                      <p:cBhvr>
                                        <p:cTn id="33" dur="1" fill="hold">
                                          <p:stCondLst>
                                            <p:cond delay="0"/>
                                          </p:stCondLst>
                                        </p:cTn>
                                        <p:tgtEl>
                                          <p:spTgt spid="41">
                                            <p:txEl>
                                              <p:pRg st="0" end="0"/>
                                            </p:txEl>
                                          </p:spTgt>
                                        </p:tgtEl>
                                        <p:attrNameLst>
                                          <p:attrName>style.visibility</p:attrName>
                                        </p:attrNameLst>
                                      </p:cBhvr>
                                      <p:to>
                                        <p:strVal val="visible"/>
                                      </p:to>
                                    </p:set>
                                    <p:animEffect transition="in" filter="fade">
                                      <p:cBhvr>
                                        <p:cTn id="34" dur="500"/>
                                        <p:tgtEl>
                                          <p:spTgt spid="41">
                                            <p:txEl>
                                              <p:pRg st="0" end="0"/>
                                            </p:txEl>
                                          </p:spTgt>
                                        </p:tgtEl>
                                      </p:cBhvr>
                                    </p:animEffect>
                                  </p:childTnLst>
                                </p:cTn>
                              </p:par>
                              <p:par>
                                <p:cTn id="35" presetID="10" presetClass="entr" presetSubtype="0" fill="hold" grpId="0" nodeType="withEffect">
                                  <p:stCondLst>
                                    <p:cond delay="250"/>
                                  </p:stCondLst>
                                  <p:childTnLst>
                                    <p:set>
                                      <p:cBhvr>
                                        <p:cTn id="36" dur="1" fill="hold">
                                          <p:stCondLst>
                                            <p:cond delay="0"/>
                                          </p:stCondLst>
                                        </p:cTn>
                                        <p:tgtEl>
                                          <p:spTgt spid="42">
                                            <p:txEl>
                                              <p:pRg st="0" end="0"/>
                                            </p:txEl>
                                          </p:spTgt>
                                        </p:tgtEl>
                                        <p:attrNameLst>
                                          <p:attrName>style.visibility</p:attrName>
                                        </p:attrNameLst>
                                      </p:cBhvr>
                                      <p:to>
                                        <p:strVal val="visible"/>
                                      </p:to>
                                    </p:set>
                                    <p:animEffect transition="in" filter="fade">
                                      <p:cBhvr>
                                        <p:cTn id="37" dur="500"/>
                                        <p:tgtEl>
                                          <p:spTgt spid="42">
                                            <p:txEl>
                                              <p:pRg st="0" end="0"/>
                                            </p:txEl>
                                          </p:spTgt>
                                        </p:tgtEl>
                                      </p:cBhvr>
                                    </p:animEffect>
                                  </p:childTnLst>
                                </p:cTn>
                              </p:par>
                              <p:par>
                                <p:cTn id="38" presetID="10" presetClass="entr" presetSubtype="0" fill="hold" grpId="0" nodeType="withEffect">
                                  <p:stCondLst>
                                    <p:cond delay="250"/>
                                  </p:stCondLst>
                                  <p:childTnLst>
                                    <p:set>
                                      <p:cBhvr>
                                        <p:cTn id="39" dur="1" fill="hold">
                                          <p:stCondLst>
                                            <p:cond delay="0"/>
                                          </p:stCondLst>
                                        </p:cTn>
                                        <p:tgtEl>
                                          <p:spTgt spid="43">
                                            <p:txEl>
                                              <p:pRg st="0" end="0"/>
                                            </p:txEl>
                                          </p:spTgt>
                                        </p:tgtEl>
                                        <p:attrNameLst>
                                          <p:attrName>style.visibility</p:attrName>
                                        </p:attrNameLst>
                                      </p:cBhvr>
                                      <p:to>
                                        <p:strVal val="visible"/>
                                      </p:to>
                                    </p:set>
                                    <p:animEffect transition="in" filter="fade">
                                      <p:cBhvr>
                                        <p:cTn id="40" dur="500"/>
                                        <p:tgtEl>
                                          <p:spTgt spid="43">
                                            <p:txEl>
                                              <p:pRg st="0" end="0"/>
                                            </p:txEl>
                                          </p:spTgt>
                                        </p:tgtEl>
                                      </p:cBhvr>
                                    </p:animEffect>
                                  </p:childTnLst>
                                </p:cTn>
                              </p:par>
                              <p:par>
                                <p:cTn id="41" presetID="10" presetClass="entr" presetSubtype="0" fill="hold" grpId="0" nodeType="withEffect">
                                  <p:stCondLst>
                                    <p:cond delay="25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par>
                          <p:cTn id="44" fill="hold">
                            <p:stCondLst>
                              <p:cond delay="2550"/>
                            </p:stCondLst>
                            <p:childTnLst>
                              <p:par>
                                <p:cTn id="45" presetID="10" presetClass="entr" presetSubtype="0" fill="hold" grpId="0" nodeType="afterEffect">
                                  <p:stCondLst>
                                    <p:cond delay="25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500"/>
                                        <p:tgtEl>
                                          <p:spTgt spid="44"/>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48">
                                            <p:txEl>
                                              <p:pRg st="0" end="0"/>
                                            </p:txEl>
                                          </p:spTgt>
                                        </p:tgtEl>
                                        <p:attrNameLst>
                                          <p:attrName>style.visibility</p:attrName>
                                        </p:attrNameLst>
                                      </p:cBhvr>
                                      <p:to>
                                        <p:strVal val="visible"/>
                                      </p:to>
                                    </p:set>
                                    <p:animEffect transition="in" filter="fade">
                                      <p:cBhvr>
                                        <p:cTn id="50" dur="500"/>
                                        <p:tgtEl>
                                          <p:spTgt spid="48">
                                            <p:txEl>
                                              <p:pRg st="0" end="0"/>
                                            </p:txEl>
                                          </p:spTgt>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5"/>
                                        </p:tgtEl>
                                        <p:attrNameLst>
                                          <p:attrName>style.visibility</p:attrName>
                                        </p:attrNameLst>
                                      </p:cBhvr>
                                      <p:to>
                                        <p:strVal val="visible"/>
                                      </p:to>
                                    </p:set>
                                    <p:animEffect transition="in" filter="fade">
                                      <p:cBhvr>
                                        <p:cTn id="53" dur="500"/>
                                        <p:tgtEl>
                                          <p:spTgt spid="45"/>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9">
                                            <p:txEl>
                                              <p:pRg st="0" end="0"/>
                                            </p:txEl>
                                          </p:spTgt>
                                        </p:tgtEl>
                                        <p:attrNameLst>
                                          <p:attrName>style.visibility</p:attrName>
                                        </p:attrNameLst>
                                      </p:cBhvr>
                                      <p:to>
                                        <p:strVal val="visible"/>
                                      </p:to>
                                    </p:set>
                                    <p:animEffect transition="in" filter="fade">
                                      <p:cBhvr>
                                        <p:cTn id="56" dur="500"/>
                                        <p:tgtEl>
                                          <p:spTgt spid="49">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50">
                                            <p:txEl>
                                              <p:pRg st="0" end="0"/>
                                            </p:txEl>
                                          </p:spTgt>
                                        </p:tgtEl>
                                        <p:attrNameLst>
                                          <p:attrName>style.visibility</p:attrName>
                                        </p:attrNameLst>
                                      </p:cBhvr>
                                      <p:to>
                                        <p:strVal val="visible"/>
                                      </p:to>
                                    </p:set>
                                    <p:animEffect transition="in" filter="fade">
                                      <p:cBhvr>
                                        <p:cTn id="62" dur="500"/>
                                        <p:tgtEl>
                                          <p:spTgt spid="50">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fade">
                                      <p:cBhvr>
                                        <p:cTn id="65" dur="500"/>
                                        <p:tgtEl>
                                          <p:spTgt spid="51">
                                            <p:txEl>
                                              <p:pRg st="0" end="0"/>
                                            </p:txEl>
                                          </p:spTgt>
                                        </p:tgtEl>
                                      </p:cBhvr>
                                    </p:animEffect>
                                  </p:childTnLst>
                                </p:cTn>
                              </p:par>
                              <p:par>
                                <p:cTn id="66" presetID="10" presetClass="entr" presetSubtype="0" fill="hold" grpId="0" nodeType="withEffect">
                                  <p:stCondLst>
                                    <p:cond delay="250"/>
                                  </p:stCondLst>
                                  <p:childTnLst>
                                    <p:set>
                                      <p:cBhvr>
                                        <p:cTn id="67" dur="1" fill="hold">
                                          <p:stCondLst>
                                            <p:cond delay="0"/>
                                          </p:stCondLst>
                                        </p:cTn>
                                        <p:tgtEl>
                                          <p:spTgt spid="52">
                                            <p:txEl>
                                              <p:pRg st="0" end="0"/>
                                            </p:txEl>
                                          </p:spTgt>
                                        </p:tgtEl>
                                        <p:attrNameLst>
                                          <p:attrName>style.visibility</p:attrName>
                                        </p:attrNameLst>
                                      </p:cBhvr>
                                      <p:to>
                                        <p:strVal val="visible"/>
                                      </p:to>
                                    </p:set>
                                    <p:animEffect transition="in" filter="fade">
                                      <p:cBhvr>
                                        <p:cTn id="68" dur="500"/>
                                        <p:tgtEl>
                                          <p:spTgt spid="52">
                                            <p:txEl>
                                              <p:pRg st="0" end="0"/>
                                            </p:txEl>
                                          </p:spTgt>
                                        </p:tgtEl>
                                      </p:cBhvr>
                                    </p:animEffect>
                                  </p:childTnLst>
                                </p:cTn>
                              </p:par>
                              <p:par>
                                <p:cTn id="69" presetID="10" presetClass="entr" presetSubtype="0" fill="hold" grpId="0" nodeType="withEffect">
                                  <p:stCondLst>
                                    <p:cond delay="250"/>
                                  </p:stCondLst>
                                  <p:childTnLst>
                                    <p:set>
                                      <p:cBhvr>
                                        <p:cTn id="70" dur="1" fill="hold">
                                          <p:stCondLst>
                                            <p:cond delay="0"/>
                                          </p:stCondLst>
                                        </p:cTn>
                                        <p:tgtEl>
                                          <p:spTgt spid="53">
                                            <p:txEl>
                                              <p:pRg st="0" end="0"/>
                                            </p:txEl>
                                          </p:spTgt>
                                        </p:tgtEl>
                                        <p:attrNameLst>
                                          <p:attrName>style.visibility</p:attrName>
                                        </p:attrNameLst>
                                      </p:cBhvr>
                                      <p:to>
                                        <p:strVal val="visible"/>
                                      </p:to>
                                    </p:set>
                                    <p:animEffect transition="in" filter="fade">
                                      <p:cBhvr>
                                        <p:cTn id="71" dur="500"/>
                                        <p:tgtEl>
                                          <p:spTgt spid="53">
                                            <p:txEl>
                                              <p:pRg st="0" end="0"/>
                                            </p:txEl>
                                          </p:spTgt>
                                        </p:tgtEl>
                                      </p:cBhvr>
                                    </p:animEffect>
                                  </p:childTnLst>
                                </p:cTn>
                              </p:par>
                              <p:par>
                                <p:cTn id="72" presetID="10" presetClass="entr" presetSubtype="0" fill="hold" grpId="0" nodeType="withEffect">
                                  <p:stCondLst>
                                    <p:cond delay="25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5" grpId="0"/>
      <p:bldP spid="56" grpId="0">
        <p:tmplLst>
          <p:tmpl>
            <p:tnLst>
              <p:par>
                <p:cTn presetID="10" presetClass="entr" presetSubtype="0" fill="hold" nodeType="after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tabl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6" name="Rectangle 5"/>
          <p:cNvSpPr/>
          <p:nvPr/>
        </p:nvSpPr>
        <p:spPr>
          <a:xfrm>
            <a:off x="2015067" y="1347727"/>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2015067" y="1737859"/>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2015067" y="2518727"/>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p:nvSpPr>
        <p:spPr>
          <a:xfrm>
            <a:off x="2015067" y="4234853"/>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5" hasCustomPrompt="1"/>
          </p:nvPr>
        </p:nvSpPr>
        <p:spPr>
          <a:xfrm>
            <a:off x="2137474"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6" hasCustomPrompt="1"/>
          </p:nvPr>
        </p:nvSpPr>
        <p:spPr>
          <a:xfrm>
            <a:off x="2137474"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7" hasCustomPrompt="1"/>
          </p:nvPr>
        </p:nvSpPr>
        <p:spPr>
          <a:xfrm>
            <a:off x="2137473"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1" name="Text Placeholder 5"/>
          <p:cNvSpPr>
            <a:spLocks noGrp="1"/>
          </p:cNvSpPr>
          <p:nvPr>
            <p:ph type="body" sz="quarter" idx="28" hasCustomPrompt="1"/>
          </p:nvPr>
        </p:nvSpPr>
        <p:spPr>
          <a:xfrm>
            <a:off x="2137473"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2" name="Text Placeholder 5"/>
          <p:cNvSpPr>
            <a:spLocks noGrp="1"/>
          </p:cNvSpPr>
          <p:nvPr>
            <p:ph type="body" sz="quarter" idx="29" hasCustomPrompt="1"/>
          </p:nvPr>
        </p:nvSpPr>
        <p:spPr>
          <a:xfrm>
            <a:off x="2137473"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3" name="Text Placeholder 5"/>
          <p:cNvSpPr>
            <a:spLocks noGrp="1"/>
          </p:cNvSpPr>
          <p:nvPr>
            <p:ph type="body" sz="quarter" idx="30" hasCustomPrompt="1"/>
          </p:nvPr>
        </p:nvSpPr>
        <p:spPr>
          <a:xfrm>
            <a:off x="2137473"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Rectangle 33"/>
          <p:cNvSpPr/>
          <p:nvPr/>
        </p:nvSpPr>
        <p:spPr>
          <a:xfrm>
            <a:off x="4890710" y="1347727"/>
            <a:ext cx="2410581" cy="3901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Rectangle 34"/>
          <p:cNvSpPr/>
          <p:nvPr/>
        </p:nvSpPr>
        <p:spPr>
          <a:xfrm>
            <a:off x="4890710" y="1737859"/>
            <a:ext cx="2410581" cy="7808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6" name="Rectangle 35"/>
          <p:cNvSpPr/>
          <p:nvPr/>
        </p:nvSpPr>
        <p:spPr>
          <a:xfrm>
            <a:off x="4890710" y="2518727"/>
            <a:ext cx="2410581" cy="171612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Rectangle 36"/>
          <p:cNvSpPr/>
          <p:nvPr/>
        </p:nvSpPr>
        <p:spPr>
          <a:xfrm>
            <a:off x="4890710" y="4234853"/>
            <a:ext cx="2410581" cy="20973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8" name="Text Placeholder 5"/>
          <p:cNvSpPr>
            <a:spLocks noGrp="1"/>
          </p:cNvSpPr>
          <p:nvPr>
            <p:ph type="body" sz="quarter" idx="31" hasCustomPrompt="1"/>
          </p:nvPr>
        </p:nvSpPr>
        <p:spPr>
          <a:xfrm>
            <a:off x="5013117"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9" name="Text Placeholder 5"/>
          <p:cNvSpPr>
            <a:spLocks noGrp="1"/>
          </p:cNvSpPr>
          <p:nvPr>
            <p:ph type="body" sz="quarter" idx="32" hasCustomPrompt="1"/>
          </p:nvPr>
        </p:nvSpPr>
        <p:spPr>
          <a:xfrm>
            <a:off x="5013117"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Text Placeholder 5"/>
          <p:cNvSpPr>
            <a:spLocks noGrp="1"/>
          </p:cNvSpPr>
          <p:nvPr>
            <p:ph type="body" sz="quarter" idx="33" hasCustomPrompt="1"/>
          </p:nvPr>
        </p:nvSpPr>
        <p:spPr>
          <a:xfrm>
            <a:off x="5013116"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1" name="Text Placeholder 5"/>
          <p:cNvSpPr>
            <a:spLocks noGrp="1"/>
          </p:cNvSpPr>
          <p:nvPr>
            <p:ph type="body" sz="quarter" idx="34" hasCustomPrompt="1"/>
          </p:nvPr>
        </p:nvSpPr>
        <p:spPr>
          <a:xfrm>
            <a:off x="5013116"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2" name="Text Placeholder 5"/>
          <p:cNvSpPr>
            <a:spLocks noGrp="1"/>
          </p:cNvSpPr>
          <p:nvPr>
            <p:ph type="body" sz="quarter" idx="35" hasCustomPrompt="1"/>
          </p:nvPr>
        </p:nvSpPr>
        <p:spPr>
          <a:xfrm>
            <a:off x="5013116"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3" name="Text Placeholder 5"/>
          <p:cNvSpPr>
            <a:spLocks noGrp="1"/>
          </p:cNvSpPr>
          <p:nvPr>
            <p:ph type="body" sz="quarter" idx="36" hasCustomPrompt="1"/>
          </p:nvPr>
        </p:nvSpPr>
        <p:spPr>
          <a:xfrm>
            <a:off x="5013116"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4" name="Rectangle 43"/>
          <p:cNvSpPr/>
          <p:nvPr/>
        </p:nvSpPr>
        <p:spPr>
          <a:xfrm>
            <a:off x="7766353" y="1347727"/>
            <a:ext cx="2410581" cy="39013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p:nvSpPr>
        <p:spPr>
          <a:xfrm>
            <a:off x="7766353" y="1737859"/>
            <a:ext cx="2410581" cy="780868"/>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Rectangle 45"/>
          <p:cNvSpPr/>
          <p:nvPr/>
        </p:nvSpPr>
        <p:spPr>
          <a:xfrm>
            <a:off x="7766353" y="2518727"/>
            <a:ext cx="2410581" cy="171612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7" name="Rectangle 46"/>
          <p:cNvSpPr/>
          <p:nvPr/>
        </p:nvSpPr>
        <p:spPr>
          <a:xfrm>
            <a:off x="7766353" y="4234853"/>
            <a:ext cx="2410581" cy="2097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8" name="Text Placeholder 5"/>
          <p:cNvSpPr>
            <a:spLocks noGrp="1"/>
          </p:cNvSpPr>
          <p:nvPr>
            <p:ph type="body" sz="quarter" idx="37" hasCustomPrompt="1"/>
          </p:nvPr>
        </p:nvSpPr>
        <p:spPr>
          <a:xfrm>
            <a:off x="7888760" y="1338998"/>
            <a:ext cx="2165767" cy="379671"/>
          </a:xfrm>
        </p:spPr>
        <p:txBody>
          <a:bodyPr anchor="ctr">
            <a:normAutofit/>
          </a:bodyPr>
          <a:lstStyle>
            <a:lvl1pPr marL="0" indent="0" algn="ctr">
              <a:lnSpc>
                <a:spcPct val="100000"/>
              </a:lnSpc>
              <a:spcBef>
                <a:spcPts val="0"/>
              </a:spcBef>
              <a:buFontTx/>
              <a:buNone/>
              <a:defRPr sz="12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9" name="Text Placeholder 5"/>
          <p:cNvSpPr>
            <a:spLocks noGrp="1"/>
          </p:cNvSpPr>
          <p:nvPr>
            <p:ph type="body" sz="quarter" idx="38" hasCustomPrompt="1"/>
          </p:nvPr>
        </p:nvSpPr>
        <p:spPr>
          <a:xfrm>
            <a:off x="7888760" y="1831612"/>
            <a:ext cx="2165767" cy="561305"/>
          </a:xfrm>
        </p:spPr>
        <p:txBody>
          <a:bodyPr anchor="ctr">
            <a:normAutofit/>
          </a:bodyPr>
          <a:lstStyle>
            <a:lvl1pPr marL="0" indent="0" algn="ctr">
              <a:lnSpc>
                <a:spcPct val="100000"/>
              </a:lnSpc>
              <a:spcBef>
                <a:spcPts val="0"/>
              </a:spcBef>
              <a:buFontTx/>
              <a:buNone/>
              <a:defRPr sz="240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0" name="Text Placeholder 5"/>
          <p:cNvSpPr>
            <a:spLocks noGrp="1"/>
          </p:cNvSpPr>
          <p:nvPr>
            <p:ph type="body" sz="quarter" idx="39" hasCustomPrompt="1"/>
          </p:nvPr>
        </p:nvSpPr>
        <p:spPr>
          <a:xfrm>
            <a:off x="7888760" y="2644536"/>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0" hasCustomPrompt="1"/>
          </p:nvPr>
        </p:nvSpPr>
        <p:spPr>
          <a:xfrm>
            <a:off x="7888760" y="3018639"/>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1" hasCustomPrompt="1"/>
          </p:nvPr>
        </p:nvSpPr>
        <p:spPr>
          <a:xfrm>
            <a:off x="7888760" y="3392742"/>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3" name="Text Placeholder 5"/>
          <p:cNvSpPr>
            <a:spLocks noGrp="1"/>
          </p:cNvSpPr>
          <p:nvPr>
            <p:ph type="body" sz="quarter" idx="42" hasCustomPrompt="1"/>
          </p:nvPr>
        </p:nvSpPr>
        <p:spPr>
          <a:xfrm>
            <a:off x="7888760" y="3766845"/>
            <a:ext cx="2161477"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7" name="Title 1"/>
          <p:cNvSpPr>
            <a:spLocks noGrp="1"/>
          </p:cNvSpPr>
          <p:nvPr>
            <p:ph type="title" hasCustomPrompt="1"/>
          </p:nvPr>
        </p:nvSpPr>
        <p:spPr>
          <a:xfrm>
            <a:off x="1295400" y="4667937"/>
            <a:ext cx="3456517" cy="1365547"/>
          </a:xfrm>
        </p:spPr>
        <p:txBody>
          <a:bodyPr anchor="ctr"/>
          <a:lstStyle>
            <a:lvl1pPr algn="r">
              <a:defRPr/>
            </a:lvl1pPr>
          </a:lstStyle>
          <a:p>
            <a:r>
              <a:rPr kumimoji="1" lang="en-US" altLang="ja-JP" dirty="0"/>
              <a:t>Slide title</a:t>
            </a:r>
            <a:endParaRPr kumimoji="1" lang="ja-JP" altLang="en-US" dirty="0"/>
          </a:p>
        </p:txBody>
      </p:sp>
      <p:sp>
        <p:nvSpPr>
          <p:cNvPr id="58" name="Text Placeholder 5"/>
          <p:cNvSpPr>
            <a:spLocks noGrp="1"/>
          </p:cNvSpPr>
          <p:nvPr>
            <p:ph type="body" sz="quarter" idx="12" hasCustomPrompt="1"/>
          </p:nvPr>
        </p:nvSpPr>
        <p:spPr>
          <a:xfrm>
            <a:off x="5052646" y="4792874"/>
            <a:ext cx="5124287" cy="1109304"/>
          </a:xfrm>
        </p:spPr>
        <p:txBody>
          <a:bodyPr anchor="ctr"/>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101328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xEl>
                                              <p:pRg st="0" end="0"/>
                                            </p:txEl>
                                          </p:spTgt>
                                        </p:tgtEl>
                                        <p:attrNameLst>
                                          <p:attrName>style.visibility</p:attrName>
                                        </p:attrNameLst>
                                      </p:cBhvr>
                                      <p:to>
                                        <p:strVal val="visible"/>
                                      </p:to>
                                    </p:set>
                                    <p:animEffect transition="in" filter="fade">
                                      <p:cBhvr>
                                        <p:cTn id="16" dur="500"/>
                                        <p:tgtEl>
                                          <p:spTgt spid="19">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xEl>
                                              <p:pRg st="0" end="0"/>
                                            </p:txEl>
                                          </p:spTgt>
                                        </p:tgtEl>
                                        <p:attrNameLst>
                                          <p:attrName>style.visibility</p:attrName>
                                        </p:attrNameLst>
                                      </p:cBhvr>
                                      <p:to>
                                        <p:strVal val="visible"/>
                                      </p:to>
                                    </p:set>
                                    <p:animEffect transition="in" filter="fade">
                                      <p:cBhvr>
                                        <p:cTn id="22" dur="500"/>
                                        <p:tgtEl>
                                          <p:spTgt spid="20">
                                            <p:txEl>
                                              <p:pRg st="0" end="0"/>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xEl>
                                              <p:pRg st="0" end="0"/>
                                            </p:txEl>
                                          </p:spTgt>
                                        </p:tgtEl>
                                        <p:attrNameLst>
                                          <p:attrName>style.visibility</p:attrName>
                                        </p:attrNameLst>
                                      </p:cBhvr>
                                      <p:to>
                                        <p:strVal val="visible"/>
                                      </p:to>
                                    </p:set>
                                    <p:animEffect transition="in" filter="fade">
                                      <p:cBhvr>
                                        <p:cTn id="25" dur="500"/>
                                        <p:tgtEl>
                                          <p:spTgt spid="21">
                                            <p:txEl>
                                              <p:pRg st="0" end="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0" end="0"/>
                                            </p:txEl>
                                          </p:spTgt>
                                        </p:tgtEl>
                                        <p:attrNameLst>
                                          <p:attrName>style.visibility</p:attrName>
                                        </p:attrNameLst>
                                      </p:cBhvr>
                                      <p:to>
                                        <p:strVal val="visible"/>
                                      </p:to>
                                    </p:set>
                                    <p:animEffect transition="in" filter="fade">
                                      <p:cBhvr>
                                        <p:cTn id="28" dur="500"/>
                                        <p:tgtEl>
                                          <p:spTgt spid="22">
                                            <p:txEl>
                                              <p:pRg st="0" end="0"/>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3">
                                            <p:txEl>
                                              <p:pRg st="0" end="0"/>
                                            </p:txEl>
                                          </p:spTgt>
                                        </p:tgtEl>
                                        <p:attrNameLst>
                                          <p:attrName>style.visibility</p:attrName>
                                        </p:attrNameLst>
                                      </p:cBhvr>
                                      <p:to>
                                        <p:strVal val="visible"/>
                                      </p:to>
                                    </p:set>
                                    <p:animEffect transition="in" filter="fade">
                                      <p:cBhvr>
                                        <p:cTn id="31" dur="500"/>
                                        <p:tgtEl>
                                          <p:spTgt spid="23">
                                            <p:txEl>
                                              <p:pRg st="0" end="0"/>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par>
                          <p:cTn id="35" fill="hold">
                            <p:stCondLst>
                              <p:cond delay="500"/>
                            </p:stCondLst>
                            <p:childTnLst>
                              <p:par>
                                <p:cTn id="36" presetID="10" presetClass="entr" presetSubtype="0" fill="hold" grpId="0" nodeType="afterEffect">
                                  <p:stCondLst>
                                    <p:cond delay="25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250"/>
                                  </p:stCondLst>
                                  <p:childTnLst>
                                    <p:set>
                                      <p:cBhvr>
                                        <p:cTn id="40" dur="1" fill="hold">
                                          <p:stCondLst>
                                            <p:cond delay="0"/>
                                          </p:stCondLst>
                                        </p:cTn>
                                        <p:tgtEl>
                                          <p:spTgt spid="38">
                                            <p:txEl>
                                              <p:pRg st="0" end="0"/>
                                            </p:txEl>
                                          </p:spTgt>
                                        </p:tgtEl>
                                        <p:attrNameLst>
                                          <p:attrName>style.visibility</p:attrName>
                                        </p:attrNameLst>
                                      </p:cBhvr>
                                      <p:to>
                                        <p:strVal val="visible"/>
                                      </p:to>
                                    </p:set>
                                    <p:animEffect transition="in" filter="fade">
                                      <p:cBhvr>
                                        <p:cTn id="41" dur="500"/>
                                        <p:tgtEl>
                                          <p:spTgt spid="38">
                                            <p:txEl>
                                              <p:pRg st="0" end="0"/>
                                            </p:txEl>
                                          </p:spTgt>
                                        </p:tgtEl>
                                      </p:cBhvr>
                                    </p:animEffect>
                                  </p:childTnLst>
                                </p:cTn>
                              </p:par>
                              <p:par>
                                <p:cTn id="42" presetID="10" presetClass="entr" presetSubtype="0" fill="hold" grpId="0" nodeType="withEffect">
                                  <p:stCondLst>
                                    <p:cond delay="250"/>
                                  </p:stCondLst>
                                  <p:childTnLst>
                                    <p:set>
                                      <p:cBhvr>
                                        <p:cTn id="43" dur="1" fill="hold">
                                          <p:stCondLst>
                                            <p:cond delay="0"/>
                                          </p:stCondLst>
                                        </p:cTn>
                                        <p:tgtEl>
                                          <p:spTgt spid="35"/>
                                        </p:tgtEl>
                                        <p:attrNameLst>
                                          <p:attrName>style.visibility</p:attrName>
                                        </p:attrNameLst>
                                      </p:cBhvr>
                                      <p:to>
                                        <p:strVal val="visible"/>
                                      </p:to>
                                    </p:set>
                                    <p:animEffect transition="in" filter="fade">
                                      <p:cBhvr>
                                        <p:cTn id="44" dur="500"/>
                                        <p:tgtEl>
                                          <p:spTgt spid="35"/>
                                        </p:tgtEl>
                                      </p:cBhvr>
                                    </p:animEffect>
                                  </p:childTnLst>
                                </p:cTn>
                              </p:par>
                              <p:par>
                                <p:cTn id="45" presetID="10" presetClass="entr" presetSubtype="0" fill="hold" grpId="0" nodeType="withEffect">
                                  <p:stCondLst>
                                    <p:cond delay="250"/>
                                  </p:stCondLst>
                                  <p:childTnLst>
                                    <p:set>
                                      <p:cBhvr>
                                        <p:cTn id="46" dur="1" fill="hold">
                                          <p:stCondLst>
                                            <p:cond delay="0"/>
                                          </p:stCondLst>
                                        </p:cTn>
                                        <p:tgtEl>
                                          <p:spTgt spid="39">
                                            <p:txEl>
                                              <p:pRg st="0" end="0"/>
                                            </p:txEl>
                                          </p:spTgt>
                                        </p:tgtEl>
                                        <p:attrNameLst>
                                          <p:attrName>style.visibility</p:attrName>
                                        </p:attrNameLst>
                                      </p:cBhvr>
                                      <p:to>
                                        <p:strVal val="visible"/>
                                      </p:to>
                                    </p:set>
                                    <p:animEffect transition="in" filter="fade">
                                      <p:cBhvr>
                                        <p:cTn id="47" dur="500"/>
                                        <p:tgtEl>
                                          <p:spTgt spid="39">
                                            <p:txEl>
                                              <p:pRg st="0" end="0"/>
                                            </p:txEl>
                                          </p:spTgt>
                                        </p:tgtEl>
                                      </p:cBhvr>
                                    </p:animEffect>
                                  </p:childTnLst>
                                </p:cTn>
                              </p:par>
                              <p:par>
                                <p:cTn id="48" presetID="10" presetClass="entr" presetSubtype="0" fill="hold" grpId="0" nodeType="withEffect">
                                  <p:stCondLst>
                                    <p:cond delay="250"/>
                                  </p:stCondLst>
                                  <p:childTnLst>
                                    <p:set>
                                      <p:cBhvr>
                                        <p:cTn id="49" dur="1" fill="hold">
                                          <p:stCondLst>
                                            <p:cond delay="0"/>
                                          </p:stCondLst>
                                        </p:cTn>
                                        <p:tgtEl>
                                          <p:spTgt spid="36"/>
                                        </p:tgtEl>
                                        <p:attrNameLst>
                                          <p:attrName>style.visibility</p:attrName>
                                        </p:attrNameLst>
                                      </p:cBhvr>
                                      <p:to>
                                        <p:strVal val="visible"/>
                                      </p:to>
                                    </p:set>
                                    <p:animEffect transition="in" filter="fade">
                                      <p:cBhvr>
                                        <p:cTn id="50" dur="500"/>
                                        <p:tgtEl>
                                          <p:spTgt spid="36"/>
                                        </p:tgtEl>
                                      </p:cBhvr>
                                    </p:animEffect>
                                  </p:childTnLst>
                                </p:cTn>
                              </p:par>
                              <p:par>
                                <p:cTn id="51" presetID="10" presetClass="entr" presetSubtype="0" fill="hold" grpId="0" nodeType="withEffect">
                                  <p:stCondLst>
                                    <p:cond delay="250"/>
                                  </p:stCondLst>
                                  <p:childTnLst>
                                    <p:set>
                                      <p:cBhvr>
                                        <p:cTn id="52" dur="1" fill="hold">
                                          <p:stCondLst>
                                            <p:cond delay="0"/>
                                          </p:stCondLst>
                                        </p:cTn>
                                        <p:tgtEl>
                                          <p:spTgt spid="40">
                                            <p:txEl>
                                              <p:pRg st="0" end="0"/>
                                            </p:txEl>
                                          </p:spTgt>
                                        </p:tgtEl>
                                        <p:attrNameLst>
                                          <p:attrName>style.visibility</p:attrName>
                                        </p:attrNameLst>
                                      </p:cBhvr>
                                      <p:to>
                                        <p:strVal val="visible"/>
                                      </p:to>
                                    </p:set>
                                    <p:animEffect transition="in" filter="fade">
                                      <p:cBhvr>
                                        <p:cTn id="53" dur="500"/>
                                        <p:tgtEl>
                                          <p:spTgt spid="40">
                                            <p:txEl>
                                              <p:pRg st="0" end="0"/>
                                            </p:txEl>
                                          </p:spTgt>
                                        </p:tgtEl>
                                      </p:cBhvr>
                                    </p:animEffect>
                                  </p:childTnLst>
                                </p:cTn>
                              </p:par>
                              <p:par>
                                <p:cTn id="54" presetID="10" presetClass="entr" presetSubtype="0" fill="hold" grpId="0" nodeType="withEffect">
                                  <p:stCondLst>
                                    <p:cond delay="250"/>
                                  </p:stCondLst>
                                  <p:childTnLst>
                                    <p:set>
                                      <p:cBhvr>
                                        <p:cTn id="55" dur="1" fill="hold">
                                          <p:stCondLst>
                                            <p:cond delay="0"/>
                                          </p:stCondLst>
                                        </p:cTn>
                                        <p:tgtEl>
                                          <p:spTgt spid="41">
                                            <p:txEl>
                                              <p:pRg st="0" end="0"/>
                                            </p:txEl>
                                          </p:spTgt>
                                        </p:tgtEl>
                                        <p:attrNameLst>
                                          <p:attrName>style.visibility</p:attrName>
                                        </p:attrNameLst>
                                      </p:cBhvr>
                                      <p:to>
                                        <p:strVal val="visible"/>
                                      </p:to>
                                    </p:set>
                                    <p:animEffect transition="in" filter="fade">
                                      <p:cBhvr>
                                        <p:cTn id="56" dur="500"/>
                                        <p:tgtEl>
                                          <p:spTgt spid="41">
                                            <p:txEl>
                                              <p:pRg st="0" end="0"/>
                                            </p:txEl>
                                          </p:spTgt>
                                        </p:tgtEl>
                                      </p:cBhvr>
                                    </p:animEffect>
                                  </p:childTnLst>
                                </p:cTn>
                              </p:par>
                              <p:par>
                                <p:cTn id="57" presetID="10" presetClass="entr" presetSubtype="0" fill="hold" grpId="0" nodeType="withEffect">
                                  <p:stCondLst>
                                    <p:cond delay="250"/>
                                  </p:stCondLst>
                                  <p:childTnLst>
                                    <p:set>
                                      <p:cBhvr>
                                        <p:cTn id="58" dur="1" fill="hold">
                                          <p:stCondLst>
                                            <p:cond delay="0"/>
                                          </p:stCondLst>
                                        </p:cTn>
                                        <p:tgtEl>
                                          <p:spTgt spid="42">
                                            <p:txEl>
                                              <p:pRg st="0" end="0"/>
                                            </p:txEl>
                                          </p:spTgt>
                                        </p:tgtEl>
                                        <p:attrNameLst>
                                          <p:attrName>style.visibility</p:attrName>
                                        </p:attrNameLst>
                                      </p:cBhvr>
                                      <p:to>
                                        <p:strVal val="visible"/>
                                      </p:to>
                                    </p:set>
                                    <p:animEffect transition="in" filter="fade">
                                      <p:cBhvr>
                                        <p:cTn id="59" dur="500"/>
                                        <p:tgtEl>
                                          <p:spTgt spid="42">
                                            <p:txEl>
                                              <p:pRg st="0" end="0"/>
                                            </p:txEl>
                                          </p:spTgt>
                                        </p:tgtEl>
                                      </p:cBhvr>
                                    </p:animEffect>
                                  </p:childTnLst>
                                </p:cTn>
                              </p:par>
                              <p:par>
                                <p:cTn id="60" presetID="10" presetClass="entr" presetSubtype="0" fill="hold" grpId="0" nodeType="withEffect">
                                  <p:stCondLst>
                                    <p:cond delay="250"/>
                                  </p:stCondLst>
                                  <p:childTnLst>
                                    <p:set>
                                      <p:cBhvr>
                                        <p:cTn id="61" dur="1" fill="hold">
                                          <p:stCondLst>
                                            <p:cond delay="0"/>
                                          </p:stCondLst>
                                        </p:cTn>
                                        <p:tgtEl>
                                          <p:spTgt spid="43">
                                            <p:txEl>
                                              <p:pRg st="0" end="0"/>
                                            </p:txEl>
                                          </p:spTgt>
                                        </p:tgtEl>
                                        <p:attrNameLst>
                                          <p:attrName>style.visibility</p:attrName>
                                        </p:attrNameLst>
                                      </p:cBhvr>
                                      <p:to>
                                        <p:strVal val="visible"/>
                                      </p:to>
                                    </p:set>
                                    <p:animEffect transition="in" filter="fade">
                                      <p:cBhvr>
                                        <p:cTn id="62" dur="500"/>
                                        <p:tgtEl>
                                          <p:spTgt spid="43">
                                            <p:txEl>
                                              <p:pRg st="0" end="0"/>
                                            </p:txEl>
                                          </p:spTgt>
                                        </p:tgtEl>
                                      </p:cBhvr>
                                    </p:animEffect>
                                  </p:childTnLst>
                                </p:cTn>
                              </p:par>
                              <p:par>
                                <p:cTn id="63" presetID="10" presetClass="entr" presetSubtype="0" fill="hold" grpId="0" nodeType="withEffect">
                                  <p:stCondLst>
                                    <p:cond delay="250"/>
                                  </p:stCondLst>
                                  <p:childTnLst>
                                    <p:set>
                                      <p:cBhvr>
                                        <p:cTn id="64" dur="1" fill="hold">
                                          <p:stCondLst>
                                            <p:cond delay="0"/>
                                          </p:stCondLst>
                                        </p:cTn>
                                        <p:tgtEl>
                                          <p:spTgt spid="37"/>
                                        </p:tgtEl>
                                        <p:attrNameLst>
                                          <p:attrName>style.visibility</p:attrName>
                                        </p:attrNameLst>
                                      </p:cBhvr>
                                      <p:to>
                                        <p:strVal val="visible"/>
                                      </p:to>
                                    </p:set>
                                    <p:animEffect transition="in" filter="fade">
                                      <p:cBhvr>
                                        <p:cTn id="65" dur="500"/>
                                        <p:tgtEl>
                                          <p:spTgt spid="37"/>
                                        </p:tgtEl>
                                      </p:cBhvr>
                                    </p:animEffect>
                                  </p:childTnLst>
                                </p:cTn>
                              </p:par>
                            </p:childTnLst>
                          </p:cTn>
                        </p:par>
                        <p:par>
                          <p:cTn id="66" fill="hold">
                            <p:stCondLst>
                              <p:cond delay="1250"/>
                            </p:stCondLst>
                            <p:childTnLst>
                              <p:par>
                                <p:cTn id="67" presetID="10" presetClass="entr" presetSubtype="0" fill="hold" grpId="0" nodeType="afterEffect">
                                  <p:stCondLst>
                                    <p:cond delay="250"/>
                                  </p:stCondLst>
                                  <p:childTnLst>
                                    <p:set>
                                      <p:cBhvr>
                                        <p:cTn id="68" dur="1" fill="hold">
                                          <p:stCondLst>
                                            <p:cond delay="0"/>
                                          </p:stCondLst>
                                        </p:cTn>
                                        <p:tgtEl>
                                          <p:spTgt spid="44"/>
                                        </p:tgtEl>
                                        <p:attrNameLst>
                                          <p:attrName>style.visibility</p:attrName>
                                        </p:attrNameLst>
                                      </p:cBhvr>
                                      <p:to>
                                        <p:strVal val="visible"/>
                                      </p:to>
                                    </p:set>
                                    <p:animEffect transition="in" filter="fade">
                                      <p:cBhvr>
                                        <p:cTn id="69" dur="500"/>
                                        <p:tgtEl>
                                          <p:spTgt spid="44"/>
                                        </p:tgtEl>
                                      </p:cBhvr>
                                    </p:animEffect>
                                  </p:childTnLst>
                                </p:cTn>
                              </p:par>
                              <p:par>
                                <p:cTn id="70" presetID="10" presetClass="entr" presetSubtype="0" fill="hold" grpId="0" nodeType="withEffect">
                                  <p:stCondLst>
                                    <p:cond delay="250"/>
                                  </p:stCondLst>
                                  <p:childTnLst>
                                    <p:set>
                                      <p:cBhvr>
                                        <p:cTn id="71" dur="1" fill="hold">
                                          <p:stCondLst>
                                            <p:cond delay="0"/>
                                          </p:stCondLst>
                                        </p:cTn>
                                        <p:tgtEl>
                                          <p:spTgt spid="48">
                                            <p:txEl>
                                              <p:pRg st="0" end="0"/>
                                            </p:txEl>
                                          </p:spTgt>
                                        </p:tgtEl>
                                        <p:attrNameLst>
                                          <p:attrName>style.visibility</p:attrName>
                                        </p:attrNameLst>
                                      </p:cBhvr>
                                      <p:to>
                                        <p:strVal val="visible"/>
                                      </p:to>
                                    </p:set>
                                    <p:animEffect transition="in" filter="fade">
                                      <p:cBhvr>
                                        <p:cTn id="72" dur="500"/>
                                        <p:tgtEl>
                                          <p:spTgt spid="48">
                                            <p:txEl>
                                              <p:pRg st="0" end="0"/>
                                            </p:txEl>
                                          </p:spTgt>
                                        </p:tgtEl>
                                      </p:cBhvr>
                                    </p:animEffect>
                                  </p:childTnLst>
                                </p:cTn>
                              </p:par>
                              <p:par>
                                <p:cTn id="73" presetID="10" presetClass="entr" presetSubtype="0" fill="hold" grpId="0" nodeType="withEffect">
                                  <p:stCondLst>
                                    <p:cond delay="25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grpId="0" nodeType="withEffect">
                                  <p:stCondLst>
                                    <p:cond delay="250"/>
                                  </p:stCondLst>
                                  <p:childTnLst>
                                    <p:set>
                                      <p:cBhvr>
                                        <p:cTn id="77" dur="1" fill="hold">
                                          <p:stCondLst>
                                            <p:cond delay="0"/>
                                          </p:stCondLst>
                                        </p:cTn>
                                        <p:tgtEl>
                                          <p:spTgt spid="49">
                                            <p:txEl>
                                              <p:pRg st="0" end="0"/>
                                            </p:txEl>
                                          </p:spTgt>
                                        </p:tgtEl>
                                        <p:attrNameLst>
                                          <p:attrName>style.visibility</p:attrName>
                                        </p:attrNameLst>
                                      </p:cBhvr>
                                      <p:to>
                                        <p:strVal val="visible"/>
                                      </p:to>
                                    </p:set>
                                    <p:animEffect transition="in" filter="fade">
                                      <p:cBhvr>
                                        <p:cTn id="78" dur="500"/>
                                        <p:tgtEl>
                                          <p:spTgt spid="49">
                                            <p:txEl>
                                              <p:pRg st="0" end="0"/>
                                            </p:txEl>
                                          </p:spTgt>
                                        </p:tgtEl>
                                      </p:cBhvr>
                                    </p:animEffect>
                                  </p:childTnLst>
                                </p:cTn>
                              </p:par>
                              <p:par>
                                <p:cTn id="79" presetID="10" presetClass="entr" presetSubtype="0" fill="hold" grpId="0" nodeType="withEffect">
                                  <p:stCondLst>
                                    <p:cond delay="250"/>
                                  </p:stCondLst>
                                  <p:childTnLst>
                                    <p:set>
                                      <p:cBhvr>
                                        <p:cTn id="80" dur="1" fill="hold">
                                          <p:stCondLst>
                                            <p:cond delay="0"/>
                                          </p:stCondLst>
                                        </p:cTn>
                                        <p:tgtEl>
                                          <p:spTgt spid="46"/>
                                        </p:tgtEl>
                                        <p:attrNameLst>
                                          <p:attrName>style.visibility</p:attrName>
                                        </p:attrNameLst>
                                      </p:cBhvr>
                                      <p:to>
                                        <p:strVal val="visible"/>
                                      </p:to>
                                    </p:set>
                                    <p:animEffect transition="in" filter="fade">
                                      <p:cBhvr>
                                        <p:cTn id="81" dur="500"/>
                                        <p:tgtEl>
                                          <p:spTgt spid="46"/>
                                        </p:tgtEl>
                                      </p:cBhvr>
                                    </p:animEffect>
                                  </p:childTnLst>
                                </p:cTn>
                              </p:par>
                              <p:par>
                                <p:cTn id="82" presetID="10" presetClass="entr" presetSubtype="0" fill="hold" grpId="0" nodeType="withEffect">
                                  <p:stCondLst>
                                    <p:cond delay="250"/>
                                  </p:stCondLst>
                                  <p:childTnLst>
                                    <p:set>
                                      <p:cBhvr>
                                        <p:cTn id="83" dur="1" fill="hold">
                                          <p:stCondLst>
                                            <p:cond delay="0"/>
                                          </p:stCondLst>
                                        </p:cTn>
                                        <p:tgtEl>
                                          <p:spTgt spid="50">
                                            <p:txEl>
                                              <p:pRg st="0" end="0"/>
                                            </p:txEl>
                                          </p:spTgt>
                                        </p:tgtEl>
                                        <p:attrNameLst>
                                          <p:attrName>style.visibility</p:attrName>
                                        </p:attrNameLst>
                                      </p:cBhvr>
                                      <p:to>
                                        <p:strVal val="visible"/>
                                      </p:to>
                                    </p:set>
                                    <p:animEffect transition="in" filter="fade">
                                      <p:cBhvr>
                                        <p:cTn id="84" dur="500"/>
                                        <p:tgtEl>
                                          <p:spTgt spid="50">
                                            <p:txEl>
                                              <p:pRg st="0" end="0"/>
                                            </p:txEl>
                                          </p:spTgt>
                                        </p:tgtEl>
                                      </p:cBhvr>
                                    </p:animEffect>
                                  </p:childTnLst>
                                </p:cTn>
                              </p:par>
                              <p:par>
                                <p:cTn id="85" presetID="10" presetClass="entr" presetSubtype="0" fill="hold" grpId="0" nodeType="withEffect">
                                  <p:stCondLst>
                                    <p:cond delay="250"/>
                                  </p:stCondLst>
                                  <p:childTnLst>
                                    <p:set>
                                      <p:cBhvr>
                                        <p:cTn id="86" dur="1" fill="hold">
                                          <p:stCondLst>
                                            <p:cond delay="0"/>
                                          </p:stCondLst>
                                        </p:cTn>
                                        <p:tgtEl>
                                          <p:spTgt spid="51">
                                            <p:txEl>
                                              <p:pRg st="0" end="0"/>
                                            </p:txEl>
                                          </p:spTgt>
                                        </p:tgtEl>
                                        <p:attrNameLst>
                                          <p:attrName>style.visibility</p:attrName>
                                        </p:attrNameLst>
                                      </p:cBhvr>
                                      <p:to>
                                        <p:strVal val="visible"/>
                                      </p:to>
                                    </p:set>
                                    <p:animEffect transition="in" filter="fade">
                                      <p:cBhvr>
                                        <p:cTn id="87" dur="500"/>
                                        <p:tgtEl>
                                          <p:spTgt spid="51">
                                            <p:txEl>
                                              <p:pRg st="0" end="0"/>
                                            </p:txEl>
                                          </p:spTgt>
                                        </p:tgtEl>
                                      </p:cBhvr>
                                    </p:animEffect>
                                  </p:childTnLst>
                                </p:cTn>
                              </p:par>
                              <p:par>
                                <p:cTn id="88" presetID="10" presetClass="entr" presetSubtype="0" fill="hold" grpId="0" nodeType="withEffect">
                                  <p:stCondLst>
                                    <p:cond delay="250"/>
                                  </p:stCondLst>
                                  <p:childTnLst>
                                    <p:set>
                                      <p:cBhvr>
                                        <p:cTn id="89" dur="1" fill="hold">
                                          <p:stCondLst>
                                            <p:cond delay="0"/>
                                          </p:stCondLst>
                                        </p:cTn>
                                        <p:tgtEl>
                                          <p:spTgt spid="52">
                                            <p:txEl>
                                              <p:pRg st="0" end="0"/>
                                            </p:txEl>
                                          </p:spTgt>
                                        </p:tgtEl>
                                        <p:attrNameLst>
                                          <p:attrName>style.visibility</p:attrName>
                                        </p:attrNameLst>
                                      </p:cBhvr>
                                      <p:to>
                                        <p:strVal val="visible"/>
                                      </p:to>
                                    </p:set>
                                    <p:animEffect transition="in" filter="fade">
                                      <p:cBhvr>
                                        <p:cTn id="90" dur="500"/>
                                        <p:tgtEl>
                                          <p:spTgt spid="52">
                                            <p:txEl>
                                              <p:pRg st="0" end="0"/>
                                            </p:txEl>
                                          </p:spTgt>
                                        </p:tgtEl>
                                      </p:cBhvr>
                                    </p:animEffect>
                                  </p:childTnLst>
                                </p:cTn>
                              </p:par>
                              <p:par>
                                <p:cTn id="91" presetID="10" presetClass="entr" presetSubtype="0" fill="hold" grpId="0" nodeType="withEffect">
                                  <p:stCondLst>
                                    <p:cond delay="250"/>
                                  </p:stCondLst>
                                  <p:childTnLst>
                                    <p:set>
                                      <p:cBhvr>
                                        <p:cTn id="92" dur="1" fill="hold">
                                          <p:stCondLst>
                                            <p:cond delay="0"/>
                                          </p:stCondLst>
                                        </p:cTn>
                                        <p:tgtEl>
                                          <p:spTgt spid="53">
                                            <p:txEl>
                                              <p:pRg st="0" end="0"/>
                                            </p:txEl>
                                          </p:spTgt>
                                        </p:tgtEl>
                                        <p:attrNameLst>
                                          <p:attrName>style.visibility</p:attrName>
                                        </p:attrNameLst>
                                      </p:cBhvr>
                                      <p:to>
                                        <p:strVal val="visible"/>
                                      </p:to>
                                    </p:set>
                                    <p:animEffect transition="in" filter="fade">
                                      <p:cBhvr>
                                        <p:cTn id="93" dur="500"/>
                                        <p:tgtEl>
                                          <p:spTgt spid="53">
                                            <p:txEl>
                                              <p:pRg st="0" end="0"/>
                                            </p:txEl>
                                          </p:spTgt>
                                        </p:tgtEl>
                                      </p:cBhvr>
                                    </p:animEffect>
                                  </p:childTnLst>
                                </p:cTn>
                              </p:par>
                              <p:par>
                                <p:cTn id="94" presetID="10" presetClass="entr" presetSubtype="0" fill="hold" grpId="0" nodeType="withEffect">
                                  <p:stCondLst>
                                    <p:cond delay="250"/>
                                  </p:stCondLst>
                                  <p:childTnLst>
                                    <p:set>
                                      <p:cBhvr>
                                        <p:cTn id="95" dur="1" fill="hold">
                                          <p:stCondLst>
                                            <p:cond delay="0"/>
                                          </p:stCondLst>
                                        </p:cTn>
                                        <p:tgtEl>
                                          <p:spTgt spid="47"/>
                                        </p:tgtEl>
                                        <p:attrNameLst>
                                          <p:attrName>style.visibility</p:attrName>
                                        </p:attrNameLst>
                                      </p:cBhvr>
                                      <p:to>
                                        <p:strVal val="visible"/>
                                      </p:to>
                                    </p:set>
                                    <p:animEffect transition="in" filter="fade">
                                      <p:cBhvr>
                                        <p:cTn id="96" dur="500"/>
                                        <p:tgtEl>
                                          <p:spTgt spid="47"/>
                                        </p:tgtEl>
                                      </p:cBhvr>
                                    </p:animEffect>
                                  </p:childTnLst>
                                </p:cTn>
                              </p:par>
                            </p:childTnLst>
                          </p:cTn>
                        </p:par>
                        <p:par>
                          <p:cTn id="97" fill="hold">
                            <p:stCondLst>
                              <p:cond delay="2000"/>
                            </p:stCondLst>
                            <p:childTnLst>
                              <p:par>
                                <p:cTn id="98" presetID="2" presetClass="entr" presetSubtype="4" decel="100000" fill="hold" grpId="0" nodeType="afterEffect">
                                  <p:stCondLst>
                                    <p:cond delay="250"/>
                                  </p:stCondLst>
                                  <p:iterate type="wd">
                                    <p:tmPct val="10000"/>
                                  </p:iterate>
                                  <p:childTnLst>
                                    <p:set>
                                      <p:cBhvr>
                                        <p:cTn id="99" dur="1" fill="hold">
                                          <p:stCondLst>
                                            <p:cond delay="0"/>
                                          </p:stCondLst>
                                        </p:cTn>
                                        <p:tgtEl>
                                          <p:spTgt spid="57"/>
                                        </p:tgtEl>
                                        <p:attrNameLst>
                                          <p:attrName>style.visibility</p:attrName>
                                        </p:attrNameLst>
                                      </p:cBhvr>
                                      <p:to>
                                        <p:strVal val="visible"/>
                                      </p:to>
                                    </p:set>
                                    <p:anim calcmode="lin" valueType="num">
                                      <p:cBhvr additive="base">
                                        <p:cTn id="100" dur="1000" fill="hold"/>
                                        <p:tgtEl>
                                          <p:spTgt spid="57"/>
                                        </p:tgtEl>
                                        <p:attrNameLst>
                                          <p:attrName>ppt_x</p:attrName>
                                        </p:attrNameLst>
                                      </p:cBhvr>
                                      <p:tavLst>
                                        <p:tav tm="0">
                                          <p:val>
                                            <p:strVal val="#ppt_x"/>
                                          </p:val>
                                        </p:tav>
                                        <p:tav tm="100000">
                                          <p:val>
                                            <p:strVal val="#ppt_x"/>
                                          </p:val>
                                        </p:tav>
                                      </p:tavLst>
                                    </p:anim>
                                    <p:anim calcmode="lin" valueType="num">
                                      <p:cBhvr additive="base">
                                        <p:cTn id="101" dur="1000" fill="hold"/>
                                        <p:tgtEl>
                                          <p:spTgt spid="57"/>
                                        </p:tgtEl>
                                        <p:attrNameLst>
                                          <p:attrName>ppt_y</p:attrName>
                                        </p:attrNameLst>
                                      </p:cBhvr>
                                      <p:tavLst>
                                        <p:tav tm="0">
                                          <p:val>
                                            <p:strVal val="1+#ppt_h/2"/>
                                          </p:val>
                                        </p:tav>
                                        <p:tav tm="100000">
                                          <p:val>
                                            <p:strVal val="#ppt_y"/>
                                          </p:val>
                                        </p:tav>
                                      </p:tavLst>
                                    </p:anim>
                                  </p:childTnLst>
                                </p:cTn>
                              </p:par>
                            </p:childTnLst>
                          </p:cTn>
                        </p:par>
                        <p:par>
                          <p:cTn id="102" fill="hold">
                            <p:stCondLst>
                              <p:cond delay="3350"/>
                            </p:stCondLst>
                            <p:childTnLst>
                              <p:par>
                                <p:cTn id="103" presetID="10" presetClass="entr" presetSubtype="0" fill="hold" grpId="0" nodeType="afterEffect">
                                  <p:stCondLst>
                                    <p:cond delay="250"/>
                                  </p:stCondLst>
                                  <p:childTnLst>
                                    <p:set>
                                      <p:cBhvr>
                                        <p:cTn id="104" dur="1" fill="hold">
                                          <p:stCondLst>
                                            <p:cond delay="0"/>
                                          </p:stCondLst>
                                        </p:cTn>
                                        <p:tgtEl>
                                          <p:spTgt spid="58"/>
                                        </p:tgtEl>
                                        <p:attrNameLst>
                                          <p:attrName>style.visibility</p:attrName>
                                        </p:attrNameLst>
                                      </p:cBhvr>
                                      <p:to>
                                        <p:strVal val="visible"/>
                                      </p:to>
                                    </p:set>
                                    <p:animEffect transition="in" filter="fade">
                                      <p:cBhvr>
                                        <p:cTn id="105"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P spid="34" grpId="0" animBg="1"/>
      <p:bldP spid="35" grpId="0" animBg="1"/>
      <p:bldP spid="36" grpId="0" animBg="1"/>
      <p:bldP spid="37" grpId="0" animBg="1"/>
      <p:bldP spid="38" grpId="0" build="p">
        <p:tmplLst>
          <p:tmpl lvl="1">
            <p:tnLst>
              <p:par>
                <p:cTn presetID="10" presetClass="entr" presetSubtype="0" fill="hold" nodeType="withEffect">
                  <p:stCondLst>
                    <p:cond delay="250"/>
                  </p:stCondLst>
                  <p:childTnLst>
                    <p:set>
                      <p:cBhvr>
                        <p:cTn dur="1" fill="hold">
                          <p:stCondLst>
                            <p:cond delay="0"/>
                          </p:stCondLst>
                        </p:cTn>
                        <p:tgtEl>
                          <p:spTgt spid="38"/>
                        </p:tgtEl>
                        <p:attrNameLst>
                          <p:attrName>style.visibility</p:attrName>
                        </p:attrNameLst>
                      </p:cBhvr>
                      <p:to>
                        <p:strVal val="visible"/>
                      </p:to>
                    </p:set>
                    <p:animEffect transition="in" filter="fade">
                      <p:cBhvr>
                        <p:cTn dur="500"/>
                        <p:tgtEl>
                          <p:spTgt spid="38"/>
                        </p:tgtEl>
                      </p:cBhvr>
                    </p:animEffect>
                  </p:childTnLst>
                </p:cTn>
              </p:par>
            </p:tnLst>
          </p:tmpl>
        </p:tmplLst>
      </p:bldP>
      <p:bldP spid="39" grpId="0" build="p">
        <p:tmplLst>
          <p:tmpl lvl="1">
            <p:tnLst>
              <p:par>
                <p:cTn presetID="10" presetClass="entr" presetSubtype="0" fill="hold" nodeType="withEffect">
                  <p:stCondLst>
                    <p:cond delay="25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build="p">
        <p:tmplLst>
          <p:tmpl lvl="1">
            <p:tnLst>
              <p:par>
                <p:cTn presetID="10" presetClass="entr" presetSubtype="0" fill="hold" nodeType="withEffect">
                  <p:stCondLst>
                    <p:cond delay="25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P spid="41" grpId="0" build="p">
        <p:tmplLst>
          <p:tmpl lvl="1">
            <p:tnLst>
              <p:par>
                <p:cTn presetID="10" presetClass="entr" presetSubtype="0" fill="hold" nodeType="withEffect">
                  <p:stCondLst>
                    <p:cond delay="25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build="p">
        <p:tmplLst>
          <p:tmpl lvl="1">
            <p:tnLst>
              <p:par>
                <p:cTn presetID="10" presetClass="entr" presetSubtype="0" fill="hold" nodeType="with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p:stCondLst>
                    <p:cond delay="25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animBg="1"/>
      <p:bldP spid="45" grpId="0" animBg="1"/>
      <p:bldP spid="46" grpId="0" animBg="1"/>
      <p:bldP spid="47" grpId="0" animBg="1"/>
      <p:bldP spid="48" grpId="0" build="p">
        <p:tmplLst>
          <p:tmpl lvl="1">
            <p:tnLst>
              <p:par>
                <p:cTn presetID="10" presetClass="entr" presetSubtype="0" fill="hold" nodeType="withEffect">
                  <p:stCondLst>
                    <p:cond delay="25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25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25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25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10" presetClass="entr" presetSubtype="0" fill="hold" nodeType="withEffect">
                  <p:stCondLst>
                    <p:cond delay="250"/>
                  </p:stCondLst>
                  <p:childTnLst>
                    <p:set>
                      <p:cBhvr>
                        <p:cTn dur="1" fill="hold">
                          <p:stCondLst>
                            <p:cond delay="0"/>
                          </p:stCondLst>
                        </p:cTn>
                        <p:tgtEl>
                          <p:spTgt spid="52"/>
                        </p:tgtEl>
                        <p:attrNameLst>
                          <p:attrName>style.visibility</p:attrName>
                        </p:attrNameLst>
                      </p:cBhvr>
                      <p:to>
                        <p:strVal val="visible"/>
                      </p:to>
                    </p:set>
                    <p:animEffect transition="in" filter="fade">
                      <p:cBhvr>
                        <p:cTn dur="500"/>
                        <p:tgtEl>
                          <p:spTgt spid="52"/>
                        </p:tgtEl>
                      </p:cBhvr>
                    </p:animEffect>
                  </p:childTnLst>
                </p:cTn>
              </p:par>
            </p:tnLst>
          </p:tmpl>
        </p:tmplLst>
      </p:bldP>
      <p:bldP spid="53" grpId="0" build="p">
        <p:tmplLst>
          <p:tmpl lvl="1">
            <p:tnLst>
              <p:par>
                <p:cTn presetID="10" presetClass="entr" presetSubtype="0" fill="hold" nodeType="withEffect">
                  <p:stCondLst>
                    <p:cond delay="25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7" grpId="0"/>
      <p:bldP spid="58" grpId="0">
        <p:tmplLst>
          <p:tmpl>
            <p:tnLst>
              <p:par>
                <p:cTn presetID="10" presetClass="entr" presetSubtype="0" fill="hold" nodeType="afterEffect">
                  <p:stCondLst>
                    <p:cond delay="25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Lst>
  </p:timing>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me Tab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2806448" y="281052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p:nvSpPr>
        <p:spPr>
          <a:xfrm>
            <a:off x="2806448" y="3431657"/>
            <a:ext cx="8090153"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2806448" y="405279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2806448" y="4673927"/>
            <a:ext cx="8090153"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p:nvSpPr>
        <p:spPr>
          <a:xfrm>
            <a:off x="2806448" y="5295062"/>
            <a:ext cx="8090153"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22" hasCustomPrompt="1"/>
          </p:nvPr>
        </p:nvSpPr>
        <p:spPr>
          <a:xfrm>
            <a:off x="2806448"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3967651"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5128854"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6290056"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7451259"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8612462"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6" name="Text Placeholder 5"/>
          <p:cNvSpPr>
            <a:spLocks noGrp="1"/>
          </p:cNvSpPr>
          <p:nvPr>
            <p:ph type="body" sz="quarter" idx="28" hasCustomPrompt="1"/>
          </p:nvPr>
        </p:nvSpPr>
        <p:spPr>
          <a:xfrm>
            <a:off x="9773663" y="2325451"/>
            <a:ext cx="1115705" cy="379671"/>
          </a:xfrm>
        </p:spPr>
        <p:txBody>
          <a:bodyPr anchor="ctr">
            <a:normAutofit/>
          </a:bodyPr>
          <a:lstStyle>
            <a:lvl1pPr marL="0" indent="0" algn="ctr">
              <a:lnSpc>
                <a:spcPct val="100000"/>
              </a:lnSpc>
              <a:spcBef>
                <a:spcPts val="0"/>
              </a:spcBef>
              <a:buFontTx/>
              <a:buNone/>
              <a:defRPr sz="1067">
                <a:solidFill>
                  <a:schemeClr val="tx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935567" y="2932734"/>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8" name="Text Placeholder 5"/>
          <p:cNvSpPr>
            <a:spLocks noGrp="1"/>
          </p:cNvSpPr>
          <p:nvPr>
            <p:ph type="body" sz="quarter" idx="30" hasCustomPrompt="1"/>
          </p:nvPr>
        </p:nvSpPr>
        <p:spPr>
          <a:xfrm>
            <a:off x="935567" y="3553869"/>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31" hasCustomPrompt="1"/>
          </p:nvPr>
        </p:nvSpPr>
        <p:spPr>
          <a:xfrm>
            <a:off x="935567" y="4175005"/>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32" hasCustomPrompt="1"/>
          </p:nvPr>
        </p:nvSpPr>
        <p:spPr>
          <a:xfrm>
            <a:off x="935567" y="4787996"/>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33" hasCustomPrompt="1"/>
          </p:nvPr>
        </p:nvSpPr>
        <p:spPr>
          <a:xfrm>
            <a:off x="935567" y="5417275"/>
            <a:ext cx="1734403" cy="379671"/>
          </a:xfrm>
        </p:spPr>
        <p:txBody>
          <a:bodyPr anchor="ctr">
            <a:normAutofit/>
          </a:bodyPr>
          <a:lstStyle>
            <a:lvl1pPr marL="0" indent="0" algn="r">
              <a:lnSpc>
                <a:spcPct val="100000"/>
              </a:lnSpc>
              <a:spcBef>
                <a:spcPts val="0"/>
              </a:spcBef>
              <a:buFontTx/>
              <a:buNone/>
              <a:defRPr sz="1333">
                <a:solidFill>
                  <a:schemeClr val="tx2"/>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itle 1"/>
          <p:cNvSpPr>
            <a:spLocks noGrp="1"/>
          </p:cNvSpPr>
          <p:nvPr>
            <p:ph type="title" hasCustomPrompt="1"/>
          </p:nvPr>
        </p:nvSpPr>
        <p:spPr>
          <a:xfrm>
            <a:off x="2015067" y="833543"/>
            <a:ext cx="8161867" cy="695379"/>
          </a:xfrm>
        </p:spPr>
        <p:txBody>
          <a:bodyPr anchor="b"/>
          <a:lstStyle>
            <a:lvl1pPr algn="ctr">
              <a:defRPr/>
            </a:lvl1pPr>
          </a:lstStyle>
          <a:p>
            <a:r>
              <a:rPr kumimoji="1" lang="en-US" altLang="ja-JP" dirty="0"/>
              <a:t>Slide title goes here</a:t>
            </a:r>
            <a:endParaRPr kumimoji="1" lang="ja-JP" altLang="en-US" dirty="0"/>
          </a:p>
        </p:txBody>
      </p:sp>
      <p:sp>
        <p:nvSpPr>
          <p:cNvPr id="23"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tx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07800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22"/>
                                        </p:tgtEl>
                                        <p:attrNameLst>
                                          <p:attrName>style.visibility</p:attrName>
                                        </p:attrNameLst>
                                      </p:cBhvr>
                                      <p:to>
                                        <p:strVal val="visible"/>
                                      </p:to>
                                    </p:set>
                                    <p:anim calcmode="lin" valueType="num">
                                      <p:cBhvr additive="base">
                                        <p:cTn id="7" dur="1000" fill="hold"/>
                                        <p:tgtEl>
                                          <p:spTgt spid="22"/>
                                        </p:tgtEl>
                                        <p:attrNameLst>
                                          <p:attrName>ppt_x</p:attrName>
                                        </p:attrNameLst>
                                      </p:cBhvr>
                                      <p:tavLst>
                                        <p:tav tm="0">
                                          <p:val>
                                            <p:strVal val="#ppt_x"/>
                                          </p:val>
                                        </p:tav>
                                        <p:tav tm="100000">
                                          <p:val>
                                            <p:strVal val="#ppt_x"/>
                                          </p:val>
                                        </p:tav>
                                      </p:tavLst>
                                    </p:anim>
                                    <p:anim calcmode="lin" valueType="num">
                                      <p:cBhvr additive="base">
                                        <p:cTn id="8" dur="1000" fill="hold"/>
                                        <p:tgtEl>
                                          <p:spTgt spid="22"/>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par>
                          <p:cTn id="13" fill="hold">
                            <p:stCondLst>
                              <p:cond delay="18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10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700"/>
                            </p:stCondLst>
                            <p:childTnLst>
                              <p:par>
                                <p:cTn id="30" presetID="10" presetClass="entr" presetSubtype="0" fill="hold" grpId="0" nodeType="afterEffect">
                                  <p:stCondLst>
                                    <p:cond delay="0"/>
                                  </p:stCondLst>
                                  <p:childTnLst>
                                    <p:set>
                                      <p:cBhvr>
                                        <p:cTn id="31" dur="1" fill="hold">
                                          <p:stCondLst>
                                            <p:cond delay="0"/>
                                          </p:stCondLst>
                                        </p:cTn>
                                        <p:tgtEl>
                                          <p:spTgt spid="10">
                                            <p:txEl>
                                              <p:pRg st="0" end="0"/>
                                            </p:txEl>
                                          </p:spTgt>
                                        </p:tgtEl>
                                        <p:attrNameLst>
                                          <p:attrName>style.visibility</p:attrName>
                                        </p:attrNameLst>
                                      </p:cBhvr>
                                      <p:to>
                                        <p:strVal val="visible"/>
                                      </p:to>
                                    </p:set>
                                    <p:animEffect transition="in" filter="fade">
                                      <p:cBhvr>
                                        <p:cTn id="32" dur="500"/>
                                        <p:tgtEl>
                                          <p:spTgt spid="10">
                                            <p:txEl>
                                              <p:pRg st="0" end="0"/>
                                            </p:txEl>
                                          </p:spTgt>
                                        </p:tgtEl>
                                      </p:cBhvr>
                                    </p:animEffect>
                                  </p:childTnLst>
                                </p:cTn>
                              </p:par>
                              <p:par>
                                <p:cTn id="33" presetID="10" presetClass="entr" presetSubtype="0" fill="hold" grpId="0" nodeType="withEffect">
                                  <p:stCondLst>
                                    <p:cond delay="100"/>
                                  </p:stCondLst>
                                  <p:childTnLst>
                                    <p:set>
                                      <p:cBhvr>
                                        <p:cTn id="34" dur="1" fill="hold">
                                          <p:stCondLst>
                                            <p:cond delay="0"/>
                                          </p:stCondLst>
                                        </p:cTn>
                                        <p:tgtEl>
                                          <p:spTgt spid="11">
                                            <p:txEl>
                                              <p:pRg st="0" end="0"/>
                                            </p:txEl>
                                          </p:spTgt>
                                        </p:tgtEl>
                                        <p:attrNameLst>
                                          <p:attrName>style.visibility</p:attrName>
                                        </p:attrNameLst>
                                      </p:cBhvr>
                                      <p:to>
                                        <p:strVal val="visible"/>
                                      </p:to>
                                    </p:set>
                                    <p:animEffect transition="in" filter="fade">
                                      <p:cBhvr>
                                        <p:cTn id="35" dur="500"/>
                                        <p:tgtEl>
                                          <p:spTgt spid="11">
                                            <p:txEl>
                                              <p:pRg st="0" end="0"/>
                                            </p:txEl>
                                          </p:spTgt>
                                        </p:tgtEl>
                                      </p:cBhvr>
                                    </p:animEffect>
                                  </p:childTnLst>
                                </p:cTn>
                              </p:par>
                              <p:par>
                                <p:cTn id="36" presetID="10" presetClass="entr" presetSubtype="0" fill="hold" grpId="0" nodeType="withEffect">
                                  <p:stCondLst>
                                    <p:cond delay="200"/>
                                  </p:stCondLst>
                                  <p:childTnLst>
                                    <p:set>
                                      <p:cBhvr>
                                        <p:cTn id="37" dur="1" fill="hold">
                                          <p:stCondLst>
                                            <p:cond delay="0"/>
                                          </p:stCondLst>
                                        </p:cTn>
                                        <p:tgtEl>
                                          <p:spTgt spid="12">
                                            <p:txEl>
                                              <p:pRg st="0" end="0"/>
                                            </p:txEl>
                                          </p:spTgt>
                                        </p:tgtEl>
                                        <p:attrNameLst>
                                          <p:attrName>style.visibility</p:attrName>
                                        </p:attrNameLst>
                                      </p:cBhvr>
                                      <p:to>
                                        <p:strVal val="visible"/>
                                      </p:to>
                                    </p:set>
                                    <p:animEffect transition="in" filter="fade">
                                      <p:cBhvr>
                                        <p:cTn id="38" dur="500"/>
                                        <p:tgtEl>
                                          <p:spTgt spid="12">
                                            <p:txEl>
                                              <p:pRg st="0" end="0"/>
                                            </p:txEl>
                                          </p:spTgt>
                                        </p:tgtEl>
                                      </p:cBhvr>
                                    </p:animEffect>
                                  </p:childTnLst>
                                </p:cTn>
                              </p:par>
                              <p:par>
                                <p:cTn id="39" presetID="10" presetClass="entr" presetSubtype="0" fill="hold" grpId="0" nodeType="withEffect">
                                  <p:stCondLst>
                                    <p:cond delay="300"/>
                                  </p:stCondLst>
                                  <p:childTnLst>
                                    <p:set>
                                      <p:cBhvr>
                                        <p:cTn id="40" dur="1" fill="hold">
                                          <p:stCondLst>
                                            <p:cond delay="0"/>
                                          </p:stCondLst>
                                        </p:cTn>
                                        <p:tgtEl>
                                          <p:spTgt spid="13">
                                            <p:txEl>
                                              <p:pRg st="0" end="0"/>
                                            </p:txEl>
                                          </p:spTgt>
                                        </p:tgtEl>
                                        <p:attrNameLst>
                                          <p:attrName>style.visibility</p:attrName>
                                        </p:attrNameLst>
                                      </p:cBhvr>
                                      <p:to>
                                        <p:strVal val="visible"/>
                                      </p:to>
                                    </p:set>
                                    <p:animEffect transition="in" filter="fade">
                                      <p:cBhvr>
                                        <p:cTn id="41" dur="500"/>
                                        <p:tgtEl>
                                          <p:spTgt spid="13">
                                            <p:txEl>
                                              <p:pRg st="0" end="0"/>
                                            </p:txEl>
                                          </p:spTgt>
                                        </p:tgtEl>
                                      </p:cBhvr>
                                    </p:animEffect>
                                  </p:childTnLst>
                                </p:cTn>
                              </p:par>
                              <p:par>
                                <p:cTn id="42" presetID="10" presetClass="entr" presetSubtype="0" fill="hold" grpId="0" nodeType="withEffect">
                                  <p:stCondLst>
                                    <p:cond delay="400"/>
                                  </p:stCondLst>
                                  <p:childTnLst>
                                    <p:set>
                                      <p:cBhvr>
                                        <p:cTn id="43" dur="1" fill="hold">
                                          <p:stCondLst>
                                            <p:cond delay="0"/>
                                          </p:stCondLst>
                                        </p:cTn>
                                        <p:tgtEl>
                                          <p:spTgt spid="14">
                                            <p:txEl>
                                              <p:pRg st="0" end="0"/>
                                            </p:txEl>
                                          </p:spTgt>
                                        </p:tgtEl>
                                        <p:attrNameLst>
                                          <p:attrName>style.visibility</p:attrName>
                                        </p:attrNameLst>
                                      </p:cBhvr>
                                      <p:to>
                                        <p:strVal val="visible"/>
                                      </p:to>
                                    </p:set>
                                    <p:animEffect transition="in" filter="fade">
                                      <p:cBhvr>
                                        <p:cTn id="44" dur="500"/>
                                        <p:tgtEl>
                                          <p:spTgt spid="14">
                                            <p:txEl>
                                              <p:pRg st="0" end="0"/>
                                            </p:txEl>
                                          </p:spTgt>
                                        </p:tgtEl>
                                      </p:cBhvr>
                                    </p:animEffect>
                                  </p:childTnLst>
                                </p:cTn>
                              </p:par>
                              <p:par>
                                <p:cTn id="45" presetID="10" presetClass="entr" presetSubtype="0" fill="hold" grpId="0" nodeType="withEffect">
                                  <p:stCondLst>
                                    <p:cond delay="500"/>
                                  </p:stCondLst>
                                  <p:childTnLst>
                                    <p:set>
                                      <p:cBhvr>
                                        <p:cTn id="46" dur="1" fill="hold">
                                          <p:stCondLst>
                                            <p:cond delay="0"/>
                                          </p:stCondLst>
                                        </p:cTn>
                                        <p:tgtEl>
                                          <p:spTgt spid="15">
                                            <p:txEl>
                                              <p:pRg st="0" end="0"/>
                                            </p:txEl>
                                          </p:spTgt>
                                        </p:tgtEl>
                                        <p:attrNameLst>
                                          <p:attrName>style.visibility</p:attrName>
                                        </p:attrNameLst>
                                      </p:cBhvr>
                                      <p:to>
                                        <p:strVal val="visible"/>
                                      </p:to>
                                    </p:set>
                                    <p:animEffect transition="in" filter="fade">
                                      <p:cBhvr>
                                        <p:cTn id="47" dur="500"/>
                                        <p:tgtEl>
                                          <p:spTgt spid="15">
                                            <p:txEl>
                                              <p:pRg st="0" end="0"/>
                                            </p:txEl>
                                          </p:spTgt>
                                        </p:tgtEl>
                                      </p:cBhvr>
                                    </p:animEffect>
                                  </p:childTnLst>
                                </p:cTn>
                              </p:par>
                              <p:par>
                                <p:cTn id="48" presetID="10" presetClass="entr" presetSubtype="0" fill="hold" grpId="0" nodeType="withEffect">
                                  <p:stCondLst>
                                    <p:cond delay="600"/>
                                  </p:stCondLst>
                                  <p:childTnLst>
                                    <p:set>
                                      <p:cBhvr>
                                        <p:cTn id="49" dur="1" fill="hold">
                                          <p:stCondLst>
                                            <p:cond delay="0"/>
                                          </p:stCondLst>
                                        </p:cTn>
                                        <p:tgtEl>
                                          <p:spTgt spid="16">
                                            <p:txEl>
                                              <p:pRg st="0" end="0"/>
                                            </p:txEl>
                                          </p:spTgt>
                                        </p:tgtEl>
                                        <p:attrNameLst>
                                          <p:attrName>style.visibility</p:attrName>
                                        </p:attrNameLst>
                                      </p:cBhvr>
                                      <p:to>
                                        <p:strVal val="visible"/>
                                      </p:to>
                                    </p:set>
                                    <p:animEffect transition="in" filter="fade">
                                      <p:cBhvr>
                                        <p:cTn id="50" dur="500"/>
                                        <p:tgtEl>
                                          <p:spTgt spid="16">
                                            <p:txEl>
                                              <p:pRg st="0" end="0"/>
                                            </p:txEl>
                                          </p:spTgt>
                                        </p:tgtEl>
                                      </p:cBhvr>
                                    </p:animEffect>
                                  </p:childTnLst>
                                </p:cTn>
                              </p:par>
                            </p:childTnLst>
                          </p:cTn>
                        </p:par>
                        <p:par>
                          <p:cTn id="51" fill="hold">
                            <p:stCondLst>
                              <p:cond delay="3800"/>
                            </p:stCondLst>
                            <p:childTnLst>
                              <p:par>
                                <p:cTn id="52" presetID="10" presetClass="entr" presetSubtype="0" fill="hold" grpId="0" nodeType="afterEffect">
                                  <p:stCondLst>
                                    <p:cond delay="0"/>
                                  </p:stCondLst>
                                  <p:childTnLst>
                                    <p:set>
                                      <p:cBhvr>
                                        <p:cTn id="53" dur="1" fill="hold">
                                          <p:stCondLst>
                                            <p:cond delay="0"/>
                                          </p:stCondLst>
                                        </p:cTn>
                                        <p:tgtEl>
                                          <p:spTgt spid="17">
                                            <p:txEl>
                                              <p:pRg st="0" end="0"/>
                                            </p:txEl>
                                          </p:spTgt>
                                        </p:tgtEl>
                                        <p:attrNameLst>
                                          <p:attrName>style.visibility</p:attrName>
                                        </p:attrNameLst>
                                      </p:cBhvr>
                                      <p:to>
                                        <p:strVal val="visible"/>
                                      </p:to>
                                    </p:set>
                                    <p:animEffect transition="in" filter="fade">
                                      <p:cBhvr>
                                        <p:cTn id="54" dur="500"/>
                                        <p:tgtEl>
                                          <p:spTgt spid="17">
                                            <p:txEl>
                                              <p:pRg st="0" end="0"/>
                                            </p:txEl>
                                          </p:spTgt>
                                        </p:tgtEl>
                                      </p:cBhvr>
                                    </p:animEffect>
                                  </p:childTnLst>
                                </p:cTn>
                              </p:par>
                            </p:childTnLst>
                          </p:cTn>
                        </p:par>
                        <p:par>
                          <p:cTn id="55" fill="hold">
                            <p:stCondLst>
                              <p:cond delay="4300"/>
                            </p:stCondLst>
                            <p:childTnLst>
                              <p:par>
                                <p:cTn id="56" presetID="10" presetClass="entr" presetSubtype="0" fill="hold" grpId="0" nodeType="afterEffect">
                                  <p:stCondLst>
                                    <p:cond delay="0"/>
                                  </p:stCondLst>
                                  <p:childTnLst>
                                    <p:set>
                                      <p:cBhvr>
                                        <p:cTn id="57" dur="1" fill="hold">
                                          <p:stCondLst>
                                            <p:cond delay="0"/>
                                          </p:stCondLst>
                                        </p:cTn>
                                        <p:tgtEl>
                                          <p:spTgt spid="18">
                                            <p:txEl>
                                              <p:pRg st="0" end="0"/>
                                            </p:txEl>
                                          </p:spTgt>
                                        </p:tgtEl>
                                        <p:attrNameLst>
                                          <p:attrName>style.visibility</p:attrName>
                                        </p:attrNameLst>
                                      </p:cBhvr>
                                      <p:to>
                                        <p:strVal val="visible"/>
                                      </p:to>
                                    </p:set>
                                    <p:animEffect transition="in" filter="fade">
                                      <p:cBhvr>
                                        <p:cTn id="58" dur="500"/>
                                        <p:tgtEl>
                                          <p:spTgt spid="18">
                                            <p:txEl>
                                              <p:pRg st="0" end="0"/>
                                            </p:txEl>
                                          </p:spTgt>
                                        </p:tgtEl>
                                      </p:cBhvr>
                                    </p:animEffect>
                                  </p:childTnLst>
                                </p:cTn>
                              </p:par>
                            </p:childTnLst>
                          </p:cTn>
                        </p:par>
                        <p:par>
                          <p:cTn id="59" fill="hold">
                            <p:stCondLst>
                              <p:cond delay="4800"/>
                            </p:stCondLst>
                            <p:childTnLst>
                              <p:par>
                                <p:cTn id="60" presetID="10" presetClass="entr" presetSubtype="0" fill="hold" grpId="0" nodeType="afterEffect">
                                  <p:stCondLst>
                                    <p:cond delay="0"/>
                                  </p:stCondLst>
                                  <p:childTnLst>
                                    <p:set>
                                      <p:cBhvr>
                                        <p:cTn id="61" dur="1" fill="hold">
                                          <p:stCondLst>
                                            <p:cond delay="0"/>
                                          </p:stCondLst>
                                        </p:cTn>
                                        <p:tgtEl>
                                          <p:spTgt spid="19">
                                            <p:txEl>
                                              <p:pRg st="0" end="0"/>
                                            </p:txEl>
                                          </p:spTgt>
                                        </p:tgtEl>
                                        <p:attrNameLst>
                                          <p:attrName>style.visibility</p:attrName>
                                        </p:attrNameLst>
                                      </p:cBhvr>
                                      <p:to>
                                        <p:strVal val="visible"/>
                                      </p:to>
                                    </p:set>
                                    <p:animEffect transition="in" filter="fade">
                                      <p:cBhvr>
                                        <p:cTn id="62" dur="500"/>
                                        <p:tgtEl>
                                          <p:spTgt spid="19">
                                            <p:txEl>
                                              <p:pRg st="0" end="0"/>
                                            </p:txEl>
                                          </p:spTgt>
                                        </p:tgtEl>
                                      </p:cBhvr>
                                    </p:animEffect>
                                  </p:childTnLst>
                                </p:cTn>
                              </p:par>
                            </p:childTnLst>
                          </p:cTn>
                        </p:par>
                        <p:par>
                          <p:cTn id="63" fill="hold">
                            <p:stCondLst>
                              <p:cond delay="5300"/>
                            </p:stCondLst>
                            <p:childTnLst>
                              <p:par>
                                <p:cTn id="64" presetID="10" presetClass="entr" presetSubtype="0" fill="hold" grpId="0" nodeType="afterEffect">
                                  <p:stCondLst>
                                    <p:cond delay="0"/>
                                  </p:stCondLst>
                                  <p:childTnLst>
                                    <p:set>
                                      <p:cBhvr>
                                        <p:cTn id="65" dur="1" fill="hold">
                                          <p:stCondLst>
                                            <p:cond delay="0"/>
                                          </p:stCondLst>
                                        </p:cTn>
                                        <p:tgtEl>
                                          <p:spTgt spid="20">
                                            <p:txEl>
                                              <p:pRg st="0" end="0"/>
                                            </p:txEl>
                                          </p:spTgt>
                                        </p:tgtEl>
                                        <p:attrNameLst>
                                          <p:attrName>style.visibility</p:attrName>
                                        </p:attrNameLst>
                                      </p:cBhvr>
                                      <p:to>
                                        <p:strVal val="visible"/>
                                      </p:to>
                                    </p:set>
                                    <p:animEffect transition="in" filter="fade">
                                      <p:cBhvr>
                                        <p:cTn id="66" dur="500"/>
                                        <p:tgtEl>
                                          <p:spTgt spid="20">
                                            <p:txEl>
                                              <p:pRg st="0" end="0"/>
                                            </p:txEl>
                                          </p:spTgt>
                                        </p:tgtEl>
                                      </p:cBhvr>
                                    </p:animEffect>
                                  </p:childTnLst>
                                </p:cTn>
                              </p:par>
                            </p:childTnLst>
                          </p:cTn>
                        </p:par>
                        <p:par>
                          <p:cTn id="67" fill="hold">
                            <p:stCondLst>
                              <p:cond delay="5800"/>
                            </p:stCondLst>
                            <p:childTnLst>
                              <p:par>
                                <p:cTn id="68" presetID="10" presetClass="entr" presetSubtype="0" fill="hold" grpId="0" nodeType="afterEffect">
                                  <p:stCondLst>
                                    <p:cond delay="0"/>
                                  </p:stCondLst>
                                  <p:childTnLst>
                                    <p:set>
                                      <p:cBhvr>
                                        <p:cTn id="69" dur="1" fill="hold">
                                          <p:stCondLst>
                                            <p:cond delay="0"/>
                                          </p:stCondLst>
                                        </p:cTn>
                                        <p:tgtEl>
                                          <p:spTgt spid="21">
                                            <p:txEl>
                                              <p:pRg st="0" end="0"/>
                                            </p:txEl>
                                          </p:spTgt>
                                        </p:tgtEl>
                                        <p:attrNameLst>
                                          <p:attrName>style.visibility</p:attrName>
                                        </p:attrNameLst>
                                      </p:cBhvr>
                                      <p:to>
                                        <p:strVal val="visible"/>
                                      </p:to>
                                    </p:set>
                                    <p:animEffect transition="in" filter="fade">
                                      <p:cBhvr>
                                        <p:cTn id="70"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1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2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3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4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5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6" grpId="0" build="p">
        <p:tmplLst>
          <p:tmpl lvl="1">
            <p:tnLst>
              <p:par>
                <p:cTn presetID="10" presetClass="entr" presetSubtype="0" fill="hold" nodeType="withEffect">
                  <p:stCondLst>
                    <p:cond delay="600"/>
                  </p:stCondLst>
                  <p:childTnLst>
                    <p:set>
                      <p:cBhvr>
                        <p:cTn dur="1" fill="hold">
                          <p:stCondLst>
                            <p:cond delay="0"/>
                          </p:stCondLst>
                        </p:cTn>
                        <p:tgtEl>
                          <p:spTgt spid="16"/>
                        </p:tgtEl>
                        <p:attrNameLst>
                          <p:attrName>style.visibility</p:attrName>
                        </p:attrNameLst>
                      </p:cBhvr>
                      <p:to>
                        <p:strVal val="visible"/>
                      </p:to>
                    </p:set>
                    <p:animEffect transition="in" filter="fade">
                      <p:cBhvr>
                        <p:cTn dur="500"/>
                        <p:tgtEl>
                          <p:spTgt spid="16"/>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P spid="20" grpId="0" build="p">
        <p:tmplLst>
          <p:tmpl lvl="1">
            <p:tnLst>
              <p:par>
                <p:cTn presetID="10" presetClass="entr" presetSubtype="0" fill="hold" nodeType="after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500"/>
                        <p:tgtEl>
                          <p:spTgt spid="20"/>
                        </p:tgtEl>
                      </p:cBhvr>
                    </p:animEffect>
                  </p:childTnLst>
                </p:cTn>
              </p:par>
            </p:tnLst>
          </p:tmpl>
        </p:tmplLst>
      </p:bldP>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P spid="22" grpId="0"/>
      <p:bldP spid="23" grpId="0">
        <p:tmplLst>
          <p:tmpl>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me Table 2">
    <p:bg>
      <p:bgPr>
        <a:solidFill>
          <a:schemeClr val="tx1"/>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2806448" y="2909288"/>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Text Placeholder 5"/>
          <p:cNvSpPr>
            <a:spLocks noGrp="1"/>
          </p:cNvSpPr>
          <p:nvPr>
            <p:ph type="body" sz="quarter" idx="22" hasCustomPrompt="1"/>
          </p:nvPr>
        </p:nvSpPr>
        <p:spPr>
          <a:xfrm>
            <a:off x="280644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1" name="Text Placeholder 5"/>
          <p:cNvSpPr>
            <a:spLocks noGrp="1"/>
          </p:cNvSpPr>
          <p:nvPr>
            <p:ph type="body" sz="quarter" idx="23" hasCustomPrompt="1"/>
          </p:nvPr>
        </p:nvSpPr>
        <p:spPr>
          <a:xfrm>
            <a:off x="415075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2" name="Text Placeholder 5"/>
          <p:cNvSpPr>
            <a:spLocks noGrp="1"/>
          </p:cNvSpPr>
          <p:nvPr>
            <p:ph type="body" sz="quarter" idx="24" hasCustomPrompt="1"/>
          </p:nvPr>
        </p:nvSpPr>
        <p:spPr>
          <a:xfrm>
            <a:off x="5495056"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3" name="Text Placeholder 5"/>
          <p:cNvSpPr>
            <a:spLocks noGrp="1"/>
          </p:cNvSpPr>
          <p:nvPr>
            <p:ph type="body" sz="quarter" idx="25" hasCustomPrompt="1"/>
          </p:nvPr>
        </p:nvSpPr>
        <p:spPr>
          <a:xfrm>
            <a:off x="6839360"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4" name="Text Placeholder 5"/>
          <p:cNvSpPr>
            <a:spLocks noGrp="1"/>
          </p:cNvSpPr>
          <p:nvPr>
            <p:ph type="body" sz="quarter" idx="26" hasCustomPrompt="1"/>
          </p:nvPr>
        </p:nvSpPr>
        <p:spPr>
          <a:xfrm>
            <a:off x="8183664"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5" name="Text Placeholder 5"/>
          <p:cNvSpPr>
            <a:spLocks noGrp="1"/>
          </p:cNvSpPr>
          <p:nvPr>
            <p:ph type="body" sz="quarter" idx="27" hasCustomPrompt="1"/>
          </p:nvPr>
        </p:nvSpPr>
        <p:spPr>
          <a:xfrm>
            <a:off x="952796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7" name="Text Placeholder 5"/>
          <p:cNvSpPr>
            <a:spLocks noGrp="1"/>
          </p:cNvSpPr>
          <p:nvPr>
            <p:ph type="body" sz="quarter" idx="29" hasCustomPrompt="1"/>
          </p:nvPr>
        </p:nvSpPr>
        <p:spPr>
          <a:xfrm>
            <a:off x="935567" y="2909288"/>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34" hasCustomPrompt="1"/>
          </p:nvPr>
        </p:nvSpPr>
        <p:spPr>
          <a:xfrm>
            <a:off x="3478600"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35" hasCustomPrompt="1"/>
          </p:nvPr>
        </p:nvSpPr>
        <p:spPr>
          <a:xfrm>
            <a:off x="4822904"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6" hasCustomPrompt="1"/>
          </p:nvPr>
        </p:nvSpPr>
        <p:spPr>
          <a:xfrm>
            <a:off x="6167208"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7" name="Text Placeholder 5"/>
          <p:cNvSpPr>
            <a:spLocks noGrp="1"/>
          </p:cNvSpPr>
          <p:nvPr>
            <p:ph type="body" sz="quarter" idx="37" hasCustomPrompt="1"/>
          </p:nvPr>
        </p:nvSpPr>
        <p:spPr>
          <a:xfrm>
            <a:off x="751151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8" name="Text Placeholder 5"/>
          <p:cNvSpPr>
            <a:spLocks noGrp="1"/>
          </p:cNvSpPr>
          <p:nvPr>
            <p:ph type="body" sz="quarter" idx="38" hasCustomPrompt="1"/>
          </p:nvPr>
        </p:nvSpPr>
        <p:spPr>
          <a:xfrm>
            <a:off x="8855816"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9" name="Text Placeholder 5"/>
          <p:cNvSpPr>
            <a:spLocks noGrp="1"/>
          </p:cNvSpPr>
          <p:nvPr>
            <p:ph type="body" sz="quarter" idx="39" hasCustomPrompt="1"/>
          </p:nvPr>
        </p:nvSpPr>
        <p:spPr>
          <a:xfrm>
            <a:off x="10200122" y="2407624"/>
            <a:ext cx="673289" cy="379671"/>
          </a:xfrm>
        </p:spPr>
        <p:txBody>
          <a:bodyPr anchor="ctr">
            <a:normAutofit/>
          </a:bodyPr>
          <a:lstStyle>
            <a:lvl1pPr marL="0" indent="0" algn="ctr">
              <a:lnSpc>
                <a:spcPct val="100000"/>
              </a:lnSpc>
              <a:spcBef>
                <a:spcPts val="0"/>
              </a:spcBef>
              <a:buFontTx/>
              <a:buNone/>
              <a:defRPr sz="1067">
                <a:solidFill>
                  <a:schemeClr val="bg2"/>
                </a:solidFill>
                <a:latin typeface="+mn-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0" name="Rectangle 29"/>
          <p:cNvSpPr/>
          <p:nvPr/>
        </p:nvSpPr>
        <p:spPr>
          <a:xfrm>
            <a:off x="2806448" y="3288959"/>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1" name="Text Placeholder 5"/>
          <p:cNvSpPr>
            <a:spLocks noGrp="1"/>
          </p:cNvSpPr>
          <p:nvPr>
            <p:ph type="body" sz="quarter" idx="40" hasCustomPrompt="1"/>
          </p:nvPr>
        </p:nvSpPr>
        <p:spPr>
          <a:xfrm>
            <a:off x="935567" y="3288959"/>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2" name="Rectangle 31"/>
          <p:cNvSpPr/>
          <p:nvPr/>
        </p:nvSpPr>
        <p:spPr>
          <a:xfrm>
            <a:off x="2806448" y="3668629"/>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3" name="Text Placeholder 5"/>
          <p:cNvSpPr>
            <a:spLocks noGrp="1"/>
          </p:cNvSpPr>
          <p:nvPr>
            <p:ph type="body" sz="quarter" idx="41" hasCustomPrompt="1"/>
          </p:nvPr>
        </p:nvSpPr>
        <p:spPr>
          <a:xfrm>
            <a:off x="935567" y="3668629"/>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4" name="Rectangle 33"/>
          <p:cNvSpPr/>
          <p:nvPr/>
        </p:nvSpPr>
        <p:spPr>
          <a:xfrm>
            <a:off x="2806448" y="4048300"/>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5" name="Text Placeholder 5"/>
          <p:cNvSpPr>
            <a:spLocks noGrp="1"/>
          </p:cNvSpPr>
          <p:nvPr>
            <p:ph type="body" sz="quarter" idx="42" hasCustomPrompt="1"/>
          </p:nvPr>
        </p:nvSpPr>
        <p:spPr>
          <a:xfrm>
            <a:off x="935567" y="4048300"/>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6" name="Rectangle 35"/>
          <p:cNvSpPr/>
          <p:nvPr/>
        </p:nvSpPr>
        <p:spPr>
          <a:xfrm>
            <a:off x="2806448" y="4427970"/>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7" name="Text Placeholder 5"/>
          <p:cNvSpPr>
            <a:spLocks noGrp="1"/>
          </p:cNvSpPr>
          <p:nvPr>
            <p:ph type="body" sz="quarter" idx="43" hasCustomPrompt="1"/>
          </p:nvPr>
        </p:nvSpPr>
        <p:spPr>
          <a:xfrm>
            <a:off x="935567" y="4427970"/>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38" name="Rectangle 37"/>
          <p:cNvSpPr/>
          <p:nvPr/>
        </p:nvSpPr>
        <p:spPr>
          <a:xfrm>
            <a:off x="2806448" y="4807641"/>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39" name="Text Placeholder 5"/>
          <p:cNvSpPr>
            <a:spLocks noGrp="1"/>
          </p:cNvSpPr>
          <p:nvPr>
            <p:ph type="body" sz="quarter" idx="44" hasCustomPrompt="1"/>
          </p:nvPr>
        </p:nvSpPr>
        <p:spPr>
          <a:xfrm>
            <a:off x="935567" y="4807641"/>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0" name="Rectangle 39"/>
          <p:cNvSpPr/>
          <p:nvPr/>
        </p:nvSpPr>
        <p:spPr>
          <a:xfrm>
            <a:off x="2806448" y="5166123"/>
            <a:ext cx="8090153" cy="37967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1" name="Text Placeholder 5"/>
          <p:cNvSpPr>
            <a:spLocks noGrp="1"/>
          </p:cNvSpPr>
          <p:nvPr>
            <p:ph type="body" sz="quarter" idx="45" hasCustomPrompt="1"/>
          </p:nvPr>
        </p:nvSpPr>
        <p:spPr>
          <a:xfrm>
            <a:off x="935567" y="5166123"/>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2" name="Rectangle 41"/>
          <p:cNvSpPr/>
          <p:nvPr/>
        </p:nvSpPr>
        <p:spPr>
          <a:xfrm>
            <a:off x="2806448" y="5545793"/>
            <a:ext cx="8090153" cy="3796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3" name="Text Placeholder 5"/>
          <p:cNvSpPr>
            <a:spLocks noGrp="1"/>
          </p:cNvSpPr>
          <p:nvPr>
            <p:ph type="body" sz="quarter" idx="46" hasCustomPrompt="1"/>
          </p:nvPr>
        </p:nvSpPr>
        <p:spPr>
          <a:xfrm>
            <a:off x="935567" y="5545793"/>
            <a:ext cx="1734403" cy="379671"/>
          </a:xfrm>
        </p:spPr>
        <p:txBody>
          <a:bodyPr anchor="ctr">
            <a:normAutofit/>
          </a:bodyPr>
          <a:lstStyle>
            <a:lvl1pPr marL="0" indent="0" algn="r">
              <a:lnSpc>
                <a:spcPct val="100000"/>
              </a:lnSpc>
              <a:spcBef>
                <a:spcPts val="0"/>
              </a:spcBef>
              <a:buFontTx/>
              <a:buNone/>
              <a:defRPr sz="1333">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4" name="Title 1"/>
          <p:cNvSpPr>
            <a:spLocks noGrp="1"/>
          </p:cNvSpPr>
          <p:nvPr>
            <p:ph type="title" hasCustomPrompt="1"/>
          </p:nvPr>
        </p:nvSpPr>
        <p:spPr>
          <a:xfrm>
            <a:off x="2015067" y="833543"/>
            <a:ext cx="8161867" cy="695379"/>
          </a:xfrm>
        </p:spPr>
        <p:txBody>
          <a:bodyPr anchor="b"/>
          <a:lstStyle>
            <a:lvl1pPr algn="ctr">
              <a:defRPr>
                <a:solidFill>
                  <a:schemeClr val="bg1"/>
                </a:solidFill>
              </a:defRPr>
            </a:lvl1pPr>
          </a:lstStyle>
          <a:p>
            <a:r>
              <a:rPr kumimoji="1" lang="en-US" altLang="ja-JP" dirty="0"/>
              <a:t>Slide title goes here</a:t>
            </a:r>
            <a:endParaRPr kumimoji="1" lang="ja-JP" altLang="en-US" dirty="0"/>
          </a:p>
        </p:txBody>
      </p:sp>
      <p:sp>
        <p:nvSpPr>
          <p:cNvPr id="45" name="Text Placeholder 5"/>
          <p:cNvSpPr>
            <a:spLocks noGrp="1"/>
          </p:cNvSpPr>
          <p:nvPr>
            <p:ph type="body" sz="quarter" idx="15" hasCustomPrompt="1"/>
          </p:nvPr>
        </p:nvSpPr>
        <p:spPr>
          <a:xfrm>
            <a:off x="2015067" y="1528923"/>
            <a:ext cx="8161867" cy="293685"/>
          </a:xfrm>
        </p:spPr>
        <p:txBody>
          <a:bodyPr anchor="t"/>
          <a:lstStyle>
            <a:lvl1pPr marL="0" indent="0" algn="ctr">
              <a:lnSpc>
                <a:spcPct val="100000"/>
              </a:lnSpc>
              <a:spcBef>
                <a:spcPts val="0"/>
              </a:spcBef>
              <a:buFontTx/>
              <a:buNone/>
              <a:defRPr>
                <a:solidFill>
                  <a:schemeClr val="bg2"/>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9746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44"/>
                                        </p:tgtEl>
                                        <p:attrNameLst>
                                          <p:attrName>style.visibility</p:attrName>
                                        </p:attrNameLst>
                                      </p:cBhvr>
                                      <p:to>
                                        <p:strVal val="visible"/>
                                      </p:to>
                                    </p:set>
                                    <p:anim calcmode="lin" valueType="num">
                                      <p:cBhvr additive="base">
                                        <p:cTn id="7" dur="1000" fill="hold"/>
                                        <p:tgtEl>
                                          <p:spTgt spid="44"/>
                                        </p:tgtEl>
                                        <p:attrNameLst>
                                          <p:attrName>ppt_x</p:attrName>
                                        </p:attrNameLst>
                                      </p:cBhvr>
                                      <p:tavLst>
                                        <p:tav tm="0">
                                          <p:val>
                                            <p:strVal val="#ppt_x"/>
                                          </p:val>
                                        </p:tav>
                                        <p:tav tm="100000">
                                          <p:val>
                                            <p:strVal val="#ppt_x"/>
                                          </p:val>
                                        </p:tav>
                                      </p:tavLst>
                                    </p:anim>
                                    <p:anim calcmode="lin" valueType="num">
                                      <p:cBhvr additive="base">
                                        <p:cTn id="8" dur="1000" fill="hold"/>
                                        <p:tgtEl>
                                          <p:spTgt spid="44"/>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par>
                          <p:cTn id="13" fill="hold">
                            <p:stCondLst>
                              <p:cond delay="1800"/>
                            </p:stCondLst>
                            <p:childTnLst>
                              <p:par>
                                <p:cTn id="14" presetID="22" presetClass="entr" presetSubtype="8"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par>
                                <p:cTn id="17" presetID="22" presetClass="entr" presetSubtype="8" fill="hold" grpId="0" nodeType="withEffect">
                                  <p:stCondLst>
                                    <p:cond delay="100"/>
                                  </p:stCondLst>
                                  <p:childTnLst>
                                    <p:set>
                                      <p:cBhvr>
                                        <p:cTn id="18" dur="1" fill="hold">
                                          <p:stCondLst>
                                            <p:cond delay="0"/>
                                          </p:stCondLst>
                                        </p:cTn>
                                        <p:tgtEl>
                                          <p:spTgt spid="30"/>
                                        </p:tgtEl>
                                        <p:attrNameLst>
                                          <p:attrName>style.visibility</p:attrName>
                                        </p:attrNameLst>
                                      </p:cBhvr>
                                      <p:to>
                                        <p:strVal val="visible"/>
                                      </p:to>
                                    </p:set>
                                    <p:animEffect transition="in" filter="wipe(left)">
                                      <p:cBhvr>
                                        <p:cTn id="19" dur="500"/>
                                        <p:tgtEl>
                                          <p:spTgt spid="30"/>
                                        </p:tgtEl>
                                      </p:cBhvr>
                                    </p:animEffect>
                                  </p:childTnLst>
                                </p:cTn>
                              </p:par>
                              <p:par>
                                <p:cTn id="20" presetID="22" presetClass="entr" presetSubtype="8" fill="hold" grpId="0" nodeType="withEffect">
                                  <p:stCondLst>
                                    <p:cond delay="20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par>
                                <p:cTn id="23" presetID="22" presetClass="entr" presetSubtype="8" fill="hold" grpId="0" nodeType="withEffect">
                                  <p:stCondLst>
                                    <p:cond delay="300"/>
                                  </p:stCondLst>
                                  <p:childTnLst>
                                    <p:set>
                                      <p:cBhvr>
                                        <p:cTn id="24" dur="1" fill="hold">
                                          <p:stCondLst>
                                            <p:cond delay="0"/>
                                          </p:stCondLst>
                                        </p:cTn>
                                        <p:tgtEl>
                                          <p:spTgt spid="34"/>
                                        </p:tgtEl>
                                        <p:attrNameLst>
                                          <p:attrName>style.visibility</p:attrName>
                                        </p:attrNameLst>
                                      </p:cBhvr>
                                      <p:to>
                                        <p:strVal val="visible"/>
                                      </p:to>
                                    </p:set>
                                    <p:animEffect transition="in" filter="wipe(left)">
                                      <p:cBhvr>
                                        <p:cTn id="25" dur="500"/>
                                        <p:tgtEl>
                                          <p:spTgt spid="34"/>
                                        </p:tgtEl>
                                      </p:cBhvr>
                                    </p:animEffect>
                                  </p:childTnLst>
                                </p:cTn>
                              </p:par>
                              <p:par>
                                <p:cTn id="26" presetID="22" presetClass="entr" presetSubtype="8" fill="hold" grpId="0" nodeType="withEffect">
                                  <p:stCondLst>
                                    <p:cond delay="400"/>
                                  </p:stCondLst>
                                  <p:childTnLst>
                                    <p:set>
                                      <p:cBhvr>
                                        <p:cTn id="27" dur="1" fill="hold">
                                          <p:stCondLst>
                                            <p:cond delay="0"/>
                                          </p:stCondLst>
                                        </p:cTn>
                                        <p:tgtEl>
                                          <p:spTgt spid="36"/>
                                        </p:tgtEl>
                                        <p:attrNameLst>
                                          <p:attrName>style.visibility</p:attrName>
                                        </p:attrNameLst>
                                      </p:cBhvr>
                                      <p:to>
                                        <p:strVal val="visible"/>
                                      </p:to>
                                    </p:set>
                                    <p:animEffect transition="in" filter="wipe(left)">
                                      <p:cBhvr>
                                        <p:cTn id="28" dur="500"/>
                                        <p:tgtEl>
                                          <p:spTgt spid="36"/>
                                        </p:tgtEl>
                                      </p:cBhvr>
                                    </p:animEffect>
                                  </p:childTnLst>
                                </p:cTn>
                              </p:par>
                              <p:par>
                                <p:cTn id="29" presetID="22" presetClass="entr" presetSubtype="8" fill="hold" grpId="0" nodeType="withEffect">
                                  <p:stCondLst>
                                    <p:cond delay="500"/>
                                  </p:stCondLst>
                                  <p:childTnLst>
                                    <p:set>
                                      <p:cBhvr>
                                        <p:cTn id="30" dur="1" fill="hold">
                                          <p:stCondLst>
                                            <p:cond delay="0"/>
                                          </p:stCondLst>
                                        </p:cTn>
                                        <p:tgtEl>
                                          <p:spTgt spid="38"/>
                                        </p:tgtEl>
                                        <p:attrNameLst>
                                          <p:attrName>style.visibility</p:attrName>
                                        </p:attrNameLst>
                                      </p:cBhvr>
                                      <p:to>
                                        <p:strVal val="visible"/>
                                      </p:to>
                                    </p:set>
                                    <p:animEffect transition="in" filter="wipe(left)">
                                      <p:cBhvr>
                                        <p:cTn id="31" dur="500"/>
                                        <p:tgtEl>
                                          <p:spTgt spid="38"/>
                                        </p:tgtEl>
                                      </p:cBhvr>
                                    </p:animEffect>
                                  </p:childTnLst>
                                </p:cTn>
                              </p:par>
                              <p:par>
                                <p:cTn id="32" presetID="22" presetClass="entr" presetSubtype="8" fill="hold" grpId="0" nodeType="withEffect">
                                  <p:stCondLst>
                                    <p:cond delay="600"/>
                                  </p:stCondLst>
                                  <p:childTnLst>
                                    <p:set>
                                      <p:cBhvr>
                                        <p:cTn id="33" dur="1" fill="hold">
                                          <p:stCondLst>
                                            <p:cond delay="0"/>
                                          </p:stCondLst>
                                        </p:cTn>
                                        <p:tgtEl>
                                          <p:spTgt spid="40"/>
                                        </p:tgtEl>
                                        <p:attrNameLst>
                                          <p:attrName>style.visibility</p:attrName>
                                        </p:attrNameLst>
                                      </p:cBhvr>
                                      <p:to>
                                        <p:strVal val="visible"/>
                                      </p:to>
                                    </p:set>
                                    <p:animEffect transition="in" filter="wipe(left)">
                                      <p:cBhvr>
                                        <p:cTn id="34" dur="500"/>
                                        <p:tgtEl>
                                          <p:spTgt spid="40"/>
                                        </p:tgtEl>
                                      </p:cBhvr>
                                    </p:animEffect>
                                  </p:childTnLst>
                                </p:cTn>
                              </p:par>
                              <p:par>
                                <p:cTn id="35" presetID="22" presetClass="entr" presetSubtype="8" fill="hold" grpId="0" nodeType="withEffect">
                                  <p:stCondLst>
                                    <p:cond delay="700"/>
                                  </p:stCondLst>
                                  <p:childTnLst>
                                    <p:set>
                                      <p:cBhvr>
                                        <p:cTn id="36" dur="1" fill="hold">
                                          <p:stCondLst>
                                            <p:cond delay="0"/>
                                          </p:stCondLst>
                                        </p:cTn>
                                        <p:tgtEl>
                                          <p:spTgt spid="42"/>
                                        </p:tgtEl>
                                        <p:attrNameLst>
                                          <p:attrName>style.visibility</p:attrName>
                                        </p:attrNameLst>
                                      </p:cBhvr>
                                      <p:to>
                                        <p:strVal val="visible"/>
                                      </p:to>
                                    </p:set>
                                    <p:animEffect transition="in" filter="wipe(left)">
                                      <p:cBhvr>
                                        <p:cTn id="37" dur="500"/>
                                        <p:tgtEl>
                                          <p:spTgt spid="42"/>
                                        </p:tgtEl>
                                      </p:cBhvr>
                                    </p:animEffect>
                                  </p:childTnLst>
                                </p:cTn>
                              </p:par>
                            </p:childTnLst>
                          </p:cTn>
                        </p:par>
                        <p:par>
                          <p:cTn id="38" fill="hold">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par>
                                <p:cTn id="42" presetID="10" presetClass="entr" presetSubtype="0" fill="hold" grpId="0" nodeType="withEffect">
                                  <p:stCondLst>
                                    <p:cond delay="100"/>
                                  </p:stCondLst>
                                  <p:childTnLst>
                                    <p:set>
                                      <p:cBhvr>
                                        <p:cTn id="43" dur="1" fill="hold">
                                          <p:stCondLst>
                                            <p:cond delay="0"/>
                                          </p:stCondLst>
                                        </p:cTn>
                                        <p:tgtEl>
                                          <p:spTgt spid="24">
                                            <p:txEl>
                                              <p:pRg st="0" end="0"/>
                                            </p:txEl>
                                          </p:spTgt>
                                        </p:tgtEl>
                                        <p:attrNameLst>
                                          <p:attrName>style.visibility</p:attrName>
                                        </p:attrNameLst>
                                      </p:cBhvr>
                                      <p:to>
                                        <p:strVal val="visible"/>
                                      </p:to>
                                    </p:set>
                                    <p:animEffect transition="in" filter="fade">
                                      <p:cBhvr>
                                        <p:cTn id="44" dur="500"/>
                                        <p:tgtEl>
                                          <p:spTgt spid="24">
                                            <p:txEl>
                                              <p:pRg st="0" end="0"/>
                                            </p:txEl>
                                          </p:spTgt>
                                        </p:tgtEl>
                                      </p:cBhvr>
                                    </p:animEffect>
                                  </p:childTnLst>
                                </p:cTn>
                              </p:par>
                              <p:par>
                                <p:cTn id="45" presetID="10" presetClass="entr" presetSubtype="0" fill="hold" grpId="0" nodeType="withEffect">
                                  <p:stCondLst>
                                    <p:cond delay="200"/>
                                  </p:stCondLst>
                                  <p:childTnLst>
                                    <p:set>
                                      <p:cBhvr>
                                        <p:cTn id="46" dur="1" fill="hold">
                                          <p:stCondLst>
                                            <p:cond delay="0"/>
                                          </p:stCondLst>
                                        </p:cTn>
                                        <p:tgtEl>
                                          <p:spTgt spid="11">
                                            <p:txEl>
                                              <p:pRg st="0" end="0"/>
                                            </p:txEl>
                                          </p:spTgt>
                                        </p:tgtEl>
                                        <p:attrNameLst>
                                          <p:attrName>style.visibility</p:attrName>
                                        </p:attrNameLst>
                                      </p:cBhvr>
                                      <p:to>
                                        <p:strVal val="visible"/>
                                      </p:to>
                                    </p:set>
                                    <p:animEffect transition="in" filter="fade">
                                      <p:cBhvr>
                                        <p:cTn id="47" dur="500"/>
                                        <p:tgtEl>
                                          <p:spTgt spid="11">
                                            <p:txEl>
                                              <p:pRg st="0" end="0"/>
                                            </p:txEl>
                                          </p:spTgt>
                                        </p:tgtEl>
                                      </p:cBhvr>
                                    </p:animEffect>
                                  </p:childTnLst>
                                </p:cTn>
                              </p:par>
                              <p:par>
                                <p:cTn id="48" presetID="10" presetClass="entr" presetSubtype="0" fill="hold" grpId="0" nodeType="withEffect">
                                  <p:stCondLst>
                                    <p:cond delay="300"/>
                                  </p:stCondLst>
                                  <p:childTnLst>
                                    <p:set>
                                      <p:cBhvr>
                                        <p:cTn id="49" dur="1" fill="hold">
                                          <p:stCondLst>
                                            <p:cond delay="0"/>
                                          </p:stCondLst>
                                        </p:cTn>
                                        <p:tgtEl>
                                          <p:spTgt spid="25">
                                            <p:txEl>
                                              <p:pRg st="0" end="0"/>
                                            </p:txEl>
                                          </p:spTgt>
                                        </p:tgtEl>
                                        <p:attrNameLst>
                                          <p:attrName>style.visibility</p:attrName>
                                        </p:attrNameLst>
                                      </p:cBhvr>
                                      <p:to>
                                        <p:strVal val="visible"/>
                                      </p:to>
                                    </p:set>
                                    <p:animEffect transition="in" filter="fade">
                                      <p:cBhvr>
                                        <p:cTn id="50" dur="500"/>
                                        <p:tgtEl>
                                          <p:spTgt spid="25">
                                            <p:txEl>
                                              <p:pRg st="0" end="0"/>
                                            </p:txEl>
                                          </p:spTgt>
                                        </p:tgtEl>
                                      </p:cBhvr>
                                    </p:animEffect>
                                  </p:childTnLst>
                                </p:cTn>
                              </p:par>
                              <p:par>
                                <p:cTn id="51" presetID="10" presetClass="entr" presetSubtype="0" fill="hold" grpId="0" nodeType="withEffect">
                                  <p:stCondLst>
                                    <p:cond delay="400"/>
                                  </p:stCondLst>
                                  <p:childTnLst>
                                    <p:set>
                                      <p:cBhvr>
                                        <p:cTn id="52" dur="1" fill="hold">
                                          <p:stCondLst>
                                            <p:cond delay="0"/>
                                          </p:stCondLst>
                                        </p:cTn>
                                        <p:tgtEl>
                                          <p:spTgt spid="12">
                                            <p:txEl>
                                              <p:pRg st="0" end="0"/>
                                            </p:txEl>
                                          </p:spTgt>
                                        </p:tgtEl>
                                        <p:attrNameLst>
                                          <p:attrName>style.visibility</p:attrName>
                                        </p:attrNameLst>
                                      </p:cBhvr>
                                      <p:to>
                                        <p:strVal val="visible"/>
                                      </p:to>
                                    </p:set>
                                    <p:animEffect transition="in" filter="fade">
                                      <p:cBhvr>
                                        <p:cTn id="53" dur="500"/>
                                        <p:tgtEl>
                                          <p:spTgt spid="12">
                                            <p:txEl>
                                              <p:pRg st="0" end="0"/>
                                            </p:txEl>
                                          </p:spTgt>
                                        </p:tgtEl>
                                      </p:cBhvr>
                                    </p:animEffect>
                                  </p:childTnLst>
                                </p:cTn>
                              </p:par>
                              <p:par>
                                <p:cTn id="54" presetID="10" presetClass="entr" presetSubtype="0" fill="hold" grpId="0" nodeType="withEffect">
                                  <p:stCondLst>
                                    <p:cond delay="500"/>
                                  </p:stCondLst>
                                  <p:childTnLst>
                                    <p:set>
                                      <p:cBhvr>
                                        <p:cTn id="55" dur="1" fill="hold">
                                          <p:stCondLst>
                                            <p:cond delay="0"/>
                                          </p:stCondLst>
                                        </p:cTn>
                                        <p:tgtEl>
                                          <p:spTgt spid="26">
                                            <p:txEl>
                                              <p:pRg st="0" end="0"/>
                                            </p:txEl>
                                          </p:spTgt>
                                        </p:tgtEl>
                                        <p:attrNameLst>
                                          <p:attrName>style.visibility</p:attrName>
                                        </p:attrNameLst>
                                      </p:cBhvr>
                                      <p:to>
                                        <p:strVal val="visible"/>
                                      </p:to>
                                    </p:set>
                                    <p:animEffect transition="in" filter="fade">
                                      <p:cBhvr>
                                        <p:cTn id="56" dur="500"/>
                                        <p:tgtEl>
                                          <p:spTgt spid="26">
                                            <p:txEl>
                                              <p:pRg st="0" end="0"/>
                                            </p:txEl>
                                          </p:spTgt>
                                        </p:tgtEl>
                                      </p:cBhvr>
                                    </p:animEffect>
                                  </p:childTnLst>
                                </p:cTn>
                              </p:par>
                              <p:par>
                                <p:cTn id="57" presetID="10" presetClass="entr" presetSubtype="0" fill="hold" grpId="0" nodeType="withEffect">
                                  <p:stCondLst>
                                    <p:cond delay="600"/>
                                  </p:stCondLst>
                                  <p:childTnLst>
                                    <p:set>
                                      <p:cBhvr>
                                        <p:cTn id="58" dur="1" fill="hold">
                                          <p:stCondLst>
                                            <p:cond delay="0"/>
                                          </p:stCondLst>
                                        </p:cTn>
                                        <p:tgtEl>
                                          <p:spTgt spid="13">
                                            <p:txEl>
                                              <p:pRg st="0" end="0"/>
                                            </p:txEl>
                                          </p:spTgt>
                                        </p:tgtEl>
                                        <p:attrNameLst>
                                          <p:attrName>style.visibility</p:attrName>
                                        </p:attrNameLst>
                                      </p:cBhvr>
                                      <p:to>
                                        <p:strVal val="visible"/>
                                      </p:to>
                                    </p:set>
                                    <p:animEffect transition="in" filter="fade">
                                      <p:cBhvr>
                                        <p:cTn id="59" dur="500"/>
                                        <p:tgtEl>
                                          <p:spTgt spid="13">
                                            <p:txEl>
                                              <p:pRg st="0" end="0"/>
                                            </p:txEl>
                                          </p:spTgt>
                                        </p:tgtEl>
                                      </p:cBhvr>
                                    </p:animEffect>
                                  </p:childTnLst>
                                </p:cTn>
                              </p:par>
                              <p:par>
                                <p:cTn id="60" presetID="10" presetClass="entr" presetSubtype="0" fill="hold" grpId="0" nodeType="withEffect">
                                  <p:stCondLst>
                                    <p:cond delay="700"/>
                                  </p:stCondLst>
                                  <p:childTnLst>
                                    <p:set>
                                      <p:cBhvr>
                                        <p:cTn id="61" dur="1" fill="hold">
                                          <p:stCondLst>
                                            <p:cond delay="0"/>
                                          </p:stCondLst>
                                        </p:cTn>
                                        <p:tgtEl>
                                          <p:spTgt spid="27">
                                            <p:txEl>
                                              <p:pRg st="0" end="0"/>
                                            </p:txEl>
                                          </p:spTgt>
                                        </p:tgtEl>
                                        <p:attrNameLst>
                                          <p:attrName>style.visibility</p:attrName>
                                        </p:attrNameLst>
                                      </p:cBhvr>
                                      <p:to>
                                        <p:strVal val="visible"/>
                                      </p:to>
                                    </p:set>
                                    <p:animEffect transition="in" filter="fade">
                                      <p:cBhvr>
                                        <p:cTn id="62" dur="500"/>
                                        <p:tgtEl>
                                          <p:spTgt spid="27">
                                            <p:txEl>
                                              <p:pRg st="0" end="0"/>
                                            </p:txEl>
                                          </p:spTgt>
                                        </p:tgtEl>
                                      </p:cBhvr>
                                    </p:animEffect>
                                  </p:childTnLst>
                                </p:cTn>
                              </p:par>
                              <p:par>
                                <p:cTn id="63" presetID="10" presetClass="entr" presetSubtype="0" fill="hold" grpId="0" nodeType="withEffect">
                                  <p:stCondLst>
                                    <p:cond delay="800"/>
                                  </p:stCondLst>
                                  <p:childTnLst>
                                    <p:set>
                                      <p:cBhvr>
                                        <p:cTn id="64" dur="1" fill="hold">
                                          <p:stCondLst>
                                            <p:cond delay="0"/>
                                          </p:stCondLst>
                                        </p:cTn>
                                        <p:tgtEl>
                                          <p:spTgt spid="14">
                                            <p:txEl>
                                              <p:pRg st="0" end="0"/>
                                            </p:txEl>
                                          </p:spTgt>
                                        </p:tgtEl>
                                        <p:attrNameLst>
                                          <p:attrName>style.visibility</p:attrName>
                                        </p:attrNameLst>
                                      </p:cBhvr>
                                      <p:to>
                                        <p:strVal val="visible"/>
                                      </p:to>
                                    </p:set>
                                    <p:animEffect transition="in" filter="fade">
                                      <p:cBhvr>
                                        <p:cTn id="65" dur="500"/>
                                        <p:tgtEl>
                                          <p:spTgt spid="14">
                                            <p:txEl>
                                              <p:pRg st="0" end="0"/>
                                            </p:txEl>
                                          </p:spTgt>
                                        </p:tgtEl>
                                      </p:cBhvr>
                                    </p:animEffect>
                                  </p:childTnLst>
                                </p:cTn>
                              </p:par>
                              <p:par>
                                <p:cTn id="66" presetID="10" presetClass="entr" presetSubtype="0" fill="hold" grpId="0" nodeType="withEffect">
                                  <p:stCondLst>
                                    <p:cond delay="900"/>
                                  </p:stCondLst>
                                  <p:childTnLst>
                                    <p:set>
                                      <p:cBhvr>
                                        <p:cTn id="67" dur="1" fill="hold">
                                          <p:stCondLst>
                                            <p:cond delay="0"/>
                                          </p:stCondLst>
                                        </p:cTn>
                                        <p:tgtEl>
                                          <p:spTgt spid="28">
                                            <p:txEl>
                                              <p:pRg st="0" end="0"/>
                                            </p:txEl>
                                          </p:spTgt>
                                        </p:tgtEl>
                                        <p:attrNameLst>
                                          <p:attrName>style.visibility</p:attrName>
                                        </p:attrNameLst>
                                      </p:cBhvr>
                                      <p:to>
                                        <p:strVal val="visible"/>
                                      </p:to>
                                    </p:set>
                                    <p:animEffect transition="in" filter="fade">
                                      <p:cBhvr>
                                        <p:cTn id="68" dur="500"/>
                                        <p:tgtEl>
                                          <p:spTgt spid="28">
                                            <p:txEl>
                                              <p:pRg st="0" end="0"/>
                                            </p:txEl>
                                          </p:spTgt>
                                        </p:tgtEl>
                                      </p:cBhvr>
                                    </p:animEffect>
                                  </p:childTnLst>
                                </p:cTn>
                              </p:par>
                              <p:par>
                                <p:cTn id="69" presetID="10" presetClass="entr" presetSubtype="0" fill="hold" grpId="0" nodeType="withEffect">
                                  <p:stCondLst>
                                    <p:cond delay="1000"/>
                                  </p:stCondLst>
                                  <p:childTnLst>
                                    <p:set>
                                      <p:cBhvr>
                                        <p:cTn id="70" dur="1" fill="hold">
                                          <p:stCondLst>
                                            <p:cond delay="0"/>
                                          </p:stCondLst>
                                        </p:cTn>
                                        <p:tgtEl>
                                          <p:spTgt spid="15">
                                            <p:txEl>
                                              <p:pRg st="0" end="0"/>
                                            </p:txEl>
                                          </p:spTgt>
                                        </p:tgtEl>
                                        <p:attrNameLst>
                                          <p:attrName>style.visibility</p:attrName>
                                        </p:attrNameLst>
                                      </p:cBhvr>
                                      <p:to>
                                        <p:strVal val="visible"/>
                                      </p:to>
                                    </p:set>
                                    <p:animEffect transition="in" filter="fade">
                                      <p:cBhvr>
                                        <p:cTn id="71" dur="500"/>
                                        <p:tgtEl>
                                          <p:spTgt spid="15">
                                            <p:txEl>
                                              <p:pRg st="0" end="0"/>
                                            </p:txEl>
                                          </p:spTgt>
                                        </p:tgtEl>
                                      </p:cBhvr>
                                    </p:animEffect>
                                  </p:childTnLst>
                                </p:cTn>
                              </p:par>
                              <p:par>
                                <p:cTn id="72" presetID="10" presetClass="entr" presetSubtype="0" fill="hold" grpId="0" nodeType="withEffect">
                                  <p:stCondLst>
                                    <p:cond delay="1100"/>
                                  </p:stCondLst>
                                  <p:childTnLst>
                                    <p:set>
                                      <p:cBhvr>
                                        <p:cTn id="73" dur="1" fill="hold">
                                          <p:stCondLst>
                                            <p:cond delay="0"/>
                                          </p:stCondLst>
                                        </p:cTn>
                                        <p:tgtEl>
                                          <p:spTgt spid="29">
                                            <p:txEl>
                                              <p:pRg st="0" end="0"/>
                                            </p:txEl>
                                          </p:spTgt>
                                        </p:tgtEl>
                                        <p:attrNameLst>
                                          <p:attrName>style.visibility</p:attrName>
                                        </p:attrNameLst>
                                      </p:cBhvr>
                                      <p:to>
                                        <p:strVal val="visible"/>
                                      </p:to>
                                    </p:set>
                                    <p:animEffect transition="in" filter="fade">
                                      <p:cBhvr>
                                        <p:cTn id="74" dur="500"/>
                                        <p:tgtEl>
                                          <p:spTgt spid="29">
                                            <p:txEl>
                                              <p:pRg st="0" end="0"/>
                                            </p:txEl>
                                          </p:spTgt>
                                        </p:tgtEl>
                                      </p:cBhvr>
                                    </p:animEffect>
                                  </p:childTnLst>
                                </p:cTn>
                              </p:par>
                            </p:childTnLst>
                          </p:cTn>
                        </p:par>
                        <p:par>
                          <p:cTn id="75" fill="hold">
                            <p:stCondLst>
                              <p:cond delay="4600"/>
                            </p:stCondLst>
                            <p:childTnLst>
                              <p:par>
                                <p:cTn id="76" presetID="10" presetClass="entr" presetSubtype="0" fill="hold" grpId="0" nodeType="afterEffect">
                                  <p:stCondLst>
                                    <p:cond delay="0"/>
                                  </p:stCondLst>
                                  <p:childTnLst>
                                    <p:set>
                                      <p:cBhvr>
                                        <p:cTn id="77" dur="1" fill="hold">
                                          <p:stCondLst>
                                            <p:cond delay="0"/>
                                          </p:stCondLst>
                                        </p:cTn>
                                        <p:tgtEl>
                                          <p:spTgt spid="17">
                                            <p:txEl>
                                              <p:pRg st="0" end="0"/>
                                            </p:txEl>
                                          </p:spTgt>
                                        </p:tgtEl>
                                        <p:attrNameLst>
                                          <p:attrName>style.visibility</p:attrName>
                                        </p:attrNameLst>
                                      </p:cBhvr>
                                      <p:to>
                                        <p:strVal val="visible"/>
                                      </p:to>
                                    </p:set>
                                    <p:animEffect transition="in" filter="fade">
                                      <p:cBhvr>
                                        <p:cTn id="78" dur="500"/>
                                        <p:tgtEl>
                                          <p:spTgt spid="17">
                                            <p:txEl>
                                              <p:pRg st="0" end="0"/>
                                            </p:txEl>
                                          </p:spTgt>
                                        </p:tgtEl>
                                      </p:cBhvr>
                                    </p:animEffect>
                                  </p:childTnLst>
                                </p:cTn>
                              </p:par>
                            </p:childTnLst>
                          </p:cTn>
                        </p:par>
                        <p:par>
                          <p:cTn id="79" fill="hold">
                            <p:stCondLst>
                              <p:cond delay="5100"/>
                            </p:stCondLst>
                            <p:childTnLst>
                              <p:par>
                                <p:cTn id="80" presetID="10" presetClass="entr" presetSubtype="0" fill="hold" grpId="0" nodeType="afterEffect">
                                  <p:stCondLst>
                                    <p:cond delay="0"/>
                                  </p:stCondLst>
                                  <p:childTnLst>
                                    <p:set>
                                      <p:cBhvr>
                                        <p:cTn id="81" dur="1" fill="hold">
                                          <p:stCondLst>
                                            <p:cond delay="0"/>
                                          </p:stCondLst>
                                        </p:cTn>
                                        <p:tgtEl>
                                          <p:spTgt spid="31">
                                            <p:txEl>
                                              <p:pRg st="0" end="0"/>
                                            </p:txEl>
                                          </p:spTgt>
                                        </p:tgtEl>
                                        <p:attrNameLst>
                                          <p:attrName>style.visibility</p:attrName>
                                        </p:attrNameLst>
                                      </p:cBhvr>
                                      <p:to>
                                        <p:strVal val="visible"/>
                                      </p:to>
                                    </p:set>
                                    <p:animEffect transition="in" filter="fade">
                                      <p:cBhvr>
                                        <p:cTn id="82" dur="500"/>
                                        <p:tgtEl>
                                          <p:spTgt spid="31">
                                            <p:txEl>
                                              <p:pRg st="0" end="0"/>
                                            </p:txEl>
                                          </p:spTgt>
                                        </p:tgtEl>
                                      </p:cBhvr>
                                    </p:animEffect>
                                  </p:childTnLst>
                                </p:cTn>
                              </p:par>
                            </p:childTnLst>
                          </p:cTn>
                        </p:par>
                        <p:par>
                          <p:cTn id="83" fill="hold">
                            <p:stCondLst>
                              <p:cond delay="5600"/>
                            </p:stCondLst>
                            <p:childTnLst>
                              <p:par>
                                <p:cTn id="84" presetID="10" presetClass="entr" presetSubtype="0" fill="hold" grpId="0" nodeType="afterEffect">
                                  <p:stCondLst>
                                    <p:cond delay="0"/>
                                  </p:stCondLst>
                                  <p:childTnLst>
                                    <p:set>
                                      <p:cBhvr>
                                        <p:cTn id="85" dur="1" fill="hold">
                                          <p:stCondLst>
                                            <p:cond delay="0"/>
                                          </p:stCondLst>
                                        </p:cTn>
                                        <p:tgtEl>
                                          <p:spTgt spid="33">
                                            <p:txEl>
                                              <p:pRg st="0" end="0"/>
                                            </p:txEl>
                                          </p:spTgt>
                                        </p:tgtEl>
                                        <p:attrNameLst>
                                          <p:attrName>style.visibility</p:attrName>
                                        </p:attrNameLst>
                                      </p:cBhvr>
                                      <p:to>
                                        <p:strVal val="visible"/>
                                      </p:to>
                                    </p:set>
                                    <p:animEffect transition="in" filter="fade">
                                      <p:cBhvr>
                                        <p:cTn id="86" dur="500"/>
                                        <p:tgtEl>
                                          <p:spTgt spid="33">
                                            <p:txEl>
                                              <p:pRg st="0" end="0"/>
                                            </p:txEl>
                                          </p:spTgt>
                                        </p:tgtEl>
                                      </p:cBhvr>
                                    </p:animEffect>
                                  </p:childTnLst>
                                </p:cTn>
                              </p:par>
                            </p:childTnLst>
                          </p:cTn>
                        </p:par>
                        <p:par>
                          <p:cTn id="87" fill="hold">
                            <p:stCondLst>
                              <p:cond delay="6100"/>
                            </p:stCondLst>
                            <p:childTnLst>
                              <p:par>
                                <p:cTn id="88" presetID="10" presetClass="entr" presetSubtype="0" fill="hold" grpId="0" nodeType="afterEffect">
                                  <p:stCondLst>
                                    <p:cond delay="0"/>
                                  </p:stCondLst>
                                  <p:childTnLst>
                                    <p:set>
                                      <p:cBhvr>
                                        <p:cTn id="89" dur="1" fill="hold">
                                          <p:stCondLst>
                                            <p:cond delay="0"/>
                                          </p:stCondLst>
                                        </p:cTn>
                                        <p:tgtEl>
                                          <p:spTgt spid="35">
                                            <p:txEl>
                                              <p:pRg st="0" end="0"/>
                                            </p:txEl>
                                          </p:spTgt>
                                        </p:tgtEl>
                                        <p:attrNameLst>
                                          <p:attrName>style.visibility</p:attrName>
                                        </p:attrNameLst>
                                      </p:cBhvr>
                                      <p:to>
                                        <p:strVal val="visible"/>
                                      </p:to>
                                    </p:set>
                                    <p:animEffect transition="in" filter="fade">
                                      <p:cBhvr>
                                        <p:cTn id="90" dur="500"/>
                                        <p:tgtEl>
                                          <p:spTgt spid="35">
                                            <p:txEl>
                                              <p:pRg st="0" end="0"/>
                                            </p:txEl>
                                          </p:spTgt>
                                        </p:tgtEl>
                                      </p:cBhvr>
                                    </p:animEffect>
                                  </p:childTnLst>
                                </p:cTn>
                              </p:par>
                            </p:childTnLst>
                          </p:cTn>
                        </p:par>
                        <p:par>
                          <p:cTn id="91" fill="hold">
                            <p:stCondLst>
                              <p:cond delay="6600"/>
                            </p:stCondLst>
                            <p:childTnLst>
                              <p:par>
                                <p:cTn id="92" presetID="10" presetClass="entr" presetSubtype="0" fill="hold" grpId="0" nodeType="afterEffect">
                                  <p:stCondLst>
                                    <p:cond delay="0"/>
                                  </p:stCondLst>
                                  <p:childTnLst>
                                    <p:set>
                                      <p:cBhvr>
                                        <p:cTn id="93" dur="1" fill="hold">
                                          <p:stCondLst>
                                            <p:cond delay="0"/>
                                          </p:stCondLst>
                                        </p:cTn>
                                        <p:tgtEl>
                                          <p:spTgt spid="37">
                                            <p:txEl>
                                              <p:pRg st="0" end="0"/>
                                            </p:txEl>
                                          </p:spTgt>
                                        </p:tgtEl>
                                        <p:attrNameLst>
                                          <p:attrName>style.visibility</p:attrName>
                                        </p:attrNameLst>
                                      </p:cBhvr>
                                      <p:to>
                                        <p:strVal val="visible"/>
                                      </p:to>
                                    </p:set>
                                    <p:animEffect transition="in" filter="fade">
                                      <p:cBhvr>
                                        <p:cTn id="94" dur="500"/>
                                        <p:tgtEl>
                                          <p:spTgt spid="37">
                                            <p:txEl>
                                              <p:pRg st="0" end="0"/>
                                            </p:txEl>
                                          </p:spTgt>
                                        </p:tgtEl>
                                      </p:cBhvr>
                                    </p:animEffect>
                                  </p:childTnLst>
                                </p:cTn>
                              </p:par>
                            </p:childTnLst>
                          </p:cTn>
                        </p:par>
                        <p:par>
                          <p:cTn id="95" fill="hold">
                            <p:stCondLst>
                              <p:cond delay="7100"/>
                            </p:stCondLst>
                            <p:childTnLst>
                              <p:par>
                                <p:cTn id="96" presetID="10" presetClass="entr" presetSubtype="0" fill="hold" grpId="0" nodeType="afterEffect">
                                  <p:stCondLst>
                                    <p:cond delay="0"/>
                                  </p:stCondLst>
                                  <p:childTnLst>
                                    <p:set>
                                      <p:cBhvr>
                                        <p:cTn id="97" dur="1" fill="hold">
                                          <p:stCondLst>
                                            <p:cond delay="0"/>
                                          </p:stCondLst>
                                        </p:cTn>
                                        <p:tgtEl>
                                          <p:spTgt spid="39">
                                            <p:txEl>
                                              <p:pRg st="0" end="0"/>
                                            </p:txEl>
                                          </p:spTgt>
                                        </p:tgtEl>
                                        <p:attrNameLst>
                                          <p:attrName>style.visibility</p:attrName>
                                        </p:attrNameLst>
                                      </p:cBhvr>
                                      <p:to>
                                        <p:strVal val="visible"/>
                                      </p:to>
                                    </p:set>
                                    <p:animEffect transition="in" filter="fade">
                                      <p:cBhvr>
                                        <p:cTn id="98" dur="500"/>
                                        <p:tgtEl>
                                          <p:spTgt spid="39">
                                            <p:txEl>
                                              <p:pRg st="0" end="0"/>
                                            </p:txEl>
                                          </p:spTgt>
                                        </p:tgtEl>
                                      </p:cBhvr>
                                    </p:animEffect>
                                  </p:childTnLst>
                                </p:cTn>
                              </p:par>
                            </p:childTnLst>
                          </p:cTn>
                        </p:par>
                        <p:par>
                          <p:cTn id="99" fill="hold">
                            <p:stCondLst>
                              <p:cond delay="7600"/>
                            </p:stCondLst>
                            <p:childTnLst>
                              <p:par>
                                <p:cTn id="100" presetID="10" presetClass="entr" presetSubtype="0" fill="hold" grpId="0" nodeType="afterEffect">
                                  <p:stCondLst>
                                    <p:cond delay="0"/>
                                  </p:stCondLst>
                                  <p:childTnLst>
                                    <p:set>
                                      <p:cBhvr>
                                        <p:cTn id="101" dur="1" fill="hold">
                                          <p:stCondLst>
                                            <p:cond delay="0"/>
                                          </p:stCondLst>
                                        </p:cTn>
                                        <p:tgtEl>
                                          <p:spTgt spid="41">
                                            <p:txEl>
                                              <p:pRg st="0" end="0"/>
                                            </p:txEl>
                                          </p:spTgt>
                                        </p:tgtEl>
                                        <p:attrNameLst>
                                          <p:attrName>style.visibility</p:attrName>
                                        </p:attrNameLst>
                                      </p:cBhvr>
                                      <p:to>
                                        <p:strVal val="visible"/>
                                      </p:to>
                                    </p:set>
                                    <p:animEffect transition="in" filter="fade">
                                      <p:cBhvr>
                                        <p:cTn id="102" dur="500"/>
                                        <p:tgtEl>
                                          <p:spTgt spid="41">
                                            <p:txEl>
                                              <p:pRg st="0" end="0"/>
                                            </p:txEl>
                                          </p:spTgt>
                                        </p:tgtEl>
                                      </p:cBhvr>
                                    </p:animEffect>
                                  </p:childTnLst>
                                </p:cTn>
                              </p:par>
                            </p:childTnLst>
                          </p:cTn>
                        </p:par>
                        <p:par>
                          <p:cTn id="103" fill="hold">
                            <p:stCondLst>
                              <p:cond delay="8100"/>
                            </p:stCondLst>
                            <p:childTnLst>
                              <p:par>
                                <p:cTn id="104" presetID="10" presetClass="entr" presetSubtype="0" fill="hold" grpId="0" nodeType="afterEffect">
                                  <p:stCondLst>
                                    <p:cond delay="0"/>
                                  </p:stCondLst>
                                  <p:childTnLst>
                                    <p:set>
                                      <p:cBhvr>
                                        <p:cTn id="105" dur="1" fill="hold">
                                          <p:stCondLst>
                                            <p:cond delay="0"/>
                                          </p:stCondLst>
                                        </p:cTn>
                                        <p:tgtEl>
                                          <p:spTgt spid="43">
                                            <p:txEl>
                                              <p:pRg st="0" end="0"/>
                                            </p:txEl>
                                          </p:spTgt>
                                        </p:tgtEl>
                                        <p:attrNameLst>
                                          <p:attrName>style.visibility</p:attrName>
                                        </p:attrNameLst>
                                      </p:cBhvr>
                                      <p:to>
                                        <p:strVal val="visible"/>
                                      </p:to>
                                    </p:set>
                                    <p:animEffect transition="in" filter="fade">
                                      <p:cBhvr>
                                        <p:cTn id="106"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build="p">
        <p:tmplLst>
          <p:tmpl lvl="1">
            <p:tnLst>
              <p:par>
                <p:cTn presetID="10" presetClass="entr" presetSubtype="0" fill="hold" nodeType="withEffect">
                  <p:stCondLst>
                    <p:cond delay="20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2" grpId="0" build="p">
        <p:tmplLst>
          <p:tmpl lvl="1">
            <p:tnLst>
              <p:par>
                <p:cTn presetID="10" presetClass="entr" presetSubtype="0" fill="hold" nodeType="withEffect">
                  <p:stCondLst>
                    <p:cond delay="40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3" grpId="0" build="p">
        <p:tmplLst>
          <p:tmpl lvl="1">
            <p:tnLst>
              <p:par>
                <p:cTn presetID="10" presetClass="entr" presetSubtype="0" fill="hold" nodeType="withEffect">
                  <p:stCondLst>
                    <p:cond delay="600"/>
                  </p:stCondLst>
                  <p:childTnLst>
                    <p:set>
                      <p:cBhvr>
                        <p:cTn dur="1" fill="hold">
                          <p:stCondLst>
                            <p:cond delay="0"/>
                          </p:stCondLst>
                        </p:cTn>
                        <p:tgtEl>
                          <p:spTgt spid="13"/>
                        </p:tgtEl>
                        <p:attrNameLst>
                          <p:attrName>style.visibility</p:attrName>
                        </p:attrNameLst>
                      </p:cBhvr>
                      <p:to>
                        <p:strVal val="visible"/>
                      </p:to>
                    </p:set>
                    <p:animEffect transition="in" filter="fade">
                      <p:cBhvr>
                        <p:cTn dur="500"/>
                        <p:tgtEl>
                          <p:spTgt spid="13"/>
                        </p:tgtEl>
                      </p:cBhvr>
                    </p:animEffect>
                  </p:childTnLst>
                </p:cTn>
              </p:par>
            </p:tnLst>
          </p:tmpl>
        </p:tmplLst>
      </p:bldP>
      <p:bldP spid="14" grpId="0" build="p">
        <p:tmplLst>
          <p:tmpl lvl="1">
            <p:tnLst>
              <p:par>
                <p:cTn presetID="10" presetClass="entr" presetSubtype="0" fill="hold" nodeType="withEffect">
                  <p:stCondLst>
                    <p:cond delay="80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P spid="15" grpId="0" build="p">
        <p:tmplLst>
          <p:tmpl lvl="1">
            <p:tnLst>
              <p:par>
                <p:cTn presetID="10" presetClass="entr" presetSubtype="0" fill="hold" nodeType="withEffect">
                  <p:stCondLst>
                    <p:cond delay="100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4" grpId="0" build="p">
        <p:tmplLst>
          <p:tmpl lvl="1">
            <p:tnLst>
              <p:par>
                <p:cTn presetID="10" presetClass="entr" presetSubtype="0" fill="hold" nodeType="withEffect">
                  <p:stCondLst>
                    <p:cond delay="10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P spid="25" grpId="0" build="p">
        <p:tmplLst>
          <p:tmpl lvl="1">
            <p:tnLst>
              <p:par>
                <p:cTn presetID="10" presetClass="entr" presetSubtype="0" fill="hold" nodeType="withEffect">
                  <p:stCondLst>
                    <p:cond delay="30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P spid="26" grpId="0" build="p">
        <p:tmplLst>
          <p:tmpl lvl="1">
            <p:tnLst>
              <p:par>
                <p:cTn presetID="10" presetClass="entr" presetSubtype="0" fill="hold" nodeType="withEffect">
                  <p:stCondLst>
                    <p:cond delay="50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70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90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110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animBg="1"/>
      <p:bldP spid="31" grpId="0" build="p">
        <p:tmplLst>
          <p:tmpl lvl="1">
            <p:tnLst>
              <p:par>
                <p:cTn presetID="10" presetClass="entr" presetSubtype="0"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animBg="1"/>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build="p">
        <p:tmplLst>
          <p:tmpl lvl="1">
            <p:tnLst>
              <p:par>
                <p:cTn presetID="10" presetClass="entr" presetSubtype="0"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36" grpId="0" animBg="1"/>
      <p:bldP spid="37" grpId="0" build="p">
        <p:tmplLst>
          <p:tmpl lvl="1">
            <p:tnLst>
              <p:par>
                <p:cTn presetID="10" presetClass="entr" presetSubtype="0"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P spid="40" grpId="0" animBg="1"/>
      <p:bldP spid="41" grpId="0" build="p">
        <p:tmplLst>
          <p:tmpl lvl="1">
            <p:tnLst>
              <p:par>
                <p:cTn presetID="10" presetClass="entr" presetSubtype="0" fill="hold" nodeType="afterEffect">
                  <p:stCondLst>
                    <p:cond delay="0"/>
                  </p:stCondLst>
                  <p:childTnLst>
                    <p:set>
                      <p:cBhvr>
                        <p:cTn dur="1" fill="hold">
                          <p:stCondLst>
                            <p:cond delay="0"/>
                          </p:stCondLst>
                        </p:cTn>
                        <p:tgtEl>
                          <p:spTgt spid="41"/>
                        </p:tgtEl>
                        <p:attrNameLst>
                          <p:attrName>style.visibility</p:attrName>
                        </p:attrNameLst>
                      </p:cBhvr>
                      <p:to>
                        <p:strVal val="visible"/>
                      </p:to>
                    </p:set>
                    <p:animEffect transition="in" filter="fade">
                      <p:cBhvr>
                        <p:cTn dur="500"/>
                        <p:tgtEl>
                          <p:spTgt spid="41"/>
                        </p:tgtEl>
                      </p:cBhvr>
                    </p:animEffect>
                  </p:childTnLst>
                </p:cTn>
              </p:par>
            </p:tnLst>
          </p:tmpl>
        </p:tmplLst>
      </p:bldP>
      <p:bldP spid="42" grpId="0" animBg="1"/>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44" grpId="0"/>
      <p:bldP spid="45" grpId="0">
        <p:tmplLst>
          <p:tmpl>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Table 5x2">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Rectangle 4"/>
          <p:cNvSpPr/>
          <p:nvPr/>
        </p:nvSpPr>
        <p:spPr>
          <a:xfrm>
            <a:off x="6095999" y="2180503"/>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p:nvSpPr>
        <p:spPr>
          <a:xfrm>
            <a:off x="6095999" y="2801638"/>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6095999" y="342277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6095999" y="4043909"/>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p:nvSpPr>
        <p:spPr>
          <a:xfrm>
            <a:off x="6095999" y="466504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Rectangle 9"/>
          <p:cNvSpPr/>
          <p:nvPr/>
        </p:nvSpPr>
        <p:spPr>
          <a:xfrm>
            <a:off x="4343401" y="1559368"/>
            <a:ext cx="1752599" cy="62409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Rectangle 10"/>
          <p:cNvSpPr/>
          <p:nvPr/>
        </p:nvSpPr>
        <p:spPr>
          <a:xfrm>
            <a:off x="6096000" y="1559368"/>
            <a:ext cx="5160434" cy="624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Rectangle 11"/>
          <p:cNvSpPr/>
          <p:nvPr/>
        </p:nvSpPr>
        <p:spPr>
          <a:xfrm>
            <a:off x="4343400" y="2180503"/>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Rectangle 12"/>
          <p:cNvSpPr/>
          <p:nvPr/>
        </p:nvSpPr>
        <p:spPr>
          <a:xfrm>
            <a:off x="4343400" y="2801638"/>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Rectangle 13"/>
          <p:cNvSpPr/>
          <p:nvPr/>
        </p:nvSpPr>
        <p:spPr>
          <a:xfrm>
            <a:off x="4343400" y="342277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Rectangle 14"/>
          <p:cNvSpPr/>
          <p:nvPr/>
        </p:nvSpPr>
        <p:spPr>
          <a:xfrm>
            <a:off x="4343400" y="4043909"/>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p:nvSpPr>
        <p:spPr>
          <a:xfrm>
            <a:off x="4343400" y="466504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2" hasCustomPrompt="1"/>
          </p:nvPr>
        </p:nvSpPr>
        <p:spPr>
          <a:xfrm>
            <a:off x="4439228" y="1681581"/>
            <a:ext cx="1560945"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6282651" y="1680100"/>
            <a:ext cx="233910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8730674" y="1680100"/>
            <a:ext cx="233910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4439228" y="230271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4439228" y="2923851"/>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4439228" y="354498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4439228" y="4166121"/>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4439228" y="4787256"/>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6288424" y="2299974"/>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6288424" y="2918148"/>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6288424" y="3554331"/>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6288424" y="417395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6288424" y="479339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8721437" y="2299974"/>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8721437" y="2918148"/>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8721437" y="3554331"/>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8721437" y="417395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8721437" y="4793396"/>
            <a:ext cx="2335344"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0" name="Straight Connector 39"/>
          <p:cNvCxnSpPr/>
          <p:nvPr/>
        </p:nvCxnSpPr>
        <p:spPr>
          <a:xfrm>
            <a:off x="1011768" y="3428471"/>
            <a:ext cx="33316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935567" y="932537"/>
            <a:ext cx="2923428"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948267" y="3574543"/>
            <a:ext cx="29125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46995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childTnLst>
                          </p:cTn>
                        </p:par>
                        <p:par>
                          <p:cTn id="145" fill="hold">
                            <p:stCondLst>
                              <p:cond delay="1000"/>
                            </p:stCondLst>
                            <p:childTnLst>
                              <p:par>
                                <p:cTn id="146" presetID="10" presetClass="entr" presetSubtype="0" fill="hold" grpId="0" nodeType="afterEffect">
                                  <p:stCondLst>
                                    <p:cond delay="0"/>
                                  </p:stCondLst>
                                  <p:childTnLst>
                                    <p:set>
                                      <p:cBhvr>
                                        <p:cTn id="147" dur="1" fill="hold">
                                          <p:stCondLst>
                                            <p:cond delay="0"/>
                                          </p:stCondLst>
                                        </p:cTn>
                                        <p:tgtEl>
                                          <p:spTgt spid="26">
                                            <p:txEl>
                                              <p:pRg st="0" end="0"/>
                                            </p:txEl>
                                          </p:spTgt>
                                        </p:tgtEl>
                                        <p:attrNameLst>
                                          <p:attrName>style.visibility</p:attrName>
                                        </p:attrNameLst>
                                      </p:cBhvr>
                                      <p:to>
                                        <p:strVal val="visible"/>
                                      </p:to>
                                    </p:set>
                                    <p:animEffect transition="in" filter="fade">
                                      <p:cBhvr>
                                        <p:cTn id="148" dur="500"/>
                                        <p:tgtEl>
                                          <p:spTgt spid="26">
                                            <p:txEl>
                                              <p:pRg st="0" end="0"/>
                                            </p:txEl>
                                          </p:spTgt>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27">
                                            <p:txEl>
                                              <p:pRg st="0" end="0"/>
                                            </p:txEl>
                                          </p:spTgt>
                                        </p:tgtEl>
                                        <p:attrNameLst>
                                          <p:attrName>style.visibility</p:attrName>
                                        </p:attrNameLst>
                                      </p:cBhvr>
                                      <p:to>
                                        <p:strVal val="visible"/>
                                      </p:to>
                                    </p:set>
                                    <p:animEffect transition="in" filter="fade">
                                      <p:cBhvr>
                                        <p:cTn id="151" dur="500"/>
                                        <p:tgtEl>
                                          <p:spTgt spid="27">
                                            <p:txEl>
                                              <p:pRg st="0" end="0"/>
                                            </p:txEl>
                                          </p:spTgt>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28">
                                            <p:txEl>
                                              <p:pRg st="0" end="0"/>
                                            </p:txEl>
                                          </p:spTgt>
                                        </p:tgtEl>
                                        <p:attrNameLst>
                                          <p:attrName>style.visibility</p:attrName>
                                        </p:attrNameLst>
                                      </p:cBhvr>
                                      <p:to>
                                        <p:strVal val="visible"/>
                                      </p:to>
                                    </p:set>
                                    <p:animEffect transition="in" filter="fade">
                                      <p:cBhvr>
                                        <p:cTn id="154" dur="500"/>
                                        <p:tgtEl>
                                          <p:spTgt spid="28">
                                            <p:txEl>
                                              <p:pRg st="0" end="0"/>
                                            </p:txEl>
                                          </p:spTgt>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29">
                                            <p:txEl>
                                              <p:pRg st="0" end="0"/>
                                            </p:txEl>
                                          </p:spTgt>
                                        </p:tgtEl>
                                        <p:attrNameLst>
                                          <p:attrName>style.visibility</p:attrName>
                                        </p:attrNameLst>
                                      </p:cBhvr>
                                      <p:to>
                                        <p:strVal val="visible"/>
                                      </p:to>
                                    </p:set>
                                    <p:animEffect transition="in" filter="fade">
                                      <p:cBhvr>
                                        <p:cTn id="157" dur="500"/>
                                        <p:tgtEl>
                                          <p:spTgt spid="29">
                                            <p:txEl>
                                              <p:pRg st="0" end="0"/>
                                            </p:txEl>
                                          </p:spTgt>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
                                            <p:txEl>
                                              <p:pRg st="0" end="0"/>
                                            </p:txEl>
                                          </p:spTgt>
                                        </p:tgtEl>
                                        <p:attrNameLst>
                                          <p:attrName>style.visibility</p:attrName>
                                        </p:attrNameLst>
                                      </p:cBhvr>
                                      <p:to>
                                        <p:strVal val="visible"/>
                                      </p:to>
                                    </p:set>
                                    <p:animEffect transition="in" filter="fade">
                                      <p:cBhvr>
                                        <p:cTn id="160" dur="500"/>
                                        <p:tgtEl>
                                          <p:spTgt spid="30">
                                            <p:txEl>
                                              <p:pRg st="0" end="0"/>
                                            </p:txEl>
                                          </p:spTgt>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1">
                                            <p:txEl>
                                              <p:pRg st="0" end="0"/>
                                            </p:txEl>
                                          </p:spTgt>
                                        </p:tgtEl>
                                        <p:attrNameLst>
                                          <p:attrName>style.visibility</p:attrName>
                                        </p:attrNameLst>
                                      </p:cBhvr>
                                      <p:to>
                                        <p:strVal val="visible"/>
                                      </p:to>
                                    </p:set>
                                    <p:animEffect transition="in" filter="fade">
                                      <p:cBhvr>
                                        <p:cTn id="163" dur="500"/>
                                        <p:tgtEl>
                                          <p:spTgt spid="31">
                                            <p:txEl>
                                              <p:pRg st="0" end="0"/>
                                            </p:txEl>
                                          </p:spTgt>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2">
                                            <p:txEl>
                                              <p:pRg st="0" end="0"/>
                                            </p:txEl>
                                          </p:spTgt>
                                        </p:tgtEl>
                                        <p:attrNameLst>
                                          <p:attrName>style.visibility</p:attrName>
                                        </p:attrNameLst>
                                      </p:cBhvr>
                                      <p:to>
                                        <p:strVal val="visible"/>
                                      </p:to>
                                    </p:set>
                                    <p:animEffect transition="in" filter="fade">
                                      <p:cBhvr>
                                        <p:cTn id="166" dur="500"/>
                                        <p:tgtEl>
                                          <p:spTgt spid="32">
                                            <p:txEl>
                                              <p:pRg st="0" end="0"/>
                                            </p:txEl>
                                          </p:spTgt>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3">
                                            <p:txEl>
                                              <p:pRg st="0" end="0"/>
                                            </p:txEl>
                                          </p:spTgt>
                                        </p:tgtEl>
                                        <p:attrNameLst>
                                          <p:attrName>style.visibility</p:attrName>
                                        </p:attrNameLst>
                                      </p:cBhvr>
                                      <p:to>
                                        <p:strVal val="visible"/>
                                      </p:to>
                                    </p:set>
                                    <p:animEffect transition="in" filter="fade">
                                      <p:cBhvr>
                                        <p:cTn id="169" dur="500"/>
                                        <p:tgtEl>
                                          <p:spTgt spid="33">
                                            <p:txEl>
                                              <p:pRg st="0" end="0"/>
                                            </p:txEl>
                                          </p:spTgt>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4">
                                            <p:txEl>
                                              <p:pRg st="0" end="0"/>
                                            </p:txEl>
                                          </p:spTgt>
                                        </p:tgtEl>
                                        <p:attrNameLst>
                                          <p:attrName>style.visibility</p:attrName>
                                        </p:attrNameLst>
                                      </p:cBhvr>
                                      <p:to>
                                        <p:strVal val="visible"/>
                                      </p:to>
                                    </p:set>
                                    <p:animEffect transition="in" filter="fade">
                                      <p:cBhvr>
                                        <p:cTn id="172" dur="500"/>
                                        <p:tgtEl>
                                          <p:spTgt spid="34">
                                            <p:txEl>
                                              <p:pRg st="0" end="0"/>
                                            </p:txEl>
                                          </p:spTgt>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5">
                                            <p:txEl>
                                              <p:pRg st="0" end="0"/>
                                            </p:txEl>
                                          </p:spTgt>
                                        </p:tgtEl>
                                        <p:attrNameLst>
                                          <p:attrName>style.visibility</p:attrName>
                                        </p:attrNameLst>
                                      </p:cBhvr>
                                      <p:to>
                                        <p:strVal val="visible"/>
                                      </p:to>
                                    </p:set>
                                    <p:animEffect transition="in" filter="fade">
                                      <p:cBhvr>
                                        <p:cTn id="175" dur="500"/>
                                        <p:tgtEl>
                                          <p:spTgt spid="35">
                                            <p:txEl>
                                              <p:pRg st="0" end="0"/>
                                            </p:txEl>
                                          </p:spTgt>
                                        </p:tgtEl>
                                      </p:cBhvr>
                                    </p:animEffect>
                                  </p:childTnLst>
                                </p:cTn>
                              </p:par>
                            </p:childTnLst>
                          </p:cTn>
                        </p:par>
                        <p:par>
                          <p:cTn id="176" fill="hold">
                            <p:stCondLst>
                              <p:cond delay="1500"/>
                            </p:stCondLst>
                            <p:childTnLst>
                              <p:par>
                                <p:cTn id="177" presetID="22" presetClass="entr" presetSubtype="2" fill="hold" nodeType="afterEffect">
                                  <p:stCondLst>
                                    <p:cond delay="0"/>
                                  </p:stCondLst>
                                  <p:childTnLst>
                                    <p:set>
                                      <p:cBhvr>
                                        <p:cTn id="178" dur="1" fill="hold">
                                          <p:stCondLst>
                                            <p:cond delay="0"/>
                                          </p:stCondLst>
                                        </p:cTn>
                                        <p:tgtEl>
                                          <p:spTgt spid="40"/>
                                        </p:tgtEl>
                                        <p:attrNameLst>
                                          <p:attrName>style.visibility</p:attrName>
                                        </p:attrNameLst>
                                      </p:cBhvr>
                                      <p:to>
                                        <p:strVal val="visible"/>
                                      </p:to>
                                    </p:set>
                                    <p:animEffect transition="in" filter="wipe(right)">
                                      <p:cBhvr>
                                        <p:cTn id="179" dur="500"/>
                                        <p:tgtEl>
                                          <p:spTgt spid="40"/>
                                        </p:tgtEl>
                                      </p:cBhvr>
                                    </p:animEffect>
                                  </p:childTnLst>
                                </p:cTn>
                              </p:par>
                              <p:par>
                                <p:cTn id="180" presetID="2" presetClass="entr" presetSubtype="1" decel="100000" fill="hold" grpId="0" nodeType="withEffect">
                                  <p:stCondLst>
                                    <p:cond delay="250"/>
                                  </p:stCondLst>
                                  <p:iterate type="wd">
                                    <p:tmPct val="10000"/>
                                  </p:iterate>
                                  <p:childTnLst>
                                    <p:set>
                                      <p:cBhvr>
                                        <p:cTn id="181" dur="1" fill="hold">
                                          <p:stCondLst>
                                            <p:cond delay="0"/>
                                          </p:stCondLst>
                                        </p:cTn>
                                        <p:tgtEl>
                                          <p:spTgt spid="41"/>
                                        </p:tgtEl>
                                        <p:attrNameLst>
                                          <p:attrName>style.visibility</p:attrName>
                                        </p:attrNameLst>
                                      </p:cBhvr>
                                      <p:to>
                                        <p:strVal val="visible"/>
                                      </p:to>
                                    </p:set>
                                    <p:anim calcmode="lin" valueType="num">
                                      <p:cBhvr additive="base">
                                        <p:cTn id="182" dur="1000" fill="hold"/>
                                        <p:tgtEl>
                                          <p:spTgt spid="41"/>
                                        </p:tgtEl>
                                        <p:attrNameLst>
                                          <p:attrName>ppt_x</p:attrName>
                                        </p:attrNameLst>
                                      </p:cBhvr>
                                      <p:tavLst>
                                        <p:tav tm="0">
                                          <p:val>
                                            <p:strVal val="#ppt_x"/>
                                          </p:val>
                                        </p:tav>
                                        <p:tav tm="100000">
                                          <p:val>
                                            <p:strVal val="#ppt_x"/>
                                          </p:val>
                                        </p:tav>
                                      </p:tavLst>
                                    </p:anim>
                                    <p:anim calcmode="lin" valueType="num">
                                      <p:cBhvr additive="base">
                                        <p:cTn id="183" dur="1000" fill="hold"/>
                                        <p:tgtEl>
                                          <p:spTgt spid="41"/>
                                        </p:tgtEl>
                                        <p:attrNameLst>
                                          <p:attrName>ppt_y</p:attrName>
                                        </p:attrNameLst>
                                      </p:cBhvr>
                                      <p:tavLst>
                                        <p:tav tm="0">
                                          <p:val>
                                            <p:strVal val="0-#ppt_h/2"/>
                                          </p:val>
                                        </p:tav>
                                        <p:tav tm="100000">
                                          <p:val>
                                            <p:strVal val="#ppt_y"/>
                                          </p:val>
                                        </p:tav>
                                      </p:tavLst>
                                    </p:anim>
                                  </p:childTnLst>
                                </p:cTn>
                              </p:par>
                            </p:childTnLst>
                          </p:cTn>
                        </p:par>
                        <p:par>
                          <p:cTn id="184" fill="hold">
                            <p:stCondLst>
                              <p:cond delay="3050"/>
                            </p:stCondLst>
                            <p:childTnLst>
                              <p:par>
                                <p:cTn id="185" presetID="10" presetClass="entr" presetSubtype="0" fill="hold" grpId="0" nodeType="afterEffect">
                                  <p:stCondLst>
                                    <p:cond delay="250"/>
                                  </p:stCondLst>
                                  <p:childTnLst>
                                    <p:set>
                                      <p:cBhvr>
                                        <p:cTn id="186" dur="1" fill="hold">
                                          <p:stCondLst>
                                            <p:cond delay="0"/>
                                          </p:stCondLst>
                                        </p:cTn>
                                        <p:tgtEl>
                                          <p:spTgt spid="42"/>
                                        </p:tgtEl>
                                        <p:attrNameLst>
                                          <p:attrName>style.visibility</p:attrName>
                                        </p:attrNameLst>
                                      </p:cBhvr>
                                      <p:to>
                                        <p:strVal val="visible"/>
                                      </p:to>
                                    </p:set>
                                    <p:animEffect transition="in" filter="fade">
                                      <p:cBhvr>
                                        <p:cTn id="18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able 5x3">
    <p:bg>
      <p:bgPr>
        <a:solidFill>
          <a:schemeClr val="tx1"/>
        </a:solidFill>
        <a:effectLst/>
      </p:bgPr>
    </p:bg>
    <p:spTree>
      <p:nvGrpSpPr>
        <p:cNvPr id="1" name=""/>
        <p:cNvGrpSpPr/>
        <p:nvPr/>
      </p:nvGrpSpPr>
      <p:grpSpPr>
        <a:xfrm>
          <a:off x="0" y="0"/>
          <a:ext cx="0" cy="0"/>
          <a:chOff x="0" y="0"/>
          <a:chExt cx="0" cy="0"/>
        </a:xfrm>
      </p:grpSpPr>
      <p:sp>
        <p:nvSpPr>
          <p:cNvPr id="5" name="Rectangle 4"/>
          <p:cNvSpPr/>
          <p:nvPr/>
        </p:nvSpPr>
        <p:spPr>
          <a:xfrm>
            <a:off x="6095999" y="1555449"/>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6" name="Rectangle 5"/>
          <p:cNvSpPr/>
          <p:nvPr/>
        </p:nvSpPr>
        <p:spPr>
          <a:xfrm>
            <a:off x="6095999" y="2179843"/>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7" name="Rectangle 6"/>
          <p:cNvSpPr/>
          <p:nvPr/>
        </p:nvSpPr>
        <p:spPr>
          <a:xfrm>
            <a:off x="6095999" y="2804237"/>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8" name="Rectangle 7"/>
          <p:cNvSpPr/>
          <p:nvPr/>
        </p:nvSpPr>
        <p:spPr>
          <a:xfrm>
            <a:off x="6095999" y="3428630"/>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9" name="Rectangle 8"/>
          <p:cNvSpPr/>
          <p:nvPr/>
        </p:nvSpPr>
        <p:spPr>
          <a:xfrm>
            <a:off x="6095999" y="4053024"/>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0" name="Rectangle 9"/>
          <p:cNvSpPr/>
          <p:nvPr/>
        </p:nvSpPr>
        <p:spPr>
          <a:xfrm>
            <a:off x="4343401" y="931056"/>
            <a:ext cx="1752599" cy="62409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1" name="Rectangle 10"/>
          <p:cNvSpPr/>
          <p:nvPr/>
        </p:nvSpPr>
        <p:spPr>
          <a:xfrm>
            <a:off x="6096000" y="931056"/>
            <a:ext cx="5160434" cy="62409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2" name="Rectangle 11"/>
          <p:cNvSpPr/>
          <p:nvPr/>
        </p:nvSpPr>
        <p:spPr>
          <a:xfrm>
            <a:off x="4343400" y="1555449"/>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3" name="Rectangle 12"/>
          <p:cNvSpPr/>
          <p:nvPr/>
        </p:nvSpPr>
        <p:spPr>
          <a:xfrm>
            <a:off x="4343400" y="2179843"/>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4" name="Rectangle 13"/>
          <p:cNvSpPr/>
          <p:nvPr/>
        </p:nvSpPr>
        <p:spPr>
          <a:xfrm>
            <a:off x="4343400" y="2804237"/>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5" name="Rectangle 14"/>
          <p:cNvSpPr/>
          <p:nvPr/>
        </p:nvSpPr>
        <p:spPr>
          <a:xfrm>
            <a:off x="4343400" y="3428630"/>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6" name="Rectangle 15"/>
          <p:cNvSpPr/>
          <p:nvPr/>
        </p:nvSpPr>
        <p:spPr>
          <a:xfrm>
            <a:off x="4343400" y="4053024"/>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18" name="Text Placeholder 5"/>
          <p:cNvSpPr>
            <a:spLocks noGrp="1"/>
          </p:cNvSpPr>
          <p:nvPr>
            <p:ph type="body" sz="quarter" idx="22" hasCustomPrompt="1"/>
          </p:nvPr>
        </p:nvSpPr>
        <p:spPr>
          <a:xfrm>
            <a:off x="4439228" y="1038312"/>
            <a:ext cx="1560945"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19" name="Text Placeholder 5"/>
          <p:cNvSpPr>
            <a:spLocks noGrp="1"/>
          </p:cNvSpPr>
          <p:nvPr>
            <p:ph type="body" sz="quarter" idx="23" hasCustomPrompt="1"/>
          </p:nvPr>
        </p:nvSpPr>
        <p:spPr>
          <a:xfrm>
            <a:off x="6207677"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0" name="Text Placeholder 5"/>
          <p:cNvSpPr>
            <a:spLocks noGrp="1"/>
          </p:cNvSpPr>
          <p:nvPr>
            <p:ph type="body" sz="quarter" idx="24" hasCustomPrompt="1"/>
          </p:nvPr>
        </p:nvSpPr>
        <p:spPr>
          <a:xfrm>
            <a:off x="7895081"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1" name="Text Placeholder 5"/>
          <p:cNvSpPr>
            <a:spLocks noGrp="1"/>
          </p:cNvSpPr>
          <p:nvPr>
            <p:ph type="body" sz="quarter" idx="25" hasCustomPrompt="1"/>
          </p:nvPr>
        </p:nvSpPr>
        <p:spPr>
          <a:xfrm>
            <a:off x="4439228" y="170017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2" name="Text Placeholder 5"/>
          <p:cNvSpPr>
            <a:spLocks noGrp="1"/>
          </p:cNvSpPr>
          <p:nvPr>
            <p:ph type="body" sz="quarter" idx="26" hasCustomPrompt="1"/>
          </p:nvPr>
        </p:nvSpPr>
        <p:spPr>
          <a:xfrm>
            <a:off x="4439228" y="2321308"/>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3" name="Text Placeholder 5"/>
          <p:cNvSpPr>
            <a:spLocks noGrp="1"/>
          </p:cNvSpPr>
          <p:nvPr>
            <p:ph type="body" sz="quarter" idx="27" hasCustomPrompt="1"/>
          </p:nvPr>
        </p:nvSpPr>
        <p:spPr>
          <a:xfrm>
            <a:off x="4439228" y="294244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4" name="Text Placeholder 5"/>
          <p:cNvSpPr>
            <a:spLocks noGrp="1"/>
          </p:cNvSpPr>
          <p:nvPr>
            <p:ph type="body" sz="quarter" idx="28" hasCustomPrompt="1"/>
          </p:nvPr>
        </p:nvSpPr>
        <p:spPr>
          <a:xfrm>
            <a:off x="4439228" y="3563578"/>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5" name="Text Placeholder 5"/>
          <p:cNvSpPr>
            <a:spLocks noGrp="1"/>
          </p:cNvSpPr>
          <p:nvPr>
            <p:ph type="body" sz="quarter" idx="29" hasCustomPrompt="1"/>
          </p:nvPr>
        </p:nvSpPr>
        <p:spPr>
          <a:xfrm>
            <a:off x="4439228" y="418471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26" name="Text Placeholder 5"/>
          <p:cNvSpPr>
            <a:spLocks noGrp="1"/>
          </p:cNvSpPr>
          <p:nvPr>
            <p:ph type="body" sz="quarter" idx="30" hasCustomPrompt="1"/>
          </p:nvPr>
        </p:nvSpPr>
        <p:spPr>
          <a:xfrm>
            <a:off x="6213450"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7" name="Text Placeholder 5"/>
          <p:cNvSpPr>
            <a:spLocks noGrp="1"/>
          </p:cNvSpPr>
          <p:nvPr>
            <p:ph type="body" sz="quarter" idx="31" hasCustomPrompt="1"/>
          </p:nvPr>
        </p:nvSpPr>
        <p:spPr>
          <a:xfrm>
            <a:off x="6213450"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8" name="Text Placeholder 5"/>
          <p:cNvSpPr>
            <a:spLocks noGrp="1"/>
          </p:cNvSpPr>
          <p:nvPr>
            <p:ph type="body" sz="quarter" idx="32" hasCustomPrompt="1"/>
          </p:nvPr>
        </p:nvSpPr>
        <p:spPr>
          <a:xfrm>
            <a:off x="6213450"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29" name="Text Placeholder 5"/>
          <p:cNvSpPr>
            <a:spLocks noGrp="1"/>
          </p:cNvSpPr>
          <p:nvPr>
            <p:ph type="body" sz="quarter" idx="33" hasCustomPrompt="1"/>
          </p:nvPr>
        </p:nvSpPr>
        <p:spPr>
          <a:xfrm>
            <a:off x="6213450"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0" name="Text Placeholder 5"/>
          <p:cNvSpPr>
            <a:spLocks noGrp="1"/>
          </p:cNvSpPr>
          <p:nvPr>
            <p:ph type="body" sz="quarter" idx="34" hasCustomPrompt="1"/>
          </p:nvPr>
        </p:nvSpPr>
        <p:spPr>
          <a:xfrm>
            <a:off x="6213450"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1" name="Text Placeholder 5"/>
          <p:cNvSpPr>
            <a:spLocks noGrp="1"/>
          </p:cNvSpPr>
          <p:nvPr>
            <p:ph type="body" sz="quarter" idx="35" hasCustomPrompt="1"/>
          </p:nvPr>
        </p:nvSpPr>
        <p:spPr>
          <a:xfrm>
            <a:off x="7885844"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2" name="Text Placeholder 5"/>
          <p:cNvSpPr>
            <a:spLocks noGrp="1"/>
          </p:cNvSpPr>
          <p:nvPr>
            <p:ph type="body" sz="quarter" idx="36" hasCustomPrompt="1"/>
          </p:nvPr>
        </p:nvSpPr>
        <p:spPr>
          <a:xfrm>
            <a:off x="7885844"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3" name="Text Placeholder 5"/>
          <p:cNvSpPr>
            <a:spLocks noGrp="1"/>
          </p:cNvSpPr>
          <p:nvPr>
            <p:ph type="body" sz="quarter" idx="37" hasCustomPrompt="1"/>
          </p:nvPr>
        </p:nvSpPr>
        <p:spPr>
          <a:xfrm>
            <a:off x="7885844"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4" name="Text Placeholder 5"/>
          <p:cNvSpPr>
            <a:spLocks noGrp="1"/>
          </p:cNvSpPr>
          <p:nvPr>
            <p:ph type="body" sz="quarter" idx="38" hasCustomPrompt="1"/>
          </p:nvPr>
        </p:nvSpPr>
        <p:spPr>
          <a:xfrm>
            <a:off x="7885844"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5" name="Text Placeholder 5"/>
          <p:cNvSpPr>
            <a:spLocks noGrp="1"/>
          </p:cNvSpPr>
          <p:nvPr>
            <p:ph type="body" sz="quarter" idx="39" hasCustomPrompt="1"/>
          </p:nvPr>
        </p:nvSpPr>
        <p:spPr>
          <a:xfrm>
            <a:off x="7885844"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cxnSp>
        <p:nvCxnSpPr>
          <p:cNvPr id="40" name="Straight Connector 39"/>
          <p:cNvCxnSpPr/>
          <p:nvPr/>
        </p:nvCxnSpPr>
        <p:spPr>
          <a:xfrm>
            <a:off x="1011768" y="3428471"/>
            <a:ext cx="3331633" cy="0"/>
          </a:xfrm>
          <a:prstGeom prst="line">
            <a:avLst/>
          </a:prstGeom>
          <a:ln>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1" name="Title 1"/>
          <p:cNvSpPr>
            <a:spLocks noGrp="1"/>
          </p:cNvSpPr>
          <p:nvPr>
            <p:ph type="title" hasCustomPrompt="1"/>
          </p:nvPr>
        </p:nvSpPr>
        <p:spPr>
          <a:xfrm>
            <a:off x="935567" y="932537"/>
            <a:ext cx="2874867"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42" name="Text Placeholder 5"/>
          <p:cNvSpPr>
            <a:spLocks noGrp="1"/>
          </p:cNvSpPr>
          <p:nvPr>
            <p:ph type="body" sz="quarter" idx="12" hasCustomPrompt="1"/>
          </p:nvPr>
        </p:nvSpPr>
        <p:spPr>
          <a:xfrm>
            <a:off x="948267" y="3574543"/>
            <a:ext cx="286415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37" name="Footer Placeholder 2"/>
          <p:cNvSpPr>
            <a:spLocks noGrp="1"/>
          </p:cNvSpPr>
          <p:nvPr>
            <p:ph type="ftr" sz="quarter" idx="10"/>
          </p:nvPr>
        </p:nvSpPr>
        <p:spPr>
          <a:xfrm>
            <a:off x="7446433" y="6411940"/>
            <a:ext cx="4521200" cy="365125"/>
          </a:xfrm>
        </p:spPr>
        <p:txBody>
          <a:bodyPr/>
          <a:lstStyle/>
          <a:p>
            <a:endParaRPr lang="en-AU"/>
          </a:p>
        </p:txBody>
      </p:sp>
      <p:sp>
        <p:nvSpPr>
          <p:cNvPr id="38"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470A227C-0A71-460A-A8DD-747BD7DD2185}" type="slidenum">
              <a:rPr lang="en-AU" smtClean="0"/>
              <a:t>‹#›</a:t>
            </a:fld>
            <a:endParaRPr lang="en-AU"/>
          </a:p>
        </p:txBody>
      </p:sp>
      <p:sp>
        <p:nvSpPr>
          <p:cNvPr id="39" name="Rectangle 38"/>
          <p:cNvSpPr/>
          <p:nvPr/>
        </p:nvSpPr>
        <p:spPr>
          <a:xfrm>
            <a:off x="6095999" y="4677418"/>
            <a:ext cx="5160435" cy="62409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3" name="Rectangle 42"/>
          <p:cNvSpPr/>
          <p:nvPr/>
        </p:nvSpPr>
        <p:spPr>
          <a:xfrm>
            <a:off x="6095999" y="5301810"/>
            <a:ext cx="5160435" cy="6240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4" name="Rectangle 43"/>
          <p:cNvSpPr/>
          <p:nvPr/>
        </p:nvSpPr>
        <p:spPr>
          <a:xfrm>
            <a:off x="4343400" y="4677418"/>
            <a:ext cx="1752600" cy="62409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5" name="Rectangle 44"/>
          <p:cNvSpPr/>
          <p:nvPr/>
        </p:nvSpPr>
        <p:spPr>
          <a:xfrm>
            <a:off x="4343400" y="5301810"/>
            <a:ext cx="1752600" cy="62409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0960" tIns="30480" rIns="60960" bIns="30480" numCol="1" spcCol="0" rtlCol="0" fromWordArt="0" anchor="ctr" anchorCtr="0" forceAA="0" compatLnSpc="1">
            <a:prstTxWarp prst="textNoShape">
              <a:avLst/>
            </a:prstTxWarp>
            <a:noAutofit/>
          </a:bodyPr>
          <a:lstStyle/>
          <a:p>
            <a:pPr algn="ctr"/>
            <a:endParaRPr kumimoji="1" lang="ja-JP" altLang="en-US" sz="1200"/>
          </a:p>
        </p:txBody>
      </p:sp>
      <p:sp>
        <p:nvSpPr>
          <p:cNvPr id="46" name="Text Placeholder 5"/>
          <p:cNvSpPr>
            <a:spLocks noGrp="1"/>
          </p:cNvSpPr>
          <p:nvPr>
            <p:ph type="body" sz="quarter" idx="40" hasCustomPrompt="1"/>
          </p:nvPr>
        </p:nvSpPr>
        <p:spPr>
          <a:xfrm>
            <a:off x="4439228" y="4802887"/>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7" name="Text Placeholder 5"/>
          <p:cNvSpPr>
            <a:spLocks noGrp="1"/>
          </p:cNvSpPr>
          <p:nvPr>
            <p:ph type="body" sz="quarter" idx="41" hasCustomPrompt="1"/>
          </p:nvPr>
        </p:nvSpPr>
        <p:spPr>
          <a:xfrm>
            <a:off x="4439228" y="5424023"/>
            <a:ext cx="1560945" cy="379671"/>
          </a:xfrm>
        </p:spPr>
        <p:txBody>
          <a:bodyPr anchor="ctr">
            <a:normAutofit/>
          </a:bodyPr>
          <a:lstStyle>
            <a:lvl1pPr marL="0" indent="0" algn="ctr">
              <a:lnSpc>
                <a:spcPct val="100000"/>
              </a:lnSpc>
              <a:spcBef>
                <a:spcPts val="0"/>
              </a:spcBef>
              <a:buFontTx/>
              <a:buNone/>
              <a:defRPr sz="1333" i="0">
                <a:solidFill>
                  <a:schemeClr val="tx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48" name="Text Placeholder 5"/>
          <p:cNvSpPr>
            <a:spLocks noGrp="1"/>
          </p:cNvSpPr>
          <p:nvPr>
            <p:ph type="body" sz="quarter" idx="42" hasCustomPrompt="1"/>
          </p:nvPr>
        </p:nvSpPr>
        <p:spPr>
          <a:xfrm>
            <a:off x="6213450"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49" name="Text Placeholder 5"/>
          <p:cNvSpPr>
            <a:spLocks noGrp="1"/>
          </p:cNvSpPr>
          <p:nvPr>
            <p:ph type="body" sz="quarter" idx="43" hasCustomPrompt="1"/>
          </p:nvPr>
        </p:nvSpPr>
        <p:spPr>
          <a:xfrm>
            <a:off x="6213450"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0" name="Text Placeholder 5"/>
          <p:cNvSpPr>
            <a:spLocks noGrp="1"/>
          </p:cNvSpPr>
          <p:nvPr>
            <p:ph type="body" sz="quarter" idx="44" hasCustomPrompt="1"/>
          </p:nvPr>
        </p:nvSpPr>
        <p:spPr>
          <a:xfrm>
            <a:off x="7885844"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1" name="Text Placeholder 5"/>
          <p:cNvSpPr>
            <a:spLocks noGrp="1"/>
          </p:cNvSpPr>
          <p:nvPr>
            <p:ph type="body" sz="quarter" idx="45" hasCustomPrompt="1"/>
          </p:nvPr>
        </p:nvSpPr>
        <p:spPr>
          <a:xfrm>
            <a:off x="7885844"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2" name="Text Placeholder 5"/>
          <p:cNvSpPr>
            <a:spLocks noGrp="1"/>
          </p:cNvSpPr>
          <p:nvPr>
            <p:ph type="body" sz="quarter" idx="46" hasCustomPrompt="1"/>
          </p:nvPr>
        </p:nvSpPr>
        <p:spPr>
          <a:xfrm>
            <a:off x="9558237" y="1038312"/>
            <a:ext cx="1586519" cy="379671"/>
          </a:xfrm>
        </p:spPr>
        <p:txBody>
          <a:bodyPr anchor="ctr">
            <a:normAutofit/>
          </a:bodyPr>
          <a:lstStyle>
            <a:lvl1pPr marL="0" indent="0" algn="ctr">
              <a:lnSpc>
                <a:spcPct val="100000"/>
              </a:lnSpc>
              <a:spcBef>
                <a:spcPts val="0"/>
              </a:spcBef>
              <a:buFontTx/>
              <a:buNone/>
              <a:defRPr sz="1600" i="0">
                <a:solidFill>
                  <a:schemeClr val="bg1"/>
                </a:solidFill>
                <a:latin typeface="+mj-lt"/>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Word</a:t>
            </a:r>
            <a:endParaRPr kumimoji="1" lang="ja-JP" altLang="en-US" dirty="0"/>
          </a:p>
        </p:txBody>
      </p:sp>
      <p:sp>
        <p:nvSpPr>
          <p:cNvPr id="53" name="Text Placeholder 5"/>
          <p:cNvSpPr>
            <a:spLocks noGrp="1"/>
          </p:cNvSpPr>
          <p:nvPr>
            <p:ph type="body" sz="quarter" idx="47" hasCustomPrompt="1"/>
          </p:nvPr>
        </p:nvSpPr>
        <p:spPr>
          <a:xfrm>
            <a:off x="9549000" y="1697431"/>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4" name="Text Placeholder 5"/>
          <p:cNvSpPr>
            <a:spLocks noGrp="1"/>
          </p:cNvSpPr>
          <p:nvPr>
            <p:ph type="body" sz="quarter" idx="48" hasCustomPrompt="1"/>
          </p:nvPr>
        </p:nvSpPr>
        <p:spPr>
          <a:xfrm>
            <a:off x="9549000" y="2315605"/>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5" name="Text Placeholder 5"/>
          <p:cNvSpPr>
            <a:spLocks noGrp="1"/>
          </p:cNvSpPr>
          <p:nvPr>
            <p:ph type="body" sz="quarter" idx="49" hasCustomPrompt="1"/>
          </p:nvPr>
        </p:nvSpPr>
        <p:spPr>
          <a:xfrm>
            <a:off x="9549000" y="2951788"/>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6" name="Text Placeholder 5"/>
          <p:cNvSpPr>
            <a:spLocks noGrp="1"/>
          </p:cNvSpPr>
          <p:nvPr>
            <p:ph type="body" sz="quarter" idx="50" hasCustomPrompt="1"/>
          </p:nvPr>
        </p:nvSpPr>
        <p:spPr>
          <a:xfrm>
            <a:off x="9549000" y="357141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7" name="Text Placeholder 5"/>
          <p:cNvSpPr>
            <a:spLocks noGrp="1"/>
          </p:cNvSpPr>
          <p:nvPr>
            <p:ph type="body" sz="quarter" idx="51" hasCustomPrompt="1"/>
          </p:nvPr>
        </p:nvSpPr>
        <p:spPr>
          <a:xfrm>
            <a:off x="9549000" y="4190853"/>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8" name="Text Placeholder 5"/>
          <p:cNvSpPr>
            <a:spLocks noGrp="1"/>
          </p:cNvSpPr>
          <p:nvPr>
            <p:ph type="body" sz="quarter" idx="52" hasCustomPrompt="1"/>
          </p:nvPr>
        </p:nvSpPr>
        <p:spPr>
          <a:xfrm>
            <a:off x="9549000" y="481072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59" name="Text Placeholder 5"/>
          <p:cNvSpPr>
            <a:spLocks noGrp="1"/>
          </p:cNvSpPr>
          <p:nvPr>
            <p:ph type="body" sz="quarter" idx="53" hasCustomPrompt="1"/>
          </p:nvPr>
        </p:nvSpPr>
        <p:spPr>
          <a:xfrm>
            <a:off x="9549000" y="5430162"/>
            <a:ext cx="1583965" cy="361554"/>
          </a:xfrm>
        </p:spPr>
        <p:txBody>
          <a:bodyPr anchor="ctr"/>
          <a:lstStyle>
            <a:lvl1pPr marL="0" indent="0" algn="ctr">
              <a:lnSpc>
                <a:spcPct val="100000"/>
              </a:lnSpc>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9490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anim calcmode="lin" valueType="num">
                                      <p:cBhvr additive="base">
                                        <p:cTn id="7" dur="100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18">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 calcmode="lin" valueType="num">
                                      <p:cBhvr additive="base">
                                        <p:cTn id="11" dur="1000" fill="hold"/>
                                        <p:tgtEl>
                                          <p:spTgt spid="19">
                                            <p:txEl>
                                              <p:pRg st="0" end="0"/>
                                            </p:txEl>
                                          </p:spTgt>
                                        </p:tgtEl>
                                        <p:attrNameLst>
                                          <p:attrName>ppt_x</p:attrName>
                                        </p:attrNameLst>
                                      </p:cBhvr>
                                      <p:tavLst>
                                        <p:tav tm="0">
                                          <p:val>
                                            <p:strVal val="#ppt_x"/>
                                          </p:val>
                                        </p:tav>
                                        <p:tav tm="100000">
                                          <p:val>
                                            <p:strVal val="#ppt_x"/>
                                          </p:val>
                                        </p:tav>
                                      </p:tavLst>
                                    </p:anim>
                                    <p:anim calcmode="lin" valueType="num">
                                      <p:cBhvr additive="base">
                                        <p:cTn id="12" dur="1000" fill="hold"/>
                                        <p:tgtEl>
                                          <p:spTgt spid="19">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0"/>
                                  </p:stCondLst>
                                  <p:childTnLst>
                                    <p:set>
                                      <p:cBhvr>
                                        <p:cTn id="14" dur="1" fill="hold">
                                          <p:stCondLst>
                                            <p:cond delay="0"/>
                                          </p:stCondLst>
                                        </p:cTn>
                                        <p:tgtEl>
                                          <p:spTgt spid="20">
                                            <p:txEl>
                                              <p:pRg st="0" end="0"/>
                                            </p:txEl>
                                          </p:spTgt>
                                        </p:tgtEl>
                                        <p:attrNameLst>
                                          <p:attrName>style.visibility</p:attrName>
                                        </p:attrNameLst>
                                      </p:cBhvr>
                                      <p:to>
                                        <p:strVal val="visible"/>
                                      </p:to>
                                    </p:set>
                                    <p:anim calcmode="lin" valueType="num">
                                      <p:cBhvr additive="base">
                                        <p:cTn id="15"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16" dur="1000" fill="hold"/>
                                        <p:tgtEl>
                                          <p:spTgt spid="20">
                                            <p:txEl>
                                              <p:pRg st="0" end="0"/>
                                            </p:txEl>
                                          </p:spTgt>
                                        </p:tgtEl>
                                        <p:attrNameLst>
                                          <p:attrName>ppt_y</p:attrName>
                                        </p:attrNameLst>
                                      </p:cBhvr>
                                      <p:tavLst>
                                        <p:tav tm="0">
                                          <p:val>
                                            <p:strVal val="0-#ppt_h/2"/>
                                          </p:val>
                                        </p:tav>
                                        <p:tav tm="100000">
                                          <p:val>
                                            <p:strVal val="#ppt_y"/>
                                          </p:val>
                                        </p:tav>
                                      </p:tavLst>
                                    </p:anim>
                                  </p:childTnLst>
                                </p:cTn>
                              </p:par>
                              <p:par>
                                <p:cTn id="17" presetID="2" presetClass="entr" presetSubtype="1" decel="100000" fill="hold" grpId="0" nodeType="with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 calcmode="lin" valueType="num">
                                      <p:cBhvr additive="base">
                                        <p:cTn id="19" dur="10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21">
                                            <p:txEl>
                                              <p:pRg st="0" end="0"/>
                                            </p:txEl>
                                          </p:spTgt>
                                        </p:tgtEl>
                                        <p:attrNameLst>
                                          <p:attrName>ppt_y</p:attrName>
                                        </p:attrNameLst>
                                      </p:cBhvr>
                                      <p:tavLst>
                                        <p:tav tm="0">
                                          <p:val>
                                            <p:strVal val="0-#ppt_h/2"/>
                                          </p:val>
                                        </p:tav>
                                        <p:tav tm="100000">
                                          <p:val>
                                            <p:strVal val="#ppt_y"/>
                                          </p:val>
                                        </p:tav>
                                      </p:tavLst>
                                    </p:anim>
                                  </p:childTnLst>
                                </p:cTn>
                              </p:par>
                              <p:par>
                                <p:cTn id="21" presetID="2" presetClass="entr" presetSubtype="1" decel="100000" fill="hold" grpId="0" nodeType="with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additive="base">
                                        <p:cTn id="23"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additive="base">
                                        <p:cTn id="24" dur="1000" fill="hold"/>
                                        <p:tgtEl>
                                          <p:spTgt spid="22">
                                            <p:txEl>
                                              <p:pRg st="0" end="0"/>
                                            </p:txEl>
                                          </p:spTgt>
                                        </p:tgtEl>
                                        <p:attrNameLst>
                                          <p:attrName>ppt_y</p:attrName>
                                        </p:attrNameLst>
                                      </p:cBhvr>
                                      <p:tavLst>
                                        <p:tav tm="0">
                                          <p:val>
                                            <p:strVal val="0-#ppt_h/2"/>
                                          </p:val>
                                        </p:tav>
                                        <p:tav tm="100000">
                                          <p:val>
                                            <p:strVal val="#ppt_y"/>
                                          </p:val>
                                        </p:tav>
                                      </p:tavLst>
                                    </p:anim>
                                  </p:childTnLst>
                                </p:cTn>
                              </p:par>
                              <p:par>
                                <p:cTn id="25" presetID="2" presetClass="entr" presetSubtype="1" decel="100000" fill="hold" grpId="0" nodeType="withEffect">
                                  <p:stCondLst>
                                    <p:cond delay="0"/>
                                  </p:stCondLst>
                                  <p:childTnLst>
                                    <p:set>
                                      <p:cBhvr>
                                        <p:cTn id="26" dur="1" fill="hold">
                                          <p:stCondLst>
                                            <p:cond delay="0"/>
                                          </p:stCondLst>
                                        </p:cTn>
                                        <p:tgtEl>
                                          <p:spTgt spid="23">
                                            <p:txEl>
                                              <p:pRg st="0" end="0"/>
                                            </p:txEl>
                                          </p:spTgt>
                                        </p:tgtEl>
                                        <p:attrNameLst>
                                          <p:attrName>style.visibility</p:attrName>
                                        </p:attrNameLst>
                                      </p:cBhvr>
                                      <p:to>
                                        <p:strVal val="visible"/>
                                      </p:to>
                                    </p:set>
                                    <p:anim calcmode="lin" valueType="num">
                                      <p:cBhvr additive="base">
                                        <p:cTn id="27" dur="1000" fill="hold"/>
                                        <p:tgtEl>
                                          <p:spTgt spid="23">
                                            <p:txEl>
                                              <p:pRg st="0" end="0"/>
                                            </p:txEl>
                                          </p:spTgt>
                                        </p:tgtEl>
                                        <p:attrNameLst>
                                          <p:attrName>ppt_x</p:attrName>
                                        </p:attrNameLst>
                                      </p:cBhvr>
                                      <p:tavLst>
                                        <p:tav tm="0">
                                          <p:val>
                                            <p:strVal val="#ppt_x"/>
                                          </p:val>
                                        </p:tav>
                                        <p:tav tm="100000">
                                          <p:val>
                                            <p:strVal val="#ppt_x"/>
                                          </p:val>
                                        </p:tav>
                                      </p:tavLst>
                                    </p:anim>
                                    <p:anim calcmode="lin" valueType="num">
                                      <p:cBhvr additive="base">
                                        <p:cTn id="28" dur="1000" fill="hold"/>
                                        <p:tgtEl>
                                          <p:spTgt spid="23">
                                            <p:txEl>
                                              <p:pRg st="0" end="0"/>
                                            </p:txEl>
                                          </p:spTgt>
                                        </p:tgtEl>
                                        <p:attrNameLst>
                                          <p:attrName>ppt_y</p:attrName>
                                        </p:attrNameLst>
                                      </p:cBhvr>
                                      <p:tavLst>
                                        <p:tav tm="0">
                                          <p:val>
                                            <p:strVal val="0-#ppt_h/2"/>
                                          </p:val>
                                        </p:tav>
                                        <p:tav tm="100000">
                                          <p:val>
                                            <p:strVal val="#ppt_y"/>
                                          </p:val>
                                        </p:tav>
                                      </p:tavLst>
                                    </p:anim>
                                  </p:childTnLst>
                                </p:cTn>
                              </p:par>
                              <p:par>
                                <p:cTn id="29" presetID="2" presetClass="entr" presetSubtype="1" decel="100000" fill="hold" grpId="0" nodeType="withEffect">
                                  <p:stCondLst>
                                    <p:cond delay="0"/>
                                  </p:stCondLst>
                                  <p:childTnLst>
                                    <p:set>
                                      <p:cBhvr>
                                        <p:cTn id="30" dur="1" fill="hold">
                                          <p:stCondLst>
                                            <p:cond delay="0"/>
                                          </p:stCondLst>
                                        </p:cTn>
                                        <p:tgtEl>
                                          <p:spTgt spid="24">
                                            <p:txEl>
                                              <p:pRg st="0" end="0"/>
                                            </p:txEl>
                                          </p:spTgt>
                                        </p:tgtEl>
                                        <p:attrNameLst>
                                          <p:attrName>style.visibility</p:attrName>
                                        </p:attrNameLst>
                                      </p:cBhvr>
                                      <p:to>
                                        <p:strVal val="visible"/>
                                      </p:to>
                                    </p:set>
                                    <p:anim calcmode="lin" valueType="num">
                                      <p:cBhvr additive="base">
                                        <p:cTn id="31" dur="10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24">
                                            <p:txEl>
                                              <p:pRg st="0" end="0"/>
                                            </p:txEl>
                                          </p:spTgt>
                                        </p:tgtEl>
                                        <p:attrNameLst>
                                          <p:attrName>ppt_y</p:attrName>
                                        </p:attrNameLst>
                                      </p:cBhvr>
                                      <p:tavLst>
                                        <p:tav tm="0">
                                          <p:val>
                                            <p:strVal val="0-#ppt_h/2"/>
                                          </p:val>
                                        </p:tav>
                                        <p:tav tm="100000">
                                          <p:val>
                                            <p:strVal val="#ppt_y"/>
                                          </p:val>
                                        </p:tav>
                                      </p:tavLst>
                                    </p:anim>
                                  </p:childTnLst>
                                </p:cTn>
                              </p:par>
                              <p:par>
                                <p:cTn id="33" presetID="2" presetClass="entr" presetSubtype="1" decel="100000" fill="hold" grpId="0" nodeType="withEffect">
                                  <p:stCondLst>
                                    <p:cond delay="0"/>
                                  </p:stCondLst>
                                  <p:childTnLst>
                                    <p:set>
                                      <p:cBhvr>
                                        <p:cTn id="34" dur="1" fill="hold">
                                          <p:stCondLst>
                                            <p:cond delay="0"/>
                                          </p:stCondLst>
                                        </p:cTn>
                                        <p:tgtEl>
                                          <p:spTgt spid="25">
                                            <p:txEl>
                                              <p:pRg st="0" end="0"/>
                                            </p:txEl>
                                          </p:spTgt>
                                        </p:tgtEl>
                                        <p:attrNameLst>
                                          <p:attrName>style.visibility</p:attrName>
                                        </p:attrNameLst>
                                      </p:cBhvr>
                                      <p:to>
                                        <p:strVal val="visible"/>
                                      </p:to>
                                    </p:set>
                                    <p:anim calcmode="lin" valueType="num">
                                      <p:cBhvr additive="base">
                                        <p:cTn id="35" dur="1000" fill="hold"/>
                                        <p:tgtEl>
                                          <p:spTgt spid="25">
                                            <p:txEl>
                                              <p:pRg st="0" end="0"/>
                                            </p:txEl>
                                          </p:spTgt>
                                        </p:tgtEl>
                                        <p:attrNameLst>
                                          <p:attrName>ppt_x</p:attrName>
                                        </p:attrNameLst>
                                      </p:cBhvr>
                                      <p:tavLst>
                                        <p:tav tm="0">
                                          <p:val>
                                            <p:strVal val="#ppt_x"/>
                                          </p:val>
                                        </p:tav>
                                        <p:tav tm="100000">
                                          <p:val>
                                            <p:strVal val="#ppt_x"/>
                                          </p:val>
                                        </p:tav>
                                      </p:tavLst>
                                    </p:anim>
                                    <p:anim calcmode="lin" valueType="num">
                                      <p:cBhvr additive="base">
                                        <p:cTn id="36" dur="1000" fill="hold"/>
                                        <p:tgtEl>
                                          <p:spTgt spid="25">
                                            <p:txEl>
                                              <p:pRg st="0" end="0"/>
                                            </p:txEl>
                                          </p:spTgt>
                                        </p:tgtEl>
                                        <p:attrNameLst>
                                          <p:attrName>ppt_y</p:attrName>
                                        </p:attrNameLst>
                                      </p:cBhvr>
                                      <p:tavLst>
                                        <p:tav tm="0">
                                          <p:val>
                                            <p:strVal val="0-#ppt_h/2"/>
                                          </p:val>
                                        </p:tav>
                                        <p:tav tm="100000">
                                          <p:val>
                                            <p:strVal val="#ppt_y"/>
                                          </p:val>
                                        </p:tav>
                                      </p:tavLst>
                                    </p:anim>
                                  </p:childTnLst>
                                </p:cTn>
                              </p:par>
                              <p:par>
                                <p:cTn id="37" presetID="2" presetClass="entr" presetSubtype="1" decel="10000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1000" fill="hold"/>
                                        <p:tgtEl>
                                          <p:spTgt spid="10"/>
                                        </p:tgtEl>
                                        <p:attrNameLst>
                                          <p:attrName>ppt_x</p:attrName>
                                        </p:attrNameLst>
                                      </p:cBhvr>
                                      <p:tavLst>
                                        <p:tav tm="0">
                                          <p:val>
                                            <p:strVal val="#ppt_x"/>
                                          </p:val>
                                        </p:tav>
                                        <p:tav tm="100000">
                                          <p:val>
                                            <p:strVal val="#ppt_x"/>
                                          </p:val>
                                        </p:tav>
                                      </p:tavLst>
                                    </p:anim>
                                    <p:anim calcmode="lin" valueType="num">
                                      <p:cBhvr additive="base">
                                        <p:cTn id="40" dur="1000" fill="hold"/>
                                        <p:tgtEl>
                                          <p:spTgt spid="10"/>
                                        </p:tgtEl>
                                        <p:attrNameLst>
                                          <p:attrName>ppt_y</p:attrName>
                                        </p:attrNameLst>
                                      </p:cBhvr>
                                      <p:tavLst>
                                        <p:tav tm="0">
                                          <p:val>
                                            <p:strVal val="0-#ppt_h/2"/>
                                          </p:val>
                                        </p:tav>
                                        <p:tav tm="100000">
                                          <p:val>
                                            <p:strVal val="#ppt_y"/>
                                          </p:val>
                                        </p:tav>
                                      </p:tavLst>
                                    </p:anim>
                                  </p:childTnLst>
                                </p:cTn>
                              </p:par>
                              <p:par>
                                <p:cTn id="41" presetID="2" presetClass="entr" presetSubtype="1" decel="10000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1000" fill="hold"/>
                                        <p:tgtEl>
                                          <p:spTgt spid="11"/>
                                        </p:tgtEl>
                                        <p:attrNameLst>
                                          <p:attrName>ppt_x</p:attrName>
                                        </p:attrNameLst>
                                      </p:cBhvr>
                                      <p:tavLst>
                                        <p:tav tm="0">
                                          <p:val>
                                            <p:strVal val="#ppt_x"/>
                                          </p:val>
                                        </p:tav>
                                        <p:tav tm="100000">
                                          <p:val>
                                            <p:strVal val="#ppt_x"/>
                                          </p:val>
                                        </p:tav>
                                      </p:tavLst>
                                    </p:anim>
                                    <p:anim calcmode="lin" valueType="num">
                                      <p:cBhvr additive="base">
                                        <p:cTn id="44" dur="1000" fill="hold"/>
                                        <p:tgtEl>
                                          <p:spTgt spid="11"/>
                                        </p:tgtEl>
                                        <p:attrNameLst>
                                          <p:attrName>ppt_y</p:attrName>
                                        </p:attrNameLst>
                                      </p:cBhvr>
                                      <p:tavLst>
                                        <p:tav tm="0">
                                          <p:val>
                                            <p:strVal val="0-#ppt_h/2"/>
                                          </p:val>
                                        </p:tav>
                                        <p:tav tm="100000">
                                          <p:val>
                                            <p:strVal val="#ppt_y"/>
                                          </p:val>
                                        </p:tav>
                                      </p:tavLst>
                                    </p:anim>
                                  </p:childTnLst>
                                </p:cTn>
                              </p:par>
                              <p:par>
                                <p:cTn id="45" presetID="2" presetClass="entr" presetSubtype="1" decel="100000" fill="hold" grpId="0" nodeType="with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additive="base">
                                        <p:cTn id="47" dur="1000" fill="hold"/>
                                        <p:tgtEl>
                                          <p:spTgt spid="12"/>
                                        </p:tgtEl>
                                        <p:attrNameLst>
                                          <p:attrName>ppt_x</p:attrName>
                                        </p:attrNameLst>
                                      </p:cBhvr>
                                      <p:tavLst>
                                        <p:tav tm="0">
                                          <p:val>
                                            <p:strVal val="#ppt_x"/>
                                          </p:val>
                                        </p:tav>
                                        <p:tav tm="100000">
                                          <p:val>
                                            <p:strVal val="#ppt_x"/>
                                          </p:val>
                                        </p:tav>
                                      </p:tavLst>
                                    </p:anim>
                                    <p:anim calcmode="lin" valueType="num">
                                      <p:cBhvr additive="base">
                                        <p:cTn id="48" dur="1000" fill="hold"/>
                                        <p:tgtEl>
                                          <p:spTgt spid="12"/>
                                        </p:tgtEl>
                                        <p:attrNameLst>
                                          <p:attrName>ppt_y</p:attrName>
                                        </p:attrNameLst>
                                      </p:cBhvr>
                                      <p:tavLst>
                                        <p:tav tm="0">
                                          <p:val>
                                            <p:strVal val="0-#ppt_h/2"/>
                                          </p:val>
                                        </p:tav>
                                        <p:tav tm="100000">
                                          <p:val>
                                            <p:strVal val="#ppt_y"/>
                                          </p:val>
                                        </p:tav>
                                      </p:tavLst>
                                    </p:anim>
                                  </p:childTnLst>
                                </p:cTn>
                              </p:par>
                              <p:par>
                                <p:cTn id="49" presetID="2" presetClass="entr" presetSubtype="1" decel="10000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additive="base">
                                        <p:cTn id="51" dur="1000" fill="hold"/>
                                        <p:tgtEl>
                                          <p:spTgt spid="13"/>
                                        </p:tgtEl>
                                        <p:attrNameLst>
                                          <p:attrName>ppt_x</p:attrName>
                                        </p:attrNameLst>
                                      </p:cBhvr>
                                      <p:tavLst>
                                        <p:tav tm="0">
                                          <p:val>
                                            <p:strVal val="#ppt_x"/>
                                          </p:val>
                                        </p:tav>
                                        <p:tav tm="100000">
                                          <p:val>
                                            <p:strVal val="#ppt_x"/>
                                          </p:val>
                                        </p:tav>
                                      </p:tavLst>
                                    </p:anim>
                                    <p:anim calcmode="lin" valueType="num">
                                      <p:cBhvr additive="base">
                                        <p:cTn id="52" dur="1000" fill="hold"/>
                                        <p:tgtEl>
                                          <p:spTgt spid="13"/>
                                        </p:tgtEl>
                                        <p:attrNameLst>
                                          <p:attrName>ppt_y</p:attrName>
                                        </p:attrNameLst>
                                      </p:cBhvr>
                                      <p:tavLst>
                                        <p:tav tm="0">
                                          <p:val>
                                            <p:strVal val="0-#ppt_h/2"/>
                                          </p:val>
                                        </p:tav>
                                        <p:tav tm="100000">
                                          <p:val>
                                            <p:strVal val="#ppt_y"/>
                                          </p:val>
                                        </p:tav>
                                      </p:tavLst>
                                    </p:anim>
                                  </p:childTnLst>
                                </p:cTn>
                              </p:par>
                              <p:par>
                                <p:cTn id="53" presetID="2" presetClass="entr" presetSubtype="1" decel="10000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 calcmode="lin" valueType="num">
                                      <p:cBhvr additive="base">
                                        <p:cTn id="55" dur="1000" fill="hold"/>
                                        <p:tgtEl>
                                          <p:spTgt spid="14"/>
                                        </p:tgtEl>
                                        <p:attrNameLst>
                                          <p:attrName>ppt_x</p:attrName>
                                        </p:attrNameLst>
                                      </p:cBhvr>
                                      <p:tavLst>
                                        <p:tav tm="0">
                                          <p:val>
                                            <p:strVal val="#ppt_x"/>
                                          </p:val>
                                        </p:tav>
                                        <p:tav tm="100000">
                                          <p:val>
                                            <p:strVal val="#ppt_x"/>
                                          </p:val>
                                        </p:tav>
                                      </p:tavLst>
                                    </p:anim>
                                    <p:anim calcmode="lin" valueType="num">
                                      <p:cBhvr additive="base">
                                        <p:cTn id="56" dur="1000" fill="hold"/>
                                        <p:tgtEl>
                                          <p:spTgt spid="14"/>
                                        </p:tgtEl>
                                        <p:attrNameLst>
                                          <p:attrName>ppt_y</p:attrName>
                                        </p:attrNameLst>
                                      </p:cBhvr>
                                      <p:tavLst>
                                        <p:tav tm="0">
                                          <p:val>
                                            <p:strVal val="0-#ppt_h/2"/>
                                          </p:val>
                                        </p:tav>
                                        <p:tav tm="100000">
                                          <p:val>
                                            <p:strVal val="#ppt_y"/>
                                          </p:val>
                                        </p:tav>
                                      </p:tavLst>
                                    </p:anim>
                                  </p:childTnLst>
                                </p:cTn>
                              </p:par>
                              <p:par>
                                <p:cTn id="57" presetID="2" presetClass="entr" presetSubtype="1" decel="10000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additive="base">
                                        <p:cTn id="59" dur="1000" fill="hold"/>
                                        <p:tgtEl>
                                          <p:spTgt spid="15"/>
                                        </p:tgtEl>
                                        <p:attrNameLst>
                                          <p:attrName>ppt_x</p:attrName>
                                        </p:attrNameLst>
                                      </p:cBhvr>
                                      <p:tavLst>
                                        <p:tav tm="0">
                                          <p:val>
                                            <p:strVal val="#ppt_x"/>
                                          </p:val>
                                        </p:tav>
                                        <p:tav tm="100000">
                                          <p:val>
                                            <p:strVal val="#ppt_x"/>
                                          </p:val>
                                        </p:tav>
                                      </p:tavLst>
                                    </p:anim>
                                    <p:anim calcmode="lin" valueType="num">
                                      <p:cBhvr additive="base">
                                        <p:cTn id="60" dur="1000" fill="hold"/>
                                        <p:tgtEl>
                                          <p:spTgt spid="15"/>
                                        </p:tgtEl>
                                        <p:attrNameLst>
                                          <p:attrName>ppt_y</p:attrName>
                                        </p:attrNameLst>
                                      </p:cBhvr>
                                      <p:tavLst>
                                        <p:tav tm="0">
                                          <p:val>
                                            <p:strVal val="0-#ppt_h/2"/>
                                          </p:val>
                                        </p:tav>
                                        <p:tav tm="100000">
                                          <p:val>
                                            <p:strVal val="#ppt_y"/>
                                          </p:val>
                                        </p:tav>
                                      </p:tavLst>
                                    </p:anim>
                                  </p:childTnLst>
                                </p:cTn>
                              </p:par>
                              <p:par>
                                <p:cTn id="61" presetID="2" presetClass="entr" presetSubtype="1" decel="10000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additive="base">
                                        <p:cTn id="63" dur="1000" fill="hold"/>
                                        <p:tgtEl>
                                          <p:spTgt spid="16"/>
                                        </p:tgtEl>
                                        <p:attrNameLst>
                                          <p:attrName>ppt_x</p:attrName>
                                        </p:attrNameLst>
                                      </p:cBhvr>
                                      <p:tavLst>
                                        <p:tav tm="0">
                                          <p:val>
                                            <p:strVal val="#ppt_x"/>
                                          </p:val>
                                        </p:tav>
                                        <p:tav tm="100000">
                                          <p:val>
                                            <p:strVal val="#ppt_x"/>
                                          </p:val>
                                        </p:tav>
                                      </p:tavLst>
                                    </p:anim>
                                    <p:anim calcmode="lin" valueType="num">
                                      <p:cBhvr additive="base">
                                        <p:cTn id="64" dur="1000" fill="hold"/>
                                        <p:tgtEl>
                                          <p:spTgt spid="16"/>
                                        </p:tgtEl>
                                        <p:attrNameLst>
                                          <p:attrName>ppt_y</p:attrName>
                                        </p:attrNameLst>
                                      </p:cBhvr>
                                      <p:tavLst>
                                        <p:tav tm="0">
                                          <p:val>
                                            <p:strVal val="0-#ppt_h/2"/>
                                          </p:val>
                                        </p:tav>
                                        <p:tav tm="100000">
                                          <p:val>
                                            <p:strVal val="#ppt_y"/>
                                          </p:val>
                                        </p:tav>
                                      </p:tavLst>
                                    </p:anim>
                                  </p:childTnLst>
                                </p:cTn>
                              </p:par>
                              <p:par>
                                <p:cTn id="65" presetID="2" presetClass="entr" presetSubtype="1" decel="100000" fill="hold" grpId="0" nodeType="with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additive="base">
                                        <p:cTn id="67" dur="1000" fill="hold"/>
                                        <p:tgtEl>
                                          <p:spTgt spid="5"/>
                                        </p:tgtEl>
                                        <p:attrNameLst>
                                          <p:attrName>ppt_x</p:attrName>
                                        </p:attrNameLst>
                                      </p:cBhvr>
                                      <p:tavLst>
                                        <p:tav tm="0">
                                          <p:val>
                                            <p:strVal val="#ppt_x"/>
                                          </p:val>
                                        </p:tav>
                                        <p:tav tm="100000">
                                          <p:val>
                                            <p:strVal val="#ppt_x"/>
                                          </p:val>
                                        </p:tav>
                                      </p:tavLst>
                                    </p:anim>
                                    <p:anim calcmode="lin" valueType="num">
                                      <p:cBhvr additive="base">
                                        <p:cTn id="68" dur="1000" fill="hold"/>
                                        <p:tgtEl>
                                          <p:spTgt spid="5"/>
                                        </p:tgtEl>
                                        <p:attrNameLst>
                                          <p:attrName>ppt_y</p:attrName>
                                        </p:attrNameLst>
                                      </p:cBhvr>
                                      <p:tavLst>
                                        <p:tav tm="0">
                                          <p:val>
                                            <p:strVal val="0-#ppt_h/2"/>
                                          </p:val>
                                        </p:tav>
                                        <p:tav tm="100000">
                                          <p:val>
                                            <p:strVal val="#ppt_y"/>
                                          </p:val>
                                        </p:tav>
                                      </p:tavLst>
                                    </p:anim>
                                  </p:childTnLst>
                                </p:cTn>
                              </p:par>
                              <p:par>
                                <p:cTn id="69" presetID="2" presetClass="entr" presetSubtype="1"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1000" fill="hold"/>
                                        <p:tgtEl>
                                          <p:spTgt spid="6"/>
                                        </p:tgtEl>
                                        <p:attrNameLst>
                                          <p:attrName>ppt_x</p:attrName>
                                        </p:attrNameLst>
                                      </p:cBhvr>
                                      <p:tavLst>
                                        <p:tav tm="0">
                                          <p:val>
                                            <p:strVal val="#ppt_x"/>
                                          </p:val>
                                        </p:tav>
                                        <p:tav tm="100000">
                                          <p:val>
                                            <p:strVal val="#ppt_x"/>
                                          </p:val>
                                        </p:tav>
                                      </p:tavLst>
                                    </p:anim>
                                    <p:anim calcmode="lin" valueType="num">
                                      <p:cBhvr additive="base">
                                        <p:cTn id="72" dur="1000" fill="hold"/>
                                        <p:tgtEl>
                                          <p:spTgt spid="6"/>
                                        </p:tgtEl>
                                        <p:attrNameLst>
                                          <p:attrName>ppt_y</p:attrName>
                                        </p:attrNameLst>
                                      </p:cBhvr>
                                      <p:tavLst>
                                        <p:tav tm="0">
                                          <p:val>
                                            <p:strVal val="0-#ppt_h/2"/>
                                          </p:val>
                                        </p:tav>
                                        <p:tav tm="100000">
                                          <p:val>
                                            <p:strVal val="#ppt_y"/>
                                          </p:val>
                                        </p:tav>
                                      </p:tavLst>
                                    </p:anim>
                                  </p:childTnLst>
                                </p:cTn>
                              </p:par>
                              <p:par>
                                <p:cTn id="73" presetID="2" presetClass="entr" presetSubtype="1" decel="100000" fill="hold" grpId="0" nodeType="withEffect">
                                  <p:stCondLst>
                                    <p:cond delay="0"/>
                                  </p:stCondLst>
                                  <p:childTnLst>
                                    <p:set>
                                      <p:cBhvr>
                                        <p:cTn id="74" dur="1" fill="hold">
                                          <p:stCondLst>
                                            <p:cond delay="0"/>
                                          </p:stCondLst>
                                        </p:cTn>
                                        <p:tgtEl>
                                          <p:spTgt spid="7"/>
                                        </p:tgtEl>
                                        <p:attrNameLst>
                                          <p:attrName>style.visibility</p:attrName>
                                        </p:attrNameLst>
                                      </p:cBhvr>
                                      <p:to>
                                        <p:strVal val="visible"/>
                                      </p:to>
                                    </p:set>
                                    <p:anim calcmode="lin" valueType="num">
                                      <p:cBhvr additive="base">
                                        <p:cTn id="75" dur="1000" fill="hold"/>
                                        <p:tgtEl>
                                          <p:spTgt spid="7"/>
                                        </p:tgtEl>
                                        <p:attrNameLst>
                                          <p:attrName>ppt_x</p:attrName>
                                        </p:attrNameLst>
                                      </p:cBhvr>
                                      <p:tavLst>
                                        <p:tav tm="0">
                                          <p:val>
                                            <p:strVal val="#ppt_x"/>
                                          </p:val>
                                        </p:tav>
                                        <p:tav tm="100000">
                                          <p:val>
                                            <p:strVal val="#ppt_x"/>
                                          </p:val>
                                        </p:tav>
                                      </p:tavLst>
                                    </p:anim>
                                    <p:anim calcmode="lin" valueType="num">
                                      <p:cBhvr additive="base">
                                        <p:cTn id="76" dur="1000" fill="hold"/>
                                        <p:tgtEl>
                                          <p:spTgt spid="7"/>
                                        </p:tgtEl>
                                        <p:attrNameLst>
                                          <p:attrName>ppt_y</p:attrName>
                                        </p:attrNameLst>
                                      </p:cBhvr>
                                      <p:tavLst>
                                        <p:tav tm="0">
                                          <p:val>
                                            <p:strVal val="0-#ppt_h/2"/>
                                          </p:val>
                                        </p:tav>
                                        <p:tav tm="100000">
                                          <p:val>
                                            <p:strVal val="#ppt_y"/>
                                          </p:val>
                                        </p:tav>
                                      </p:tavLst>
                                    </p:anim>
                                  </p:childTnLst>
                                </p:cTn>
                              </p:par>
                              <p:par>
                                <p:cTn id="77" presetID="2" presetClass="entr" presetSubtype="1" decel="100000" fill="hold" grpId="0" nodeType="withEffect">
                                  <p:stCondLst>
                                    <p:cond delay="0"/>
                                  </p:stCondLst>
                                  <p:childTnLst>
                                    <p:set>
                                      <p:cBhvr>
                                        <p:cTn id="78" dur="1" fill="hold">
                                          <p:stCondLst>
                                            <p:cond delay="0"/>
                                          </p:stCondLst>
                                        </p:cTn>
                                        <p:tgtEl>
                                          <p:spTgt spid="8"/>
                                        </p:tgtEl>
                                        <p:attrNameLst>
                                          <p:attrName>style.visibility</p:attrName>
                                        </p:attrNameLst>
                                      </p:cBhvr>
                                      <p:to>
                                        <p:strVal val="visible"/>
                                      </p:to>
                                    </p:set>
                                    <p:anim calcmode="lin" valueType="num">
                                      <p:cBhvr additive="base">
                                        <p:cTn id="79" dur="1000" fill="hold"/>
                                        <p:tgtEl>
                                          <p:spTgt spid="8"/>
                                        </p:tgtEl>
                                        <p:attrNameLst>
                                          <p:attrName>ppt_x</p:attrName>
                                        </p:attrNameLst>
                                      </p:cBhvr>
                                      <p:tavLst>
                                        <p:tav tm="0">
                                          <p:val>
                                            <p:strVal val="#ppt_x"/>
                                          </p:val>
                                        </p:tav>
                                        <p:tav tm="100000">
                                          <p:val>
                                            <p:strVal val="#ppt_x"/>
                                          </p:val>
                                        </p:tav>
                                      </p:tavLst>
                                    </p:anim>
                                    <p:anim calcmode="lin" valueType="num">
                                      <p:cBhvr additive="base">
                                        <p:cTn id="80" dur="1000" fill="hold"/>
                                        <p:tgtEl>
                                          <p:spTgt spid="8"/>
                                        </p:tgtEl>
                                        <p:attrNameLst>
                                          <p:attrName>ppt_y</p:attrName>
                                        </p:attrNameLst>
                                      </p:cBhvr>
                                      <p:tavLst>
                                        <p:tav tm="0">
                                          <p:val>
                                            <p:strVal val="0-#ppt_h/2"/>
                                          </p:val>
                                        </p:tav>
                                        <p:tav tm="100000">
                                          <p:val>
                                            <p:strVal val="#ppt_y"/>
                                          </p:val>
                                        </p:tav>
                                      </p:tavLst>
                                    </p:anim>
                                  </p:childTnLst>
                                </p:cTn>
                              </p:par>
                              <p:par>
                                <p:cTn id="81" presetID="2" presetClass="entr" presetSubtype="1" decel="100000" fill="hold" grpId="0" nodeType="withEffect">
                                  <p:stCondLst>
                                    <p:cond delay="0"/>
                                  </p:stCondLst>
                                  <p:childTnLst>
                                    <p:set>
                                      <p:cBhvr>
                                        <p:cTn id="82" dur="1" fill="hold">
                                          <p:stCondLst>
                                            <p:cond delay="0"/>
                                          </p:stCondLst>
                                        </p:cTn>
                                        <p:tgtEl>
                                          <p:spTgt spid="9"/>
                                        </p:tgtEl>
                                        <p:attrNameLst>
                                          <p:attrName>style.visibility</p:attrName>
                                        </p:attrNameLst>
                                      </p:cBhvr>
                                      <p:to>
                                        <p:strVal val="visible"/>
                                      </p:to>
                                    </p:set>
                                    <p:anim calcmode="lin" valueType="num">
                                      <p:cBhvr additive="base">
                                        <p:cTn id="83" dur="1000" fill="hold"/>
                                        <p:tgtEl>
                                          <p:spTgt spid="9"/>
                                        </p:tgtEl>
                                        <p:attrNameLst>
                                          <p:attrName>ppt_x</p:attrName>
                                        </p:attrNameLst>
                                      </p:cBhvr>
                                      <p:tavLst>
                                        <p:tav tm="0">
                                          <p:val>
                                            <p:strVal val="#ppt_x"/>
                                          </p:val>
                                        </p:tav>
                                        <p:tav tm="100000">
                                          <p:val>
                                            <p:strVal val="#ppt_x"/>
                                          </p:val>
                                        </p:tav>
                                      </p:tavLst>
                                    </p:anim>
                                    <p:anim calcmode="lin" valueType="num">
                                      <p:cBhvr additive="base">
                                        <p:cTn id="84" dur="1000" fill="hold"/>
                                        <p:tgtEl>
                                          <p:spTgt spid="9"/>
                                        </p:tgtEl>
                                        <p:attrNameLst>
                                          <p:attrName>ppt_y</p:attrName>
                                        </p:attrNameLst>
                                      </p:cBhvr>
                                      <p:tavLst>
                                        <p:tav tm="0">
                                          <p:val>
                                            <p:strVal val="0-#ppt_h/2"/>
                                          </p:val>
                                        </p:tav>
                                        <p:tav tm="100000">
                                          <p:val>
                                            <p:strVal val="#ppt_y"/>
                                          </p:val>
                                        </p:tav>
                                      </p:tavLst>
                                    </p:anim>
                                  </p:childTnLst>
                                </p:cTn>
                              </p:par>
                              <p:par>
                                <p:cTn id="85" presetID="10" presetClass="entr" presetSubtype="0" fill="hold" grpId="1" nodeType="withEffect">
                                  <p:stCondLst>
                                    <p:cond delay="0"/>
                                  </p:stCondLst>
                                  <p:childTnLst>
                                    <p:set>
                                      <p:cBhvr>
                                        <p:cTn id="86" dur="1" fill="hold">
                                          <p:stCondLst>
                                            <p:cond delay="0"/>
                                          </p:stCondLst>
                                        </p:cTn>
                                        <p:tgtEl>
                                          <p:spTgt spid="18">
                                            <p:txEl>
                                              <p:pRg st="0" end="0"/>
                                            </p:txEl>
                                          </p:spTgt>
                                        </p:tgtEl>
                                        <p:attrNameLst>
                                          <p:attrName>style.visibility</p:attrName>
                                        </p:attrNameLst>
                                      </p:cBhvr>
                                      <p:to>
                                        <p:strVal val="visible"/>
                                      </p:to>
                                    </p:set>
                                    <p:animEffect transition="in" filter="fade">
                                      <p:cBhvr>
                                        <p:cTn id="87" dur="1000"/>
                                        <p:tgtEl>
                                          <p:spTgt spid="18">
                                            <p:txEl>
                                              <p:pRg st="0" end="0"/>
                                            </p:txEl>
                                          </p:spTgt>
                                        </p:tgtEl>
                                      </p:cBhvr>
                                    </p:animEffect>
                                  </p:childTnLst>
                                </p:cTn>
                              </p:par>
                              <p:par>
                                <p:cTn id="88" presetID="10" presetClass="entr" presetSubtype="0" fill="hold" grpId="1" nodeType="withEffect">
                                  <p:stCondLst>
                                    <p:cond delay="0"/>
                                  </p:stCondLst>
                                  <p:childTnLst>
                                    <p:set>
                                      <p:cBhvr>
                                        <p:cTn id="89" dur="1" fill="hold">
                                          <p:stCondLst>
                                            <p:cond delay="0"/>
                                          </p:stCondLst>
                                        </p:cTn>
                                        <p:tgtEl>
                                          <p:spTgt spid="19">
                                            <p:txEl>
                                              <p:pRg st="0" end="0"/>
                                            </p:txEl>
                                          </p:spTgt>
                                        </p:tgtEl>
                                        <p:attrNameLst>
                                          <p:attrName>style.visibility</p:attrName>
                                        </p:attrNameLst>
                                      </p:cBhvr>
                                      <p:to>
                                        <p:strVal val="visible"/>
                                      </p:to>
                                    </p:set>
                                    <p:animEffect transition="in" filter="fade">
                                      <p:cBhvr>
                                        <p:cTn id="90" dur="1000"/>
                                        <p:tgtEl>
                                          <p:spTgt spid="19">
                                            <p:txEl>
                                              <p:pRg st="0" end="0"/>
                                            </p:txEl>
                                          </p:spTgt>
                                        </p:tgtEl>
                                      </p:cBhvr>
                                    </p:animEffect>
                                  </p:childTnLst>
                                </p:cTn>
                              </p:par>
                              <p:par>
                                <p:cTn id="91" presetID="10" presetClass="entr" presetSubtype="0" fill="hold" grpId="1" nodeType="withEffect">
                                  <p:stCondLst>
                                    <p:cond delay="0"/>
                                  </p:stCondLst>
                                  <p:childTnLst>
                                    <p:set>
                                      <p:cBhvr>
                                        <p:cTn id="92" dur="1" fill="hold">
                                          <p:stCondLst>
                                            <p:cond delay="0"/>
                                          </p:stCondLst>
                                        </p:cTn>
                                        <p:tgtEl>
                                          <p:spTgt spid="20">
                                            <p:txEl>
                                              <p:pRg st="0" end="0"/>
                                            </p:txEl>
                                          </p:spTgt>
                                        </p:tgtEl>
                                        <p:attrNameLst>
                                          <p:attrName>style.visibility</p:attrName>
                                        </p:attrNameLst>
                                      </p:cBhvr>
                                      <p:to>
                                        <p:strVal val="visible"/>
                                      </p:to>
                                    </p:set>
                                    <p:animEffect transition="in" filter="fade">
                                      <p:cBhvr>
                                        <p:cTn id="93" dur="1000"/>
                                        <p:tgtEl>
                                          <p:spTgt spid="20">
                                            <p:txEl>
                                              <p:pRg st="0" end="0"/>
                                            </p:txEl>
                                          </p:spTgt>
                                        </p:tgtEl>
                                      </p:cBhvr>
                                    </p:animEffect>
                                  </p:childTnLst>
                                </p:cTn>
                              </p:par>
                              <p:par>
                                <p:cTn id="94" presetID="10" presetClass="entr" presetSubtype="0" fill="hold" grpId="1" nodeType="withEffect">
                                  <p:stCondLst>
                                    <p:cond delay="0"/>
                                  </p:stCondLst>
                                  <p:childTnLst>
                                    <p:set>
                                      <p:cBhvr>
                                        <p:cTn id="95" dur="1" fill="hold">
                                          <p:stCondLst>
                                            <p:cond delay="0"/>
                                          </p:stCondLst>
                                        </p:cTn>
                                        <p:tgtEl>
                                          <p:spTgt spid="21">
                                            <p:txEl>
                                              <p:pRg st="0" end="0"/>
                                            </p:txEl>
                                          </p:spTgt>
                                        </p:tgtEl>
                                        <p:attrNameLst>
                                          <p:attrName>style.visibility</p:attrName>
                                        </p:attrNameLst>
                                      </p:cBhvr>
                                      <p:to>
                                        <p:strVal val="visible"/>
                                      </p:to>
                                    </p:set>
                                    <p:animEffect transition="in" filter="fade">
                                      <p:cBhvr>
                                        <p:cTn id="96" dur="1000"/>
                                        <p:tgtEl>
                                          <p:spTgt spid="21">
                                            <p:txEl>
                                              <p:pRg st="0" end="0"/>
                                            </p:txEl>
                                          </p:spTgt>
                                        </p:tgtEl>
                                      </p:cBhvr>
                                    </p:animEffect>
                                  </p:childTnLst>
                                </p:cTn>
                              </p:par>
                              <p:par>
                                <p:cTn id="97" presetID="10" presetClass="entr" presetSubtype="0" fill="hold" grpId="1" nodeType="withEffect">
                                  <p:stCondLst>
                                    <p:cond delay="0"/>
                                  </p:stCondLst>
                                  <p:childTnLst>
                                    <p:set>
                                      <p:cBhvr>
                                        <p:cTn id="98" dur="1" fill="hold">
                                          <p:stCondLst>
                                            <p:cond delay="0"/>
                                          </p:stCondLst>
                                        </p:cTn>
                                        <p:tgtEl>
                                          <p:spTgt spid="22">
                                            <p:txEl>
                                              <p:pRg st="0" end="0"/>
                                            </p:txEl>
                                          </p:spTgt>
                                        </p:tgtEl>
                                        <p:attrNameLst>
                                          <p:attrName>style.visibility</p:attrName>
                                        </p:attrNameLst>
                                      </p:cBhvr>
                                      <p:to>
                                        <p:strVal val="visible"/>
                                      </p:to>
                                    </p:set>
                                    <p:animEffect transition="in" filter="fade">
                                      <p:cBhvr>
                                        <p:cTn id="99" dur="1000"/>
                                        <p:tgtEl>
                                          <p:spTgt spid="22">
                                            <p:txEl>
                                              <p:pRg st="0" end="0"/>
                                            </p:txEl>
                                          </p:spTgt>
                                        </p:tgtEl>
                                      </p:cBhvr>
                                    </p:animEffect>
                                  </p:childTnLst>
                                </p:cTn>
                              </p:par>
                              <p:par>
                                <p:cTn id="100" presetID="10" presetClass="entr" presetSubtype="0" fill="hold" grpId="1" nodeType="withEffect">
                                  <p:stCondLst>
                                    <p:cond delay="0"/>
                                  </p:stCondLst>
                                  <p:childTnLst>
                                    <p:set>
                                      <p:cBhvr>
                                        <p:cTn id="101" dur="1" fill="hold">
                                          <p:stCondLst>
                                            <p:cond delay="0"/>
                                          </p:stCondLst>
                                        </p:cTn>
                                        <p:tgtEl>
                                          <p:spTgt spid="23">
                                            <p:txEl>
                                              <p:pRg st="0" end="0"/>
                                            </p:txEl>
                                          </p:spTgt>
                                        </p:tgtEl>
                                        <p:attrNameLst>
                                          <p:attrName>style.visibility</p:attrName>
                                        </p:attrNameLst>
                                      </p:cBhvr>
                                      <p:to>
                                        <p:strVal val="visible"/>
                                      </p:to>
                                    </p:set>
                                    <p:animEffect transition="in" filter="fade">
                                      <p:cBhvr>
                                        <p:cTn id="102" dur="1000"/>
                                        <p:tgtEl>
                                          <p:spTgt spid="23">
                                            <p:txEl>
                                              <p:pRg st="0" end="0"/>
                                            </p:txEl>
                                          </p:spTgt>
                                        </p:tgtEl>
                                      </p:cBhvr>
                                    </p:animEffect>
                                  </p:childTnLst>
                                </p:cTn>
                              </p:par>
                              <p:par>
                                <p:cTn id="103" presetID="10" presetClass="entr" presetSubtype="0" fill="hold" grpId="1" nodeType="withEffect">
                                  <p:stCondLst>
                                    <p:cond delay="0"/>
                                  </p:stCondLst>
                                  <p:childTnLst>
                                    <p:set>
                                      <p:cBhvr>
                                        <p:cTn id="104" dur="1" fill="hold">
                                          <p:stCondLst>
                                            <p:cond delay="0"/>
                                          </p:stCondLst>
                                        </p:cTn>
                                        <p:tgtEl>
                                          <p:spTgt spid="24">
                                            <p:txEl>
                                              <p:pRg st="0" end="0"/>
                                            </p:txEl>
                                          </p:spTgt>
                                        </p:tgtEl>
                                        <p:attrNameLst>
                                          <p:attrName>style.visibility</p:attrName>
                                        </p:attrNameLst>
                                      </p:cBhvr>
                                      <p:to>
                                        <p:strVal val="visible"/>
                                      </p:to>
                                    </p:set>
                                    <p:animEffect transition="in" filter="fade">
                                      <p:cBhvr>
                                        <p:cTn id="105" dur="1000"/>
                                        <p:tgtEl>
                                          <p:spTgt spid="24">
                                            <p:txEl>
                                              <p:pRg st="0" end="0"/>
                                            </p:txEl>
                                          </p:spTgt>
                                        </p:tgtEl>
                                      </p:cBhvr>
                                    </p:animEffect>
                                  </p:childTnLst>
                                </p:cTn>
                              </p:par>
                              <p:par>
                                <p:cTn id="106" presetID="10" presetClass="entr" presetSubtype="0" fill="hold" grpId="1" nodeType="withEffect">
                                  <p:stCondLst>
                                    <p:cond delay="0"/>
                                  </p:stCondLst>
                                  <p:childTnLst>
                                    <p:set>
                                      <p:cBhvr>
                                        <p:cTn id="107" dur="1" fill="hold">
                                          <p:stCondLst>
                                            <p:cond delay="0"/>
                                          </p:stCondLst>
                                        </p:cTn>
                                        <p:tgtEl>
                                          <p:spTgt spid="25">
                                            <p:txEl>
                                              <p:pRg st="0" end="0"/>
                                            </p:txEl>
                                          </p:spTgt>
                                        </p:tgtEl>
                                        <p:attrNameLst>
                                          <p:attrName>style.visibility</p:attrName>
                                        </p:attrNameLst>
                                      </p:cBhvr>
                                      <p:to>
                                        <p:strVal val="visible"/>
                                      </p:to>
                                    </p:set>
                                    <p:animEffect transition="in" filter="fade">
                                      <p:cBhvr>
                                        <p:cTn id="108" dur="1000"/>
                                        <p:tgtEl>
                                          <p:spTgt spid="25">
                                            <p:txEl>
                                              <p:pRg st="0" end="0"/>
                                            </p:txEl>
                                          </p:spTgt>
                                        </p:tgtEl>
                                      </p:cBhvr>
                                    </p:animEffect>
                                  </p:childTnLst>
                                </p:cTn>
                              </p:par>
                              <p:par>
                                <p:cTn id="109" presetID="10" presetClass="entr" presetSubtype="0" fill="hold" grpId="1" nodeType="withEffect">
                                  <p:stCondLst>
                                    <p:cond delay="0"/>
                                  </p:stCondLst>
                                  <p:childTnLst>
                                    <p:set>
                                      <p:cBhvr>
                                        <p:cTn id="110" dur="1" fill="hold">
                                          <p:stCondLst>
                                            <p:cond delay="0"/>
                                          </p:stCondLst>
                                        </p:cTn>
                                        <p:tgtEl>
                                          <p:spTgt spid="10"/>
                                        </p:tgtEl>
                                        <p:attrNameLst>
                                          <p:attrName>style.visibility</p:attrName>
                                        </p:attrNameLst>
                                      </p:cBhvr>
                                      <p:to>
                                        <p:strVal val="visible"/>
                                      </p:to>
                                    </p:set>
                                    <p:animEffect transition="in" filter="fade">
                                      <p:cBhvr>
                                        <p:cTn id="111" dur="1000"/>
                                        <p:tgtEl>
                                          <p:spTgt spid="10"/>
                                        </p:tgtEl>
                                      </p:cBhvr>
                                    </p:animEffect>
                                  </p:childTnLst>
                                </p:cTn>
                              </p:par>
                              <p:par>
                                <p:cTn id="112" presetID="10" presetClass="entr" presetSubtype="0" fill="hold" grpId="1" nodeType="withEffect">
                                  <p:stCondLst>
                                    <p:cond delay="0"/>
                                  </p:stCondLst>
                                  <p:childTnLst>
                                    <p:set>
                                      <p:cBhvr>
                                        <p:cTn id="113" dur="1" fill="hold">
                                          <p:stCondLst>
                                            <p:cond delay="0"/>
                                          </p:stCondLst>
                                        </p:cTn>
                                        <p:tgtEl>
                                          <p:spTgt spid="11"/>
                                        </p:tgtEl>
                                        <p:attrNameLst>
                                          <p:attrName>style.visibility</p:attrName>
                                        </p:attrNameLst>
                                      </p:cBhvr>
                                      <p:to>
                                        <p:strVal val="visible"/>
                                      </p:to>
                                    </p:set>
                                    <p:animEffect transition="in" filter="fade">
                                      <p:cBhvr>
                                        <p:cTn id="114" dur="1000"/>
                                        <p:tgtEl>
                                          <p:spTgt spid="11"/>
                                        </p:tgtEl>
                                      </p:cBhvr>
                                    </p:animEffect>
                                  </p:childTnLst>
                                </p:cTn>
                              </p:par>
                              <p:par>
                                <p:cTn id="115" presetID="10" presetClass="entr" presetSubtype="0" fill="hold" grpId="1" nodeType="withEffect">
                                  <p:stCondLst>
                                    <p:cond delay="0"/>
                                  </p:stCondLst>
                                  <p:childTnLst>
                                    <p:set>
                                      <p:cBhvr>
                                        <p:cTn id="116" dur="1" fill="hold">
                                          <p:stCondLst>
                                            <p:cond delay="0"/>
                                          </p:stCondLst>
                                        </p:cTn>
                                        <p:tgtEl>
                                          <p:spTgt spid="12"/>
                                        </p:tgtEl>
                                        <p:attrNameLst>
                                          <p:attrName>style.visibility</p:attrName>
                                        </p:attrNameLst>
                                      </p:cBhvr>
                                      <p:to>
                                        <p:strVal val="visible"/>
                                      </p:to>
                                    </p:set>
                                    <p:animEffect transition="in" filter="fade">
                                      <p:cBhvr>
                                        <p:cTn id="117" dur="1000"/>
                                        <p:tgtEl>
                                          <p:spTgt spid="12"/>
                                        </p:tgtEl>
                                      </p:cBhvr>
                                    </p:animEffect>
                                  </p:childTnLst>
                                </p:cTn>
                              </p:par>
                              <p:par>
                                <p:cTn id="118" presetID="10" presetClass="entr" presetSubtype="0" fill="hold" grpId="1" nodeType="withEffect">
                                  <p:stCondLst>
                                    <p:cond delay="0"/>
                                  </p:stCondLst>
                                  <p:childTnLst>
                                    <p:set>
                                      <p:cBhvr>
                                        <p:cTn id="119" dur="1" fill="hold">
                                          <p:stCondLst>
                                            <p:cond delay="0"/>
                                          </p:stCondLst>
                                        </p:cTn>
                                        <p:tgtEl>
                                          <p:spTgt spid="13"/>
                                        </p:tgtEl>
                                        <p:attrNameLst>
                                          <p:attrName>style.visibility</p:attrName>
                                        </p:attrNameLst>
                                      </p:cBhvr>
                                      <p:to>
                                        <p:strVal val="visible"/>
                                      </p:to>
                                    </p:set>
                                    <p:animEffect transition="in" filter="fade">
                                      <p:cBhvr>
                                        <p:cTn id="120" dur="1000"/>
                                        <p:tgtEl>
                                          <p:spTgt spid="13"/>
                                        </p:tgtEl>
                                      </p:cBhvr>
                                    </p:animEffect>
                                  </p:childTnLst>
                                </p:cTn>
                              </p:par>
                              <p:par>
                                <p:cTn id="121" presetID="10" presetClass="entr" presetSubtype="0" fill="hold" grpId="1" nodeType="withEffect">
                                  <p:stCondLst>
                                    <p:cond delay="0"/>
                                  </p:stCondLst>
                                  <p:childTnLst>
                                    <p:set>
                                      <p:cBhvr>
                                        <p:cTn id="122" dur="1" fill="hold">
                                          <p:stCondLst>
                                            <p:cond delay="0"/>
                                          </p:stCondLst>
                                        </p:cTn>
                                        <p:tgtEl>
                                          <p:spTgt spid="14"/>
                                        </p:tgtEl>
                                        <p:attrNameLst>
                                          <p:attrName>style.visibility</p:attrName>
                                        </p:attrNameLst>
                                      </p:cBhvr>
                                      <p:to>
                                        <p:strVal val="visible"/>
                                      </p:to>
                                    </p:set>
                                    <p:animEffect transition="in" filter="fade">
                                      <p:cBhvr>
                                        <p:cTn id="123" dur="1000"/>
                                        <p:tgtEl>
                                          <p:spTgt spid="14"/>
                                        </p:tgtEl>
                                      </p:cBhvr>
                                    </p:animEffect>
                                  </p:childTnLst>
                                </p:cTn>
                              </p:par>
                              <p:par>
                                <p:cTn id="124" presetID="10" presetClass="entr" presetSubtype="0" fill="hold" grpId="1" nodeType="withEffect">
                                  <p:stCondLst>
                                    <p:cond delay="0"/>
                                  </p:stCondLst>
                                  <p:childTnLst>
                                    <p:set>
                                      <p:cBhvr>
                                        <p:cTn id="125" dur="1" fill="hold">
                                          <p:stCondLst>
                                            <p:cond delay="0"/>
                                          </p:stCondLst>
                                        </p:cTn>
                                        <p:tgtEl>
                                          <p:spTgt spid="15"/>
                                        </p:tgtEl>
                                        <p:attrNameLst>
                                          <p:attrName>style.visibility</p:attrName>
                                        </p:attrNameLst>
                                      </p:cBhvr>
                                      <p:to>
                                        <p:strVal val="visible"/>
                                      </p:to>
                                    </p:set>
                                    <p:animEffect transition="in" filter="fade">
                                      <p:cBhvr>
                                        <p:cTn id="126" dur="1000"/>
                                        <p:tgtEl>
                                          <p:spTgt spid="15"/>
                                        </p:tgtEl>
                                      </p:cBhvr>
                                    </p:animEffect>
                                  </p:childTnLst>
                                </p:cTn>
                              </p:par>
                              <p:par>
                                <p:cTn id="127" presetID="10" presetClass="entr" presetSubtype="0" fill="hold" grpId="1" nodeType="withEffect">
                                  <p:stCondLst>
                                    <p:cond delay="0"/>
                                  </p:stCondLst>
                                  <p:childTnLst>
                                    <p:set>
                                      <p:cBhvr>
                                        <p:cTn id="128" dur="1" fill="hold">
                                          <p:stCondLst>
                                            <p:cond delay="0"/>
                                          </p:stCondLst>
                                        </p:cTn>
                                        <p:tgtEl>
                                          <p:spTgt spid="16"/>
                                        </p:tgtEl>
                                        <p:attrNameLst>
                                          <p:attrName>style.visibility</p:attrName>
                                        </p:attrNameLst>
                                      </p:cBhvr>
                                      <p:to>
                                        <p:strVal val="visible"/>
                                      </p:to>
                                    </p:set>
                                    <p:animEffect transition="in" filter="fade">
                                      <p:cBhvr>
                                        <p:cTn id="129" dur="1000"/>
                                        <p:tgtEl>
                                          <p:spTgt spid="16"/>
                                        </p:tgtEl>
                                      </p:cBhvr>
                                    </p:animEffect>
                                  </p:childTnLst>
                                </p:cTn>
                              </p:par>
                              <p:par>
                                <p:cTn id="130" presetID="10" presetClass="entr" presetSubtype="0" fill="hold" grpId="1" nodeType="with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fade">
                                      <p:cBhvr>
                                        <p:cTn id="132" dur="1000"/>
                                        <p:tgtEl>
                                          <p:spTgt spid="5"/>
                                        </p:tgtEl>
                                      </p:cBhvr>
                                    </p:animEffect>
                                  </p:childTnLst>
                                </p:cTn>
                              </p:par>
                              <p:par>
                                <p:cTn id="133" presetID="10" presetClass="entr" presetSubtype="0" fill="hold" grpId="1" nodeType="withEffect">
                                  <p:stCondLst>
                                    <p:cond delay="0"/>
                                  </p:stCondLst>
                                  <p:childTnLst>
                                    <p:set>
                                      <p:cBhvr>
                                        <p:cTn id="134" dur="1" fill="hold">
                                          <p:stCondLst>
                                            <p:cond delay="0"/>
                                          </p:stCondLst>
                                        </p:cTn>
                                        <p:tgtEl>
                                          <p:spTgt spid="6"/>
                                        </p:tgtEl>
                                        <p:attrNameLst>
                                          <p:attrName>style.visibility</p:attrName>
                                        </p:attrNameLst>
                                      </p:cBhvr>
                                      <p:to>
                                        <p:strVal val="visible"/>
                                      </p:to>
                                    </p:set>
                                    <p:animEffect transition="in" filter="fade">
                                      <p:cBhvr>
                                        <p:cTn id="135" dur="1000"/>
                                        <p:tgtEl>
                                          <p:spTgt spid="6"/>
                                        </p:tgtEl>
                                      </p:cBhvr>
                                    </p:animEffect>
                                  </p:childTnLst>
                                </p:cTn>
                              </p:par>
                              <p:par>
                                <p:cTn id="136" presetID="10" presetClass="entr" presetSubtype="0" fill="hold" grpId="1" nodeType="withEffect">
                                  <p:stCondLst>
                                    <p:cond delay="0"/>
                                  </p:stCondLst>
                                  <p:childTnLst>
                                    <p:set>
                                      <p:cBhvr>
                                        <p:cTn id="137" dur="1" fill="hold">
                                          <p:stCondLst>
                                            <p:cond delay="0"/>
                                          </p:stCondLst>
                                        </p:cTn>
                                        <p:tgtEl>
                                          <p:spTgt spid="7"/>
                                        </p:tgtEl>
                                        <p:attrNameLst>
                                          <p:attrName>style.visibility</p:attrName>
                                        </p:attrNameLst>
                                      </p:cBhvr>
                                      <p:to>
                                        <p:strVal val="visible"/>
                                      </p:to>
                                    </p:set>
                                    <p:animEffect transition="in" filter="fade">
                                      <p:cBhvr>
                                        <p:cTn id="138" dur="1000"/>
                                        <p:tgtEl>
                                          <p:spTgt spid="7"/>
                                        </p:tgtEl>
                                      </p:cBhvr>
                                    </p:animEffect>
                                  </p:childTnLst>
                                </p:cTn>
                              </p:par>
                              <p:par>
                                <p:cTn id="139" presetID="10" presetClass="entr" presetSubtype="0" fill="hold" grpId="1" nodeType="withEffect">
                                  <p:stCondLst>
                                    <p:cond delay="0"/>
                                  </p:stCondLst>
                                  <p:childTnLst>
                                    <p:set>
                                      <p:cBhvr>
                                        <p:cTn id="140" dur="1" fill="hold">
                                          <p:stCondLst>
                                            <p:cond delay="0"/>
                                          </p:stCondLst>
                                        </p:cTn>
                                        <p:tgtEl>
                                          <p:spTgt spid="8"/>
                                        </p:tgtEl>
                                        <p:attrNameLst>
                                          <p:attrName>style.visibility</p:attrName>
                                        </p:attrNameLst>
                                      </p:cBhvr>
                                      <p:to>
                                        <p:strVal val="visible"/>
                                      </p:to>
                                    </p:set>
                                    <p:animEffect transition="in" filter="fade">
                                      <p:cBhvr>
                                        <p:cTn id="141" dur="1000"/>
                                        <p:tgtEl>
                                          <p:spTgt spid="8"/>
                                        </p:tgtEl>
                                      </p:cBhvr>
                                    </p:animEffect>
                                  </p:childTnLst>
                                </p:cTn>
                              </p:par>
                              <p:par>
                                <p:cTn id="142" presetID="10" presetClass="entr" presetSubtype="0" fill="hold" grpId="1" nodeType="withEffect">
                                  <p:stCondLst>
                                    <p:cond delay="0"/>
                                  </p:stCondLst>
                                  <p:childTnLst>
                                    <p:set>
                                      <p:cBhvr>
                                        <p:cTn id="143" dur="1" fill="hold">
                                          <p:stCondLst>
                                            <p:cond delay="0"/>
                                          </p:stCondLst>
                                        </p:cTn>
                                        <p:tgtEl>
                                          <p:spTgt spid="9"/>
                                        </p:tgtEl>
                                        <p:attrNameLst>
                                          <p:attrName>style.visibility</p:attrName>
                                        </p:attrNameLst>
                                      </p:cBhvr>
                                      <p:to>
                                        <p:strVal val="visible"/>
                                      </p:to>
                                    </p:set>
                                    <p:animEffect transition="in" filter="fade">
                                      <p:cBhvr>
                                        <p:cTn id="144" dur="1000"/>
                                        <p:tgtEl>
                                          <p:spTgt spid="9"/>
                                        </p:tgtEl>
                                      </p:cBhvr>
                                    </p:animEffect>
                                  </p:childTnLst>
                                </p:cTn>
                              </p:par>
                              <p:par>
                                <p:cTn id="145" presetID="2" presetClass="entr" presetSubtype="1" decel="100000" fill="hold" grpId="0" nodeType="withEffect">
                                  <p:stCondLst>
                                    <p:cond delay="0"/>
                                  </p:stCondLst>
                                  <p:childTnLst>
                                    <p:set>
                                      <p:cBhvr>
                                        <p:cTn id="146" dur="1" fill="hold">
                                          <p:stCondLst>
                                            <p:cond delay="0"/>
                                          </p:stCondLst>
                                        </p:cTn>
                                        <p:tgtEl>
                                          <p:spTgt spid="46">
                                            <p:txEl>
                                              <p:pRg st="0" end="0"/>
                                            </p:txEl>
                                          </p:spTgt>
                                        </p:tgtEl>
                                        <p:attrNameLst>
                                          <p:attrName>style.visibility</p:attrName>
                                        </p:attrNameLst>
                                      </p:cBhvr>
                                      <p:to>
                                        <p:strVal val="visible"/>
                                      </p:to>
                                    </p:set>
                                    <p:anim calcmode="lin" valueType="num">
                                      <p:cBhvr additive="base">
                                        <p:cTn id="147" dur="1000" fill="hold"/>
                                        <p:tgtEl>
                                          <p:spTgt spid="46">
                                            <p:txEl>
                                              <p:pRg st="0" end="0"/>
                                            </p:txEl>
                                          </p:spTgt>
                                        </p:tgtEl>
                                        <p:attrNameLst>
                                          <p:attrName>ppt_x</p:attrName>
                                        </p:attrNameLst>
                                      </p:cBhvr>
                                      <p:tavLst>
                                        <p:tav tm="0">
                                          <p:val>
                                            <p:strVal val="#ppt_x"/>
                                          </p:val>
                                        </p:tav>
                                        <p:tav tm="100000">
                                          <p:val>
                                            <p:strVal val="#ppt_x"/>
                                          </p:val>
                                        </p:tav>
                                      </p:tavLst>
                                    </p:anim>
                                    <p:anim calcmode="lin" valueType="num">
                                      <p:cBhvr additive="base">
                                        <p:cTn id="148" dur="1000" fill="hold"/>
                                        <p:tgtEl>
                                          <p:spTgt spid="46">
                                            <p:txEl>
                                              <p:pRg st="0" end="0"/>
                                            </p:txEl>
                                          </p:spTgt>
                                        </p:tgtEl>
                                        <p:attrNameLst>
                                          <p:attrName>ppt_y</p:attrName>
                                        </p:attrNameLst>
                                      </p:cBhvr>
                                      <p:tavLst>
                                        <p:tav tm="0">
                                          <p:val>
                                            <p:strVal val="0-#ppt_h/2"/>
                                          </p:val>
                                        </p:tav>
                                        <p:tav tm="100000">
                                          <p:val>
                                            <p:strVal val="#ppt_y"/>
                                          </p:val>
                                        </p:tav>
                                      </p:tavLst>
                                    </p:anim>
                                  </p:childTnLst>
                                </p:cTn>
                              </p:par>
                              <p:par>
                                <p:cTn id="149" presetID="2" presetClass="entr" presetSubtype="1" decel="100000" fill="hold" grpId="0" nodeType="withEffect">
                                  <p:stCondLst>
                                    <p:cond delay="0"/>
                                  </p:stCondLst>
                                  <p:childTnLst>
                                    <p:set>
                                      <p:cBhvr>
                                        <p:cTn id="150" dur="1" fill="hold">
                                          <p:stCondLst>
                                            <p:cond delay="0"/>
                                          </p:stCondLst>
                                        </p:cTn>
                                        <p:tgtEl>
                                          <p:spTgt spid="47">
                                            <p:txEl>
                                              <p:pRg st="0" end="0"/>
                                            </p:txEl>
                                          </p:spTgt>
                                        </p:tgtEl>
                                        <p:attrNameLst>
                                          <p:attrName>style.visibility</p:attrName>
                                        </p:attrNameLst>
                                      </p:cBhvr>
                                      <p:to>
                                        <p:strVal val="visible"/>
                                      </p:to>
                                    </p:set>
                                    <p:anim calcmode="lin" valueType="num">
                                      <p:cBhvr additive="base">
                                        <p:cTn id="151"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152" dur="1000" fill="hold"/>
                                        <p:tgtEl>
                                          <p:spTgt spid="47">
                                            <p:txEl>
                                              <p:pRg st="0" end="0"/>
                                            </p:txEl>
                                          </p:spTgt>
                                        </p:tgtEl>
                                        <p:attrNameLst>
                                          <p:attrName>ppt_y</p:attrName>
                                        </p:attrNameLst>
                                      </p:cBhvr>
                                      <p:tavLst>
                                        <p:tav tm="0">
                                          <p:val>
                                            <p:strVal val="0-#ppt_h/2"/>
                                          </p:val>
                                        </p:tav>
                                        <p:tav tm="100000">
                                          <p:val>
                                            <p:strVal val="#ppt_y"/>
                                          </p:val>
                                        </p:tav>
                                      </p:tavLst>
                                    </p:anim>
                                  </p:childTnLst>
                                </p:cTn>
                              </p:par>
                              <p:par>
                                <p:cTn id="153" presetID="2" presetClass="entr" presetSubtype="1" decel="100000" fill="hold" grpId="0" nodeType="withEffect">
                                  <p:stCondLst>
                                    <p:cond delay="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decel="100000" fill="hold" grpId="0" nodeType="withEffect">
                                  <p:stCondLst>
                                    <p:cond delay="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decel="100000" fill="hold" grpId="0" nodeType="withEffect">
                                  <p:stCondLst>
                                    <p:cond delay="0"/>
                                  </p:stCondLst>
                                  <p:childTnLst>
                                    <p:set>
                                      <p:cBhvr>
                                        <p:cTn id="162" dur="1" fill="hold">
                                          <p:stCondLst>
                                            <p:cond delay="0"/>
                                          </p:stCondLst>
                                        </p:cTn>
                                        <p:tgtEl>
                                          <p:spTgt spid="39"/>
                                        </p:tgtEl>
                                        <p:attrNameLst>
                                          <p:attrName>style.visibility</p:attrName>
                                        </p:attrNameLst>
                                      </p:cBhvr>
                                      <p:to>
                                        <p:strVal val="visible"/>
                                      </p:to>
                                    </p:set>
                                    <p:anim calcmode="lin" valueType="num">
                                      <p:cBhvr additive="base">
                                        <p:cTn id="163" dur="1000" fill="hold"/>
                                        <p:tgtEl>
                                          <p:spTgt spid="39"/>
                                        </p:tgtEl>
                                        <p:attrNameLst>
                                          <p:attrName>ppt_x</p:attrName>
                                        </p:attrNameLst>
                                      </p:cBhvr>
                                      <p:tavLst>
                                        <p:tav tm="0">
                                          <p:val>
                                            <p:strVal val="#ppt_x"/>
                                          </p:val>
                                        </p:tav>
                                        <p:tav tm="100000">
                                          <p:val>
                                            <p:strVal val="#ppt_x"/>
                                          </p:val>
                                        </p:tav>
                                      </p:tavLst>
                                    </p:anim>
                                    <p:anim calcmode="lin" valueType="num">
                                      <p:cBhvr additive="base">
                                        <p:cTn id="164" dur="1000" fill="hold"/>
                                        <p:tgtEl>
                                          <p:spTgt spid="39"/>
                                        </p:tgtEl>
                                        <p:attrNameLst>
                                          <p:attrName>ppt_y</p:attrName>
                                        </p:attrNameLst>
                                      </p:cBhvr>
                                      <p:tavLst>
                                        <p:tav tm="0">
                                          <p:val>
                                            <p:strVal val="0-#ppt_h/2"/>
                                          </p:val>
                                        </p:tav>
                                        <p:tav tm="100000">
                                          <p:val>
                                            <p:strVal val="#ppt_y"/>
                                          </p:val>
                                        </p:tav>
                                      </p:tavLst>
                                    </p:anim>
                                  </p:childTnLst>
                                </p:cTn>
                              </p:par>
                              <p:par>
                                <p:cTn id="165" presetID="2" presetClass="entr" presetSubtype="1" decel="100000" fill="hold" grpId="0" nodeType="withEffect">
                                  <p:stCondLst>
                                    <p:cond delay="0"/>
                                  </p:stCondLst>
                                  <p:childTnLst>
                                    <p:set>
                                      <p:cBhvr>
                                        <p:cTn id="166" dur="1" fill="hold">
                                          <p:stCondLst>
                                            <p:cond delay="0"/>
                                          </p:stCondLst>
                                        </p:cTn>
                                        <p:tgtEl>
                                          <p:spTgt spid="43"/>
                                        </p:tgtEl>
                                        <p:attrNameLst>
                                          <p:attrName>style.visibility</p:attrName>
                                        </p:attrNameLst>
                                      </p:cBhvr>
                                      <p:to>
                                        <p:strVal val="visible"/>
                                      </p:to>
                                    </p:set>
                                    <p:anim calcmode="lin" valueType="num">
                                      <p:cBhvr additive="base">
                                        <p:cTn id="167" dur="1000" fill="hold"/>
                                        <p:tgtEl>
                                          <p:spTgt spid="43"/>
                                        </p:tgtEl>
                                        <p:attrNameLst>
                                          <p:attrName>ppt_x</p:attrName>
                                        </p:attrNameLst>
                                      </p:cBhvr>
                                      <p:tavLst>
                                        <p:tav tm="0">
                                          <p:val>
                                            <p:strVal val="#ppt_x"/>
                                          </p:val>
                                        </p:tav>
                                        <p:tav tm="100000">
                                          <p:val>
                                            <p:strVal val="#ppt_x"/>
                                          </p:val>
                                        </p:tav>
                                      </p:tavLst>
                                    </p:anim>
                                    <p:anim calcmode="lin" valueType="num">
                                      <p:cBhvr additive="base">
                                        <p:cTn id="168" dur="1000" fill="hold"/>
                                        <p:tgtEl>
                                          <p:spTgt spid="43"/>
                                        </p:tgtEl>
                                        <p:attrNameLst>
                                          <p:attrName>ppt_y</p:attrName>
                                        </p:attrNameLst>
                                      </p:cBhvr>
                                      <p:tavLst>
                                        <p:tav tm="0">
                                          <p:val>
                                            <p:strVal val="0-#ppt_h/2"/>
                                          </p:val>
                                        </p:tav>
                                        <p:tav tm="100000">
                                          <p:val>
                                            <p:strVal val="#ppt_y"/>
                                          </p:val>
                                        </p:tav>
                                      </p:tavLst>
                                    </p:anim>
                                  </p:childTnLst>
                                </p:cTn>
                              </p:par>
                              <p:par>
                                <p:cTn id="169" presetID="10" presetClass="entr" presetSubtype="0" fill="hold" grpId="1" nodeType="withEffect">
                                  <p:stCondLst>
                                    <p:cond delay="0"/>
                                  </p:stCondLst>
                                  <p:childTnLst>
                                    <p:set>
                                      <p:cBhvr>
                                        <p:cTn id="170" dur="1" fill="hold">
                                          <p:stCondLst>
                                            <p:cond delay="0"/>
                                          </p:stCondLst>
                                        </p:cTn>
                                        <p:tgtEl>
                                          <p:spTgt spid="46">
                                            <p:txEl>
                                              <p:pRg st="0" end="0"/>
                                            </p:txEl>
                                          </p:spTgt>
                                        </p:tgtEl>
                                        <p:attrNameLst>
                                          <p:attrName>style.visibility</p:attrName>
                                        </p:attrNameLst>
                                      </p:cBhvr>
                                      <p:to>
                                        <p:strVal val="visible"/>
                                      </p:to>
                                    </p:set>
                                    <p:animEffect transition="in" filter="fade">
                                      <p:cBhvr>
                                        <p:cTn id="171" dur="1000"/>
                                        <p:tgtEl>
                                          <p:spTgt spid="46">
                                            <p:txEl>
                                              <p:pRg st="0" end="0"/>
                                            </p:txEl>
                                          </p:spTgt>
                                        </p:tgtEl>
                                      </p:cBhvr>
                                    </p:animEffect>
                                  </p:childTnLst>
                                </p:cTn>
                              </p:par>
                              <p:par>
                                <p:cTn id="172" presetID="10" presetClass="entr" presetSubtype="0" fill="hold" grpId="1" nodeType="withEffect">
                                  <p:stCondLst>
                                    <p:cond delay="0"/>
                                  </p:stCondLst>
                                  <p:childTnLst>
                                    <p:set>
                                      <p:cBhvr>
                                        <p:cTn id="173" dur="1" fill="hold">
                                          <p:stCondLst>
                                            <p:cond delay="0"/>
                                          </p:stCondLst>
                                        </p:cTn>
                                        <p:tgtEl>
                                          <p:spTgt spid="47">
                                            <p:txEl>
                                              <p:pRg st="0" end="0"/>
                                            </p:txEl>
                                          </p:spTgt>
                                        </p:tgtEl>
                                        <p:attrNameLst>
                                          <p:attrName>style.visibility</p:attrName>
                                        </p:attrNameLst>
                                      </p:cBhvr>
                                      <p:to>
                                        <p:strVal val="visible"/>
                                      </p:to>
                                    </p:set>
                                    <p:animEffect transition="in" filter="fade">
                                      <p:cBhvr>
                                        <p:cTn id="174" dur="1000"/>
                                        <p:tgtEl>
                                          <p:spTgt spid="47">
                                            <p:txEl>
                                              <p:pRg st="0" end="0"/>
                                            </p:txEl>
                                          </p:spTgt>
                                        </p:tgtEl>
                                      </p:cBhvr>
                                    </p:animEffect>
                                  </p:childTnLst>
                                </p:cTn>
                              </p:par>
                              <p:par>
                                <p:cTn id="175" presetID="10" presetClass="entr" presetSubtype="0" fill="hold" grpId="1" nodeType="withEffect">
                                  <p:stCondLst>
                                    <p:cond delay="0"/>
                                  </p:stCondLst>
                                  <p:childTnLst>
                                    <p:set>
                                      <p:cBhvr>
                                        <p:cTn id="176" dur="1" fill="hold">
                                          <p:stCondLst>
                                            <p:cond delay="0"/>
                                          </p:stCondLst>
                                        </p:cTn>
                                        <p:tgtEl>
                                          <p:spTgt spid="44"/>
                                        </p:tgtEl>
                                        <p:attrNameLst>
                                          <p:attrName>style.visibility</p:attrName>
                                        </p:attrNameLst>
                                      </p:cBhvr>
                                      <p:to>
                                        <p:strVal val="visible"/>
                                      </p:to>
                                    </p:set>
                                    <p:animEffect transition="in" filter="fade">
                                      <p:cBhvr>
                                        <p:cTn id="177" dur="1000"/>
                                        <p:tgtEl>
                                          <p:spTgt spid="44"/>
                                        </p:tgtEl>
                                      </p:cBhvr>
                                    </p:animEffect>
                                  </p:childTnLst>
                                </p:cTn>
                              </p:par>
                              <p:par>
                                <p:cTn id="178" presetID="10" presetClass="entr" presetSubtype="0" fill="hold" grpId="1" nodeType="withEffect">
                                  <p:stCondLst>
                                    <p:cond delay="0"/>
                                  </p:stCondLst>
                                  <p:childTnLst>
                                    <p:set>
                                      <p:cBhvr>
                                        <p:cTn id="179" dur="1" fill="hold">
                                          <p:stCondLst>
                                            <p:cond delay="0"/>
                                          </p:stCondLst>
                                        </p:cTn>
                                        <p:tgtEl>
                                          <p:spTgt spid="45"/>
                                        </p:tgtEl>
                                        <p:attrNameLst>
                                          <p:attrName>style.visibility</p:attrName>
                                        </p:attrNameLst>
                                      </p:cBhvr>
                                      <p:to>
                                        <p:strVal val="visible"/>
                                      </p:to>
                                    </p:set>
                                    <p:animEffect transition="in" filter="fade">
                                      <p:cBhvr>
                                        <p:cTn id="180" dur="1000"/>
                                        <p:tgtEl>
                                          <p:spTgt spid="45"/>
                                        </p:tgtEl>
                                      </p:cBhvr>
                                    </p:animEffect>
                                  </p:childTnLst>
                                </p:cTn>
                              </p:par>
                              <p:par>
                                <p:cTn id="181" presetID="10" presetClass="entr" presetSubtype="0" fill="hold" grpId="1" nodeType="withEffect">
                                  <p:stCondLst>
                                    <p:cond delay="0"/>
                                  </p:stCondLst>
                                  <p:childTnLst>
                                    <p:set>
                                      <p:cBhvr>
                                        <p:cTn id="182" dur="1" fill="hold">
                                          <p:stCondLst>
                                            <p:cond delay="0"/>
                                          </p:stCondLst>
                                        </p:cTn>
                                        <p:tgtEl>
                                          <p:spTgt spid="39"/>
                                        </p:tgtEl>
                                        <p:attrNameLst>
                                          <p:attrName>style.visibility</p:attrName>
                                        </p:attrNameLst>
                                      </p:cBhvr>
                                      <p:to>
                                        <p:strVal val="visible"/>
                                      </p:to>
                                    </p:set>
                                    <p:animEffect transition="in" filter="fade">
                                      <p:cBhvr>
                                        <p:cTn id="183" dur="1000"/>
                                        <p:tgtEl>
                                          <p:spTgt spid="39"/>
                                        </p:tgtEl>
                                      </p:cBhvr>
                                    </p:animEffect>
                                  </p:childTnLst>
                                </p:cTn>
                              </p:par>
                              <p:par>
                                <p:cTn id="184" presetID="10" presetClass="entr" presetSubtype="0" fill="hold" grpId="1" nodeType="withEffect">
                                  <p:stCondLst>
                                    <p:cond delay="0"/>
                                  </p:stCondLst>
                                  <p:childTnLst>
                                    <p:set>
                                      <p:cBhvr>
                                        <p:cTn id="185" dur="1" fill="hold">
                                          <p:stCondLst>
                                            <p:cond delay="0"/>
                                          </p:stCondLst>
                                        </p:cTn>
                                        <p:tgtEl>
                                          <p:spTgt spid="43"/>
                                        </p:tgtEl>
                                        <p:attrNameLst>
                                          <p:attrName>style.visibility</p:attrName>
                                        </p:attrNameLst>
                                      </p:cBhvr>
                                      <p:to>
                                        <p:strVal val="visible"/>
                                      </p:to>
                                    </p:set>
                                    <p:animEffect transition="in" filter="fade">
                                      <p:cBhvr>
                                        <p:cTn id="186" dur="1000"/>
                                        <p:tgtEl>
                                          <p:spTgt spid="43"/>
                                        </p:tgtEl>
                                      </p:cBhvr>
                                    </p:animEffect>
                                  </p:childTnLst>
                                </p:cTn>
                              </p:par>
                              <p:par>
                                <p:cTn id="187" presetID="2" presetClass="entr" presetSubtype="1" decel="100000" fill="hold" grpId="0" nodeType="withEffect">
                                  <p:stCondLst>
                                    <p:cond delay="0"/>
                                  </p:stCondLst>
                                  <p:childTnLst>
                                    <p:set>
                                      <p:cBhvr>
                                        <p:cTn id="188" dur="1" fill="hold">
                                          <p:stCondLst>
                                            <p:cond delay="0"/>
                                          </p:stCondLst>
                                        </p:cTn>
                                        <p:tgtEl>
                                          <p:spTgt spid="52">
                                            <p:txEl>
                                              <p:pRg st="0" end="0"/>
                                            </p:txEl>
                                          </p:spTgt>
                                        </p:tgtEl>
                                        <p:attrNameLst>
                                          <p:attrName>style.visibility</p:attrName>
                                        </p:attrNameLst>
                                      </p:cBhvr>
                                      <p:to>
                                        <p:strVal val="visible"/>
                                      </p:to>
                                    </p:set>
                                    <p:anim calcmode="lin" valueType="num">
                                      <p:cBhvr additive="base">
                                        <p:cTn id="189"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additive="base">
                                        <p:cTn id="190" dur="1000" fill="hold"/>
                                        <p:tgtEl>
                                          <p:spTgt spid="52">
                                            <p:txEl>
                                              <p:pRg st="0" end="0"/>
                                            </p:txEl>
                                          </p:spTgt>
                                        </p:tgtEl>
                                        <p:attrNameLst>
                                          <p:attrName>ppt_y</p:attrName>
                                        </p:attrNameLst>
                                      </p:cBhvr>
                                      <p:tavLst>
                                        <p:tav tm="0">
                                          <p:val>
                                            <p:strVal val="0-#ppt_h/2"/>
                                          </p:val>
                                        </p:tav>
                                        <p:tav tm="100000">
                                          <p:val>
                                            <p:strVal val="#ppt_y"/>
                                          </p:val>
                                        </p:tav>
                                      </p:tavLst>
                                    </p:anim>
                                  </p:childTnLst>
                                </p:cTn>
                              </p:par>
                              <p:par>
                                <p:cTn id="191" presetID="10" presetClass="entr" presetSubtype="0" fill="hold" grpId="1" nodeType="withEffect">
                                  <p:stCondLst>
                                    <p:cond delay="0"/>
                                  </p:stCondLst>
                                  <p:childTnLst>
                                    <p:set>
                                      <p:cBhvr>
                                        <p:cTn id="192" dur="1" fill="hold">
                                          <p:stCondLst>
                                            <p:cond delay="0"/>
                                          </p:stCondLst>
                                        </p:cTn>
                                        <p:tgtEl>
                                          <p:spTgt spid="52">
                                            <p:txEl>
                                              <p:pRg st="0" end="0"/>
                                            </p:txEl>
                                          </p:spTgt>
                                        </p:tgtEl>
                                        <p:attrNameLst>
                                          <p:attrName>style.visibility</p:attrName>
                                        </p:attrNameLst>
                                      </p:cBhvr>
                                      <p:to>
                                        <p:strVal val="visible"/>
                                      </p:to>
                                    </p:set>
                                    <p:animEffect transition="in" filter="fade">
                                      <p:cBhvr>
                                        <p:cTn id="193" dur="1000"/>
                                        <p:tgtEl>
                                          <p:spTgt spid="52">
                                            <p:txEl>
                                              <p:pRg st="0" end="0"/>
                                            </p:txEl>
                                          </p:spTgt>
                                        </p:tgtEl>
                                      </p:cBhvr>
                                    </p:animEffect>
                                  </p:childTnLst>
                                </p:cTn>
                              </p:par>
                            </p:childTnLst>
                          </p:cTn>
                        </p:par>
                        <p:par>
                          <p:cTn id="194" fill="hold">
                            <p:stCondLst>
                              <p:cond delay="1000"/>
                            </p:stCondLst>
                            <p:childTnLst>
                              <p:par>
                                <p:cTn id="195" presetID="10" presetClass="entr" presetSubtype="0" fill="hold" grpId="0" nodeType="afterEffect">
                                  <p:stCondLst>
                                    <p:cond delay="0"/>
                                  </p:stCondLst>
                                  <p:childTnLst>
                                    <p:set>
                                      <p:cBhvr>
                                        <p:cTn id="196" dur="1" fill="hold">
                                          <p:stCondLst>
                                            <p:cond delay="0"/>
                                          </p:stCondLst>
                                        </p:cTn>
                                        <p:tgtEl>
                                          <p:spTgt spid="26">
                                            <p:txEl>
                                              <p:pRg st="0" end="0"/>
                                            </p:txEl>
                                          </p:spTgt>
                                        </p:tgtEl>
                                        <p:attrNameLst>
                                          <p:attrName>style.visibility</p:attrName>
                                        </p:attrNameLst>
                                      </p:cBhvr>
                                      <p:to>
                                        <p:strVal val="visible"/>
                                      </p:to>
                                    </p:set>
                                    <p:animEffect transition="in" filter="fade">
                                      <p:cBhvr>
                                        <p:cTn id="197" dur="500"/>
                                        <p:tgtEl>
                                          <p:spTgt spid="26">
                                            <p:txEl>
                                              <p:pRg st="0" end="0"/>
                                            </p:txEl>
                                          </p:spTgt>
                                        </p:tgtEl>
                                      </p:cBhvr>
                                    </p:animEffect>
                                  </p:childTnLst>
                                </p:cTn>
                              </p:par>
                              <p:par>
                                <p:cTn id="198" presetID="10" presetClass="entr" presetSubtype="0" fill="hold" grpId="0" nodeType="withEffect">
                                  <p:stCondLst>
                                    <p:cond delay="0"/>
                                  </p:stCondLst>
                                  <p:childTnLst>
                                    <p:set>
                                      <p:cBhvr>
                                        <p:cTn id="199" dur="1" fill="hold">
                                          <p:stCondLst>
                                            <p:cond delay="0"/>
                                          </p:stCondLst>
                                        </p:cTn>
                                        <p:tgtEl>
                                          <p:spTgt spid="27">
                                            <p:txEl>
                                              <p:pRg st="0" end="0"/>
                                            </p:txEl>
                                          </p:spTgt>
                                        </p:tgtEl>
                                        <p:attrNameLst>
                                          <p:attrName>style.visibility</p:attrName>
                                        </p:attrNameLst>
                                      </p:cBhvr>
                                      <p:to>
                                        <p:strVal val="visible"/>
                                      </p:to>
                                    </p:set>
                                    <p:animEffect transition="in" filter="fade">
                                      <p:cBhvr>
                                        <p:cTn id="200" dur="500"/>
                                        <p:tgtEl>
                                          <p:spTgt spid="27">
                                            <p:txEl>
                                              <p:pRg st="0" end="0"/>
                                            </p:txEl>
                                          </p:spTgt>
                                        </p:tgtEl>
                                      </p:cBhvr>
                                    </p:animEffect>
                                  </p:childTnLst>
                                </p:cTn>
                              </p:par>
                              <p:par>
                                <p:cTn id="201" presetID="10" presetClass="entr" presetSubtype="0" fill="hold" grpId="0" nodeType="withEffect">
                                  <p:stCondLst>
                                    <p:cond delay="0"/>
                                  </p:stCondLst>
                                  <p:childTnLst>
                                    <p:set>
                                      <p:cBhvr>
                                        <p:cTn id="202" dur="1" fill="hold">
                                          <p:stCondLst>
                                            <p:cond delay="0"/>
                                          </p:stCondLst>
                                        </p:cTn>
                                        <p:tgtEl>
                                          <p:spTgt spid="28">
                                            <p:txEl>
                                              <p:pRg st="0" end="0"/>
                                            </p:txEl>
                                          </p:spTgt>
                                        </p:tgtEl>
                                        <p:attrNameLst>
                                          <p:attrName>style.visibility</p:attrName>
                                        </p:attrNameLst>
                                      </p:cBhvr>
                                      <p:to>
                                        <p:strVal val="visible"/>
                                      </p:to>
                                    </p:set>
                                    <p:animEffect transition="in" filter="fade">
                                      <p:cBhvr>
                                        <p:cTn id="203" dur="500"/>
                                        <p:tgtEl>
                                          <p:spTgt spid="28">
                                            <p:txEl>
                                              <p:pRg st="0" end="0"/>
                                            </p:txEl>
                                          </p:spTgt>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29">
                                            <p:txEl>
                                              <p:pRg st="0" end="0"/>
                                            </p:txEl>
                                          </p:spTgt>
                                        </p:tgtEl>
                                        <p:attrNameLst>
                                          <p:attrName>style.visibility</p:attrName>
                                        </p:attrNameLst>
                                      </p:cBhvr>
                                      <p:to>
                                        <p:strVal val="visible"/>
                                      </p:to>
                                    </p:set>
                                    <p:animEffect transition="in" filter="fade">
                                      <p:cBhvr>
                                        <p:cTn id="206" dur="500"/>
                                        <p:tgtEl>
                                          <p:spTgt spid="29">
                                            <p:txEl>
                                              <p:pRg st="0" end="0"/>
                                            </p:txEl>
                                          </p:spTgt>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30">
                                            <p:txEl>
                                              <p:pRg st="0" end="0"/>
                                            </p:txEl>
                                          </p:spTgt>
                                        </p:tgtEl>
                                        <p:attrNameLst>
                                          <p:attrName>style.visibility</p:attrName>
                                        </p:attrNameLst>
                                      </p:cBhvr>
                                      <p:to>
                                        <p:strVal val="visible"/>
                                      </p:to>
                                    </p:set>
                                    <p:animEffect transition="in" filter="fade">
                                      <p:cBhvr>
                                        <p:cTn id="209" dur="500"/>
                                        <p:tgtEl>
                                          <p:spTgt spid="30">
                                            <p:txEl>
                                              <p:pRg st="0" end="0"/>
                                            </p:txEl>
                                          </p:spTgt>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31">
                                            <p:txEl>
                                              <p:pRg st="0" end="0"/>
                                            </p:txEl>
                                          </p:spTgt>
                                        </p:tgtEl>
                                        <p:attrNameLst>
                                          <p:attrName>style.visibility</p:attrName>
                                        </p:attrNameLst>
                                      </p:cBhvr>
                                      <p:to>
                                        <p:strVal val="visible"/>
                                      </p:to>
                                    </p:set>
                                    <p:animEffect transition="in" filter="fade">
                                      <p:cBhvr>
                                        <p:cTn id="212" dur="500"/>
                                        <p:tgtEl>
                                          <p:spTgt spid="31">
                                            <p:txEl>
                                              <p:pRg st="0" end="0"/>
                                            </p:txEl>
                                          </p:spTgt>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32">
                                            <p:txEl>
                                              <p:pRg st="0" end="0"/>
                                            </p:txEl>
                                          </p:spTgt>
                                        </p:tgtEl>
                                        <p:attrNameLst>
                                          <p:attrName>style.visibility</p:attrName>
                                        </p:attrNameLst>
                                      </p:cBhvr>
                                      <p:to>
                                        <p:strVal val="visible"/>
                                      </p:to>
                                    </p:set>
                                    <p:animEffect transition="in" filter="fade">
                                      <p:cBhvr>
                                        <p:cTn id="215" dur="500"/>
                                        <p:tgtEl>
                                          <p:spTgt spid="32">
                                            <p:txEl>
                                              <p:pRg st="0" end="0"/>
                                            </p:txEl>
                                          </p:spTgt>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33">
                                            <p:txEl>
                                              <p:pRg st="0" end="0"/>
                                            </p:txEl>
                                          </p:spTgt>
                                        </p:tgtEl>
                                        <p:attrNameLst>
                                          <p:attrName>style.visibility</p:attrName>
                                        </p:attrNameLst>
                                      </p:cBhvr>
                                      <p:to>
                                        <p:strVal val="visible"/>
                                      </p:to>
                                    </p:set>
                                    <p:animEffect transition="in" filter="fade">
                                      <p:cBhvr>
                                        <p:cTn id="218" dur="500"/>
                                        <p:tgtEl>
                                          <p:spTgt spid="33">
                                            <p:txEl>
                                              <p:pRg st="0" end="0"/>
                                            </p:txEl>
                                          </p:spTgt>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4">
                                            <p:txEl>
                                              <p:pRg st="0" end="0"/>
                                            </p:txEl>
                                          </p:spTgt>
                                        </p:tgtEl>
                                        <p:attrNameLst>
                                          <p:attrName>style.visibility</p:attrName>
                                        </p:attrNameLst>
                                      </p:cBhvr>
                                      <p:to>
                                        <p:strVal val="visible"/>
                                      </p:to>
                                    </p:set>
                                    <p:animEffect transition="in" filter="fade">
                                      <p:cBhvr>
                                        <p:cTn id="221" dur="500"/>
                                        <p:tgtEl>
                                          <p:spTgt spid="34">
                                            <p:txEl>
                                              <p:pRg st="0" end="0"/>
                                            </p:txEl>
                                          </p:spTgt>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35">
                                            <p:txEl>
                                              <p:pRg st="0" end="0"/>
                                            </p:txEl>
                                          </p:spTgt>
                                        </p:tgtEl>
                                        <p:attrNameLst>
                                          <p:attrName>style.visibility</p:attrName>
                                        </p:attrNameLst>
                                      </p:cBhvr>
                                      <p:to>
                                        <p:strVal val="visible"/>
                                      </p:to>
                                    </p:set>
                                    <p:animEffect transition="in" filter="fade">
                                      <p:cBhvr>
                                        <p:cTn id="224" dur="500"/>
                                        <p:tgtEl>
                                          <p:spTgt spid="35">
                                            <p:txEl>
                                              <p:pRg st="0" end="0"/>
                                            </p:txEl>
                                          </p:spTgt>
                                        </p:tgtEl>
                                      </p:cBhvr>
                                    </p:animEffect>
                                  </p:childTnLst>
                                </p:cTn>
                              </p:par>
                              <p:par>
                                <p:cTn id="225" presetID="10" presetClass="entr" presetSubtype="0" fill="hold" grpId="0" nodeType="withEffect">
                                  <p:stCondLst>
                                    <p:cond delay="0"/>
                                  </p:stCondLst>
                                  <p:childTnLst>
                                    <p:set>
                                      <p:cBhvr>
                                        <p:cTn id="226" dur="1" fill="hold">
                                          <p:stCondLst>
                                            <p:cond delay="0"/>
                                          </p:stCondLst>
                                        </p:cTn>
                                        <p:tgtEl>
                                          <p:spTgt spid="48">
                                            <p:txEl>
                                              <p:pRg st="0" end="0"/>
                                            </p:txEl>
                                          </p:spTgt>
                                        </p:tgtEl>
                                        <p:attrNameLst>
                                          <p:attrName>style.visibility</p:attrName>
                                        </p:attrNameLst>
                                      </p:cBhvr>
                                      <p:to>
                                        <p:strVal val="visible"/>
                                      </p:to>
                                    </p:set>
                                    <p:animEffect transition="in" filter="fade">
                                      <p:cBhvr>
                                        <p:cTn id="227" dur="500"/>
                                        <p:tgtEl>
                                          <p:spTgt spid="48">
                                            <p:txEl>
                                              <p:pRg st="0" end="0"/>
                                            </p:txEl>
                                          </p:spTgt>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49">
                                            <p:txEl>
                                              <p:pRg st="0" end="0"/>
                                            </p:txEl>
                                          </p:spTgt>
                                        </p:tgtEl>
                                        <p:attrNameLst>
                                          <p:attrName>style.visibility</p:attrName>
                                        </p:attrNameLst>
                                      </p:cBhvr>
                                      <p:to>
                                        <p:strVal val="visible"/>
                                      </p:to>
                                    </p:set>
                                    <p:animEffect transition="in" filter="fade">
                                      <p:cBhvr>
                                        <p:cTn id="230" dur="500"/>
                                        <p:tgtEl>
                                          <p:spTgt spid="49">
                                            <p:txEl>
                                              <p:pRg st="0" end="0"/>
                                            </p:txEl>
                                          </p:spTgt>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50">
                                            <p:txEl>
                                              <p:pRg st="0" end="0"/>
                                            </p:txEl>
                                          </p:spTgt>
                                        </p:tgtEl>
                                        <p:attrNameLst>
                                          <p:attrName>style.visibility</p:attrName>
                                        </p:attrNameLst>
                                      </p:cBhvr>
                                      <p:to>
                                        <p:strVal val="visible"/>
                                      </p:to>
                                    </p:set>
                                    <p:animEffect transition="in" filter="fade">
                                      <p:cBhvr>
                                        <p:cTn id="233" dur="500"/>
                                        <p:tgtEl>
                                          <p:spTgt spid="50">
                                            <p:txEl>
                                              <p:pRg st="0" end="0"/>
                                            </p:txEl>
                                          </p:spTgt>
                                        </p:tgtEl>
                                      </p:cBhvr>
                                    </p:animEffect>
                                  </p:childTnLst>
                                </p:cTn>
                              </p:par>
                              <p:par>
                                <p:cTn id="234" presetID="10" presetClass="entr" presetSubtype="0" fill="hold" grpId="0" nodeType="withEffect">
                                  <p:stCondLst>
                                    <p:cond delay="0"/>
                                  </p:stCondLst>
                                  <p:childTnLst>
                                    <p:set>
                                      <p:cBhvr>
                                        <p:cTn id="235" dur="1" fill="hold">
                                          <p:stCondLst>
                                            <p:cond delay="0"/>
                                          </p:stCondLst>
                                        </p:cTn>
                                        <p:tgtEl>
                                          <p:spTgt spid="51">
                                            <p:txEl>
                                              <p:pRg st="0" end="0"/>
                                            </p:txEl>
                                          </p:spTgt>
                                        </p:tgtEl>
                                        <p:attrNameLst>
                                          <p:attrName>style.visibility</p:attrName>
                                        </p:attrNameLst>
                                      </p:cBhvr>
                                      <p:to>
                                        <p:strVal val="visible"/>
                                      </p:to>
                                    </p:set>
                                    <p:animEffect transition="in" filter="fade">
                                      <p:cBhvr>
                                        <p:cTn id="236" dur="500"/>
                                        <p:tgtEl>
                                          <p:spTgt spid="51">
                                            <p:txEl>
                                              <p:pRg st="0" end="0"/>
                                            </p:txEl>
                                          </p:spTgt>
                                        </p:tgtEl>
                                      </p:cBhvr>
                                    </p:animEffect>
                                  </p:childTnLst>
                                </p:cTn>
                              </p:par>
                              <p:par>
                                <p:cTn id="237" presetID="10" presetClass="entr" presetSubtype="0" fill="hold" grpId="0" nodeType="withEffect">
                                  <p:stCondLst>
                                    <p:cond delay="0"/>
                                  </p:stCondLst>
                                  <p:childTnLst>
                                    <p:set>
                                      <p:cBhvr>
                                        <p:cTn id="238" dur="1" fill="hold">
                                          <p:stCondLst>
                                            <p:cond delay="0"/>
                                          </p:stCondLst>
                                        </p:cTn>
                                        <p:tgtEl>
                                          <p:spTgt spid="53">
                                            <p:txEl>
                                              <p:pRg st="0" end="0"/>
                                            </p:txEl>
                                          </p:spTgt>
                                        </p:tgtEl>
                                        <p:attrNameLst>
                                          <p:attrName>style.visibility</p:attrName>
                                        </p:attrNameLst>
                                      </p:cBhvr>
                                      <p:to>
                                        <p:strVal val="visible"/>
                                      </p:to>
                                    </p:set>
                                    <p:animEffect transition="in" filter="fade">
                                      <p:cBhvr>
                                        <p:cTn id="239" dur="500"/>
                                        <p:tgtEl>
                                          <p:spTgt spid="53">
                                            <p:txEl>
                                              <p:pRg st="0" end="0"/>
                                            </p:txEl>
                                          </p:spTgt>
                                        </p:tgtEl>
                                      </p:cBhvr>
                                    </p:animEffect>
                                  </p:childTnLst>
                                </p:cTn>
                              </p:par>
                              <p:par>
                                <p:cTn id="240" presetID="10" presetClass="entr" presetSubtype="0" fill="hold" grpId="0" nodeType="withEffect">
                                  <p:stCondLst>
                                    <p:cond delay="0"/>
                                  </p:stCondLst>
                                  <p:childTnLst>
                                    <p:set>
                                      <p:cBhvr>
                                        <p:cTn id="241" dur="1" fill="hold">
                                          <p:stCondLst>
                                            <p:cond delay="0"/>
                                          </p:stCondLst>
                                        </p:cTn>
                                        <p:tgtEl>
                                          <p:spTgt spid="54">
                                            <p:txEl>
                                              <p:pRg st="0" end="0"/>
                                            </p:txEl>
                                          </p:spTgt>
                                        </p:tgtEl>
                                        <p:attrNameLst>
                                          <p:attrName>style.visibility</p:attrName>
                                        </p:attrNameLst>
                                      </p:cBhvr>
                                      <p:to>
                                        <p:strVal val="visible"/>
                                      </p:to>
                                    </p:set>
                                    <p:animEffect transition="in" filter="fade">
                                      <p:cBhvr>
                                        <p:cTn id="242" dur="500"/>
                                        <p:tgtEl>
                                          <p:spTgt spid="54">
                                            <p:txEl>
                                              <p:pRg st="0" end="0"/>
                                            </p:txEl>
                                          </p:spTgt>
                                        </p:tgtEl>
                                      </p:cBhvr>
                                    </p:animEffect>
                                  </p:childTnLst>
                                </p:cTn>
                              </p:par>
                              <p:par>
                                <p:cTn id="243" presetID="10" presetClass="entr" presetSubtype="0" fill="hold" grpId="0" nodeType="withEffect">
                                  <p:stCondLst>
                                    <p:cond delay="0"/>
                                  </p:stCondLst>
                                  <p:childTnLst>
                                    <p:set>
                                      <p:cBhvr>
                                        <p:cTn id="244" dur="1" fill="hold">
                                          <p:stCondLst>
                                            <p:cond delay="0"/>
                                          </p:stCondLst>
                                        </p:cTn>
                                        <p:tgtEl>
                                          <p:spTgt spid="55">
                                            <p:txEl>
                                              <p:pRg st="0" end="0"/>
                                            </p:txEl>
                                          </p:spTgt>
                                        </p:tgtEl>
                                        <p:attrNameLst>
                                          <p:attrName>style.visibility</p:attrName>
                                        </p:attrNameLst>
                                      </p:cBhvr>
                                      <p:to>
                                        <p:strVal val="visible"/>
                                      </p:to>
                                    </p:set>
                                    <p:animEffect transition="in" filter="fade">
                                      <p:cBhvr>
                                        <p:cTn id="245" dur="500"/>
                                        <p:tgtEl>
                                          <p:spTgt spid="55">
                                            <p:txEl>
                                              <p:pRg st="0" end="0"/>
                                            </p:txEl>
                                          </p:spTgt>
                                        </p:tgtEl>
                                      </p:cBhvr>
                                    </p:animEffect>
                                  </p:childTnLst>
                                </p:cTn>
                              </p:par>
                              <p:par>
                                <p:cTn id="246" presetID="10" presetClass="entr" presetSubtype="0" fill="hold" grpId="0" nodeType="withEffect">
                                  <p:stCondLst>
                                    <p:cond delay="0"/>
                                  </p:stCondLst>
                                  <p:childTnLst>
                                    <p:set>
                                      <p:cBhvr>
                                        <p:cTn id="247" dur="1" fill="hold">
                                          <p:stCondLst>
                                            <p:cond delay="0"/>
                                          </p:stCondLst>
                                        </p:cTn>
                                        <p:tgtEl>
                                          <p:spTgt spid="56">
                                            <p:txEl>
                                              <p:pRg st="0" end="0"/>
                                            </p:txEl>
                                          </p:spTgt>
                                        </p:tgtEl>
                                        <p:attrNameLst>
                                          <p:attrName>style.visibility</p:attrName>
                                        </p:attrNameLst>
                                      </p:cBhvr>
                                      <p:to>
                                        <p:strVal val="visible"/>
                                      </p:to>
                                    </p:set>
                                    <p:animEffect transition="in" filter="fade">
                                      <p:cBhvr>
                                        <p:cTn id="248" dur="500"/>
                                        <p:tgtEl>
                                          <p:spTgt spid="56">
                                            <p:txEl>
                                              <p:pRg st="0" end="0"/>
                                            </p:txEl>
                                          </p:spTgt>
                                        </p:tgtEl>
                                      </p:cBhvr>
                                    </p:animEffect>
                                  </p:childTnLst>
                                </p:cTn>
                              </p:par>
                              <p:par>
                                <p:cTn id="249" presetID="10" presetClass="entr" presetSubtype="0" fill="hold" grpId="0" nodeType="withEffect">
                                  <p:stCondLst>
                                    <p:cond delay="0"/>
                                  </p:stCondLst>
                                  <p:childTnLst>
                                    <p:set>
                                      <p:cBhvr>
                                        <p:cTn id="250" dur="1" fill="hold">
                                          <p:stCondLst>
                                            <p:cond delay="0"/>
                                          </p:stCondLst>
                                        </p:cTn>
                                        <p:tgtEl>
                                          <p:spTgt spid="57">
                                            <p:txEl>
                                              <p:pRg st="0" end="0"/>
                                            </p:txEl>
                                          </p:spTgt>
                                        </p:tgtEl>
                                        <p:attrNameLst>
                                          <p:attrName>style.visibility</p:attrName>
                                        </p:attrNameLst>
                                      </p:cBhvr>
                                      <p:to>
                                        <p:strVal val="visible"/>
                                      </p:to>
                                    </p:set>
                                    <p:animEffect transition="in" filter="fade">
                                      <p:cBhvr>
                                        <p:cTn id="251" dur="500"/>
                                        <p:tgtEl>
                                          <p:spTgt spid="57">
                                            <p:txEl>
                                              <p:pRg st="0" end="0"/>
                                            </p:txEl>
                                          </p:spTgt>
                                        </p:tgtEl>
                                      </p:cBhvr>
                                    </p:animEffect>
                                  </p:childTnLst>
                                </p:cTn>
                              </p:par>
                              <p:par>
                                <p:cTn id="252" presetID="10" presetClass="entr" presetSubtype="0" fill="hold" grpId="0" nodeType="withEffect">
                                  <p:stCondLst>
                                    <p:cond delay="0"/>
                                  </p:stCondLst>
                                  <p:childTnLst>
                                    <p:set>
                                      <p:cBhvr>
                                        <p:cTn id="253" dur="1" fill="hold">
                                          <p:stCondLst>
                                            <p:cond delay="0"/>
                                          </p:stCondLst>
                                        </p:cTn>
                                        <p:tgtEl>
                                          <p:spTgt spid="58">
                                            <p:txEl>
                                              <p:pRg st="0" end="0"/>
                                            </p:txEl>
                                          </p:spTgt>
                                        </p:tgtEl>
                                        <p:attrNameLst>
                                          <p:attrName>style.visibility</p:attrName>
                                        </p:attrNameLst>
                                      </p:cBhvr>
                                      <p:to>
                                        <p:strVal val="visible"/>
                                      </p:to>
                                    </p:set>
                                    <p:animEffect transition="in" filter="fade">
                                      <p:cBhvr>
                                        <p:cTn id="254" dur="500"/>
                                        <p:tgtEl>
                                          <p:spTgt spid="58">
                                            <p:txEl>
                                              <p:pRg st="0" end="0"/>
                                            </p:txEl>
                                          </p:spTgt>
                                        </p:tgtEl>
                                      </p:cBhvr>
                                    </p:animEffect>
                                  </p:childTnLst>
                                </p:cTn>
                              </p:par>
                              <p:par>
                                <p:cTn id="255" presetID="10" presetClass="entr" presetSubtype="0" fill="hold" grpId="0" nodeType="withEffect">
                                  <p:stCondLst>
                                    <p:cond delay="0"/>
                                  </p:stCondLst>
                                  <p:childTnLst>
                                    <p:set>
                                      <p:cBhvr>
                                        <p:cTn id="256" dur="1" fill="hold">
                                          <p:stCondLst>
                                            <p:cond delay="0"/>
                                          </p:stCondLst>
                                        </p:cTn>
                                        <p:tgtEl>
                                          <p:spTgt spid="59">
                                            <p:txEl>
                                              <p:pRg st="0" end="0"/>
                                            </p:txEl>
                                          </p:spTgt>
                                        </p:tgtEl>
                                        <p:attrNameLst>
                                          <p:attrName>style.visibility</p:attrName>
                                        </p:attrNameLst>
                                      </p:cBhvr>
                                      <p:to>
                                        <p:strVal val="visible"/>
                                      </p:to>
                                    </p:set>
                                    <p:animEffect transition="in" filter="fade">
                                      <p:cBhvr>
                                        <p:cTn id="257" dur="500"/>
                                        <p:tgtEl>
                                          <p:spTgt spid="59">
                                            <p:txEl>
                                              <p:pRg st="0" end="0"/>
                                            </p:txEl>
                                          </p:spTgt>
                                        </p:tgtEl>
                                      </p:cBhvr>
                                    </p:animEffect>
                                  </p:childTnLst>
                                </p:cTn>
                              </p:par>
                            </p:childTnLst>
                          </p:cTn>
                        </p:par>
                        <p:par>
                          <p:cTn id="258" fill="hold">
                            <p:stCondLst>
                              <p:cond delay="1500"/>
                            </p:stCondLst>
                            <p:childTnLst>
                              <p:par>
                                <p:cTn id="259" presetID="22" presetClass="entr" presetSubtype="2" fill="hold" nodeType="afterEffect">
                                  <p:stCondLst>
                                    <p:cond delay="0"/>
                                  </p:stCondLst>
                                  <p:childTnLst>
                                    <p:set>
                                      <p:cBhvr>
                                        <p:cTn id="260" dur="1" fill="hold">
                                          <p:stCondLst>
                                            <p:cond delay="0"/>
                                          </p:stCondLst>
                                        </p:cTn>
                                        <p:tgtEl>
                                          <p:spTgt spid="40"/>
                                        </p:tgtEl>
                                        <p:attrNameLst>
                                          <p:attrName>style.visibility</p:attrName>
                                        </p:attrNameLst>
                                      </p:cBhvr>
                                      <p:to>
                                        <p:strVal val="visible"/>
                                      </p:to>
                                    </p:set>
                                    <p:animEffect transition="in" filter="wipe(right)">
                                      <p:cBhvr>
                                        <p:cTn id="261" dur="500"/>
                                        <p:tgtEl>
                                          <p:spTgt spid="40"/>
                                        </p:tgtEl>
                                      </p:cBhvr>
                                    </p:animEffect>
                                  </p:childTnLst>
                                </p:cTn>
                              </p:par>
                              <p:par>
                                <p:cTn id="262" presetID="2" presetClass="entr" presetSubtype="1" decel="100000" fill="hold" grpId="0" nodeType="withEffect">
                                  <p:stCondLst>
                                    <p:cond delay="250"/>
                                  </p:stCondLst>
                                  <p:iterate type="wd">
                                    <p:tmPct val="10000"/>
                                  </p:iterate>
                                  <p:childTnLst>
                                    <p:set>
                                      <p:cBhvr>
                                        <p:cTn id="263" dur="1" fill="hold">
                                          <p:stCondLst>
                                            <p:cond delay="0"/>
                                          </p:stCondLst>
                                        </p:cTn>
                                        <p:tgtEl>
                                          <p:spTgt spid="41"/>
                                        </p:tgtEl>
                                        <p:attrNameLst>
                                          <p:attrName>style.visibility</p:attrName>
                                        </p:attrNameLst>
                                      </p:cBhvr>
                                      <p:to>
                                        <p:strVal val="visible"/>
                                      </p:to>
                                    </p:set>
                                    <p:anim calcmode="lin" valueType="num">
                                      <p:cBhvr additive="base">
                                        <p:cTn id="264" dur="1000" fill="hold"/>
                                        <p:tgtEl>
                                          <p:spTgt spid="41"/>
                                        </p:tgtEl>
                                        <p:attrNameLst>
                                          <p:attrName>ppt_x</p:attrName>
                                        </p:attrNameLst>
                                      </p:cBhvr>
                                      <p:tavLst>
                                        <p:tav tm="0">
                                          <p:val>
                                            <p:strVal val="#ppt_x"/>
                                          </p:val>
                                        </p:tav>
                                        <p:tav tm="100000">
                                          <p:val>
                                            <p:strVal val="#ppt_x"/>
                                          </p:val>
                                        </p:tav>
                                      </p:tavLst>
                                    </p:anim>
                                    <p:anim calcmode="lin" valueType="num">
                                      <p:cBhvr additive="base">
                                        <p:cTn id="265" dur="1000" fill="hold"/>
                                        <p:tgtEl>
                                          <p:spTgt spid="41"/>
                                        </p:tgtEl>
                                        <p:attrNameLst>
                                          <p:attrName>ppt_y</p:attrName>
                                        </p:attrNameLst>
                                      </p:cBhvr>
                                      <p:tavLst>
                                        <p:tav tm="0">
                                          <p:val>
                                            <p:strVal val="0-#ppt_h/2"/>
                                          </p:val>
                                        </p:tav>
                                        <p:tav tm="100000">
                                          <p:val>
                                            <p:strVal val="#ppt_y"/>
                                          </p:val>
                                        </p:tav>
                                      </p:tavLst>
                                    </p:anim>
                                  </p:childTnLst>
                                </p:cTn>
                              </p:par>
                            </p:childTnLst>
                          </p:cTn>
                        </p:par>
                        <p:par>
                          <p:cTn id="266" fill="hold">
                            <p:stCondLst>
                              <p:cond delay="3050"/>
                            </p:stCondLst>
                            <p:childTnLst>
                              <p:par>
                                <p:cTn id="267" presetID="10" presetClass="entr" presetSubtype="0" fill="hold" grpId="0" nodeType="afterEffect">
                                  <p:stCondLst>
                                    <p:cond delay="250"/>
                                  </p:stCondLst>
                                  <p:childTnLst>
                                    <p:set>
                                      <p:cBhvr>
                                        <p:cTn id="268" dur="1" fill="hold">
                                          <p:stCondLst>
                                            <p:cond delay="0"/>
                                          </p:stCondLst>
                                        </p:cTn>
                                        <p:tgtEl>
                                          <p:spTgt spid="42"/>
                                        </p:tgtEl>
                                        <p:attrNameLst>
                                          <p:attrName>style.visibility</p:attrName>
                                        </p:attrNameLst>
                                      </p:cBhvr>
                                      <p:to>
                                        <p:strVal val="visible"/>
                                      </p:to>
                                    </p:set>
                                    <p:animEffect transition="in" filter="fade">
                                      <p:cBhvr>
                                        <p:cTn id="26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8" grpId="0" build="p">
        <p:tmplLst>
          <p:tmpl lvl="1">
            <p:tnLst>
              <p:par>
                <p:cTn presetID="2" presetClass="entr" presetSubtype="1"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1000" fill="hold"/>
                        <p:tgtEl>
                          <p:spTgt spid="18"/>
                        </p:tgtEl>
                        <p:attrNameLst>
                          <p:attrName>ppt_x</p:attrName>
                        </p:attrNameLst>
                      </p:cBhvr>
                      <p:tavLst>
                        <p:tav tm="0">
                          <p:val>
                            <p:strVal val="#ppt_x"/>
                          </p:val>
                        </p:tav>
                        <p:tav tm="100000">
                          <p:val>
                            <p:strVal val="#ppt_x"/>
                          </p:val>
                        </p:tav>
                      </p:tavLst>
                    </p:anim>
                    <p:anim calcmode="lin" valueType="num">
                      <p:cBhvr additive="base">
                        <p:cTn dur="1000" fill="hold"/>
                        <p:tgtEl>
                          <p:spTgt spid="18"/>
                        </p:tgtEl>
                        <p:attrNameLst>
                          <p:attrName>ppt_y</p:attrName>
                        </p:attrNameLst>
                      </p:cBhvr>
                      <p:tavLst>
                        <p:tav tm="0">
                          <p:val>
                            <p:strVal val="0-#ppt_h/2"/>
                          </p:val>
                        </p:tav>
                        <p:tav tm="100000">
                          <p:val>
                            <p:strVal val="#ppt_y"/>
                          </p:val>
                        </p:tav>
                      </p:tavLst>
                    </p:anim>
                  </p:childTnLst>
                </p:cTn>
              </p:par>
            </p:tnLst>
          </p:tmpl>
        </p:tmplLst>
      </p:bldP>
      <p:bldP spid="18" grpId="1"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1000"/>
                        <p:tgtEl>
                          <p:spTgt spid="18"/>
                        </p:tgtEl>
                      </p:cBhvr>
                    </p:animEffect>
                  </p:childTnLst>
                </p:cTn>
              </p:par>
            </p:tnLst>
          </p:tmpl>
        </p:tmplLst>
      </p:bldP>
      <p:bldP spid="19" grpId="0" build="p">
        <p:tmplLst>
          <p:tmpl lvl="1">
            <p:tnLst>
              <p:par>
                <p:cTn presetID="2" presetClass="entr" presetSubtype="1" decel="10000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1000" fill="hold"/>
                        <p:tgtEl>
                          <p:spTgt spid="19"/>
                        </p:tgtEl>
                        <p:attrNameLst>
                          <p:attrName>ppt_x</p:attrName>
                        </p:attrNameLst>
                      </p:cBhvr>
                      <p:tavLst>
                        <p:tav tm="0">
                          <p:val>
                            <p:strVal val="#ppt_x"/>
                          </p:val>
                        </p:tav>
                        <p:tav tm="100000">
                          <p:val>
                            <p:strVal val="#ppt_x"/>
                          </p:val>
                        </p:tav>
                      </p:tavLst>
                    </p:anim>
                    <p:anim calcmode="lin" valueType="num">
                      <p:cBhvr additive="base">
                        <p:cTn dur="1000" fill="hold"/>
                        <p:tgtEl>
                          <p:spTgt spid="19"/>
                        </p:tgtEl>
                        <p:attrNameLst>
                          <p:attrName>ppt_y</p:attrName>
                        </p:attrNameLst>
                      </p:cBhvr>
                      <p:tavLst>
                        <p:tav tm="0">
                          <p:val>
                            <p:strVal val="0-#ppt_h/2"/>
                          </p:val>
                        </p:tav>
                        <p:tav tm="100000">
                          <p:val>
                            <p:strVal val="#ppt_y"/>
                          </p:val>
                        </p:tav>
                      </p:tavLst>
                    </p:anim>
                  </p:childTnLst>
                </p:cTn>
              </p:par>
            </p:tnLst>
          </p:tmpl>
        </p:tmplLst>
      </p:bldP>
      <p:bldP spid="19" grpId="1" build="p">
        <p:tmplLst>
          <p:tmpl lvl="1">
            <p:tnLst>
              <p:par>
                <p:cTn presetID="10" presetClass="entr" presetSubtype="0" fill="hold" nodeType="with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1000"/>
                        <p:tgtEl>
                          <p:spTgt spid="19"/>
                        </p:tgtEl>
                      </p:cBhvr>
                    </p:animEffect>
                  </p:childTnLst>
                </p:cTn>
              </p:par>
            </p:tnLst>
          </p:tmpl>
        </p:tmplLst>
      </p:bldP>
      <p:bldP spid="20" grpId="0" build="p">
        <p:tmplLst>
          <p:tmpl lvl="1">
            <p:tnLst>
              <p:par>
                <p:cTn presetID="2" presetClass="entr" presetSubtype="1" decel="10000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1000" fill="hold"/>
                        <p:tgtEl>
                          <p:spTgt spid="20"/>
                        </p:tgtEl>
                        <p:attrNameLst>
                          <p:attrName>ppt_x</p:attrName>
                        </p:attrNameLst>
                      </p:cBhvr>
                      <p:tavLst>
                        <p:tav tm="0">
                          <p:val>
                            <p:strVal val="#ppt_x"/>
                          </p:val>
                        </p:tav>
                        <p:tav tm="100000">
                          <p:val>
                            <p:strVal val="#ppt_x"/>
                          </p:val>
                        </p:tav>
                      </p:tavLst>
                    </p:anim>
                    <p:anim calcmode="lin" valueType="num">
                      <p:cBhvr additive="base">
                        <p:cTn dur="1000" fill="hold"/>
                        <p:tgtEl>
                          <p:spTgt spid="20"/>
                        </p:tgtEl>
                        <p:attrNameLst>
                          <p:attrName>ppt_y</p:attrName>
                        </p:attrNameLst>
                      </p:cBhvr>
                      <p:tavLst>
                        <p:tav tm="0">
                          <p:val>
                            <p:strVal val="0-#ppt_h/2"/>
                          </p:val>
                        </p:tav>
                        <p:tav tm="100000">
                          <p:val>
                            <p:strVal val="#ppt_y"/>
                          </p:val>
                        </p:tav>
                      </p:tavLst>
                    </p:anim>
                  </p:childTnLst>
                </p:cTn>
              </p:par>
            </p:tnLst>
          </p:tmpl>
        </p:tmplLst>
      </p:bldP>
      <p:bldP spid="20" grpId="1" build="p">
        <p:tmplLst>
          <p:tmpl lvl="1">
            <p:tnLst>
              <p:par>
                <p:cTn presetID="10" presetClass="entr" presetSubtype="0" fill="hold" nodeType="withEffect">
                  <p:stCondLst>
                    <p:cond delay="0"/>
                  </p:stCondLst>
                  <p:childTnLst>
                    <p:set>
                      <p:cBhvr>
                        <p:cTn dur="1" fill="hold">
                          <p:stCondLst>
                            <p:cond delay="0"/>
                          </p:stCondLst>
                        </p:cTn>
                        <p:tgtEl>
                          <p:spTgt spid="20"/>
                        </p:tgtEl>
                        <p:attrNameLst>
                          <p:attrName>style.visibility</p:attrName>
                        </p:attrNameLst>
                      </p:cBhvr>
                      <p:to>
                        <p:strVal val="visible"/>
                      </p:to>
                    </p:set>
                    <p:animEffect transition="in" filter="fade">
                      <p:cBhvr>
                        <p:cTn dur="1000"/>
                        <p:tgtEl>
                          <p:spTgt spid="20"/>
                        </p:tgtEl>
                      </p:cBhvr>
                    </p:animEffect>
                  </p:childTnLst>
                </p:cTn>
              </p:par>
            </p:tnLst>
          </p:tmpl>
        </p:tmplLst>
      </p:bldP>
      <p:bldP spid="21" grpId="0" build="p">
        <p:tmplLst>
          <p:tmpl lvl="1">
            <p:tnLst>
              <p:par>
                <p:cTn presetID="2" presetClass="entr" presetSubtype="1" decel="10000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1000" fill="hold"/>
                        <p:tgtEl>
                          <p:spTgt spid="21"/>
                        </p:tgtEl>
                        <p:attrNameLst>
                          <p:attrName>ppt_x</p:attrName>
                        </p:attrNameLst>
                      </p:cBhvr>
                      <p:tavLst>
                        <p:tav tm="0">
                          <p:val>
                            <p:strVal val="#ppt_x"/>
                          </p:val>
                        </p:tav>
                        <p:tav tm="100000">
                          <p:val>
                            <p:strVal val="#ppt_x"/>
                          </p:val>
                        </p:tav>
                      </p:tavLst>
                    </p:anim>
                    <p:anim calcmode="lin" valueType="num">
                      <p:cBhvr additive="base">
                        <p:cTn dur="1000" fill="hold"/>
                        <p:tgtEl>
                          <p:spTgt spid="21"/>
                        </p:tgtEl>
                        <p:attrNameLst>
                          <p:attrName>ppt_y</p:attrName>
                        </p:attrNameLst>
                      </p:cBhvr>
                      <p:tavLst>
                        <p:tav tm="0">
                          <p:val>
                            <p:strVal val="0-#ppt_h/2"/>
                          </p:val>
                        </p:tav>
                        <p:tav tm="100000">
                          <p:val>
                            <p:strVal val="#ppt_y"/>
                          </p:val>
                        </p:tav>
                      </p:tavLst>
                    </p:anim>
                  </p:childTnLst>
                </p:cTn>
              </p:par>
            </p:tnLst>
          </p:tmpl>
        </p:tmplLst>
      </p:bldP>
      <p:bldP spid="21" grpId="1" build="p">
        <p:tmplLst>
          <p:tmpl lvl="1">
            <p:tnLst>
              <p:par>
                <p:cTn presetID="10" presetClass="entr" presetSubtype="0" fill="hold" nodeType="with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1000"/>
                        <p:tgtEl>
                          <p:spTgt spid="21"/>
                        </p:tgtEl>
                      </p:cBhvr>
                    </p:animEffect>
                  </p:childTnLst>
                </p:cTn>
              </p:par>
            </p:tnLst>
          </p:tmpl>
        </p:tmplLst>
      </p:bldP>
      <p:bldP spid="22" grpId="0" build="p">
        <p:tmplLst>
          <p:tmpl lvl="1">
            <p:tnLst>
              <p:par>
                <p:cTn presetID="2" presetClass="entr" presetSubtype="1" decel="10000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 calcmode="lin" valueType="num">
                      <p:cBhvr additive="base">
                        <p:cTn dur="1000" fill="hold"/>
                        <p:tgtEl>
                          <p:spTgt spid="22"/>
                        </p:tgtEl>
                        <p:attrNameLst>
                          <p:attrName>ppt_x</p:attrName>
                        </p:attrNameLst>
                      </p:cBhvr>
                      <p:tavLst>
                        <p:tav tm="0">
                          <p:val>
                            <p:strVal val="#ppt_x"/>
                          </p:val>
                        </p:tav>
                        <p:tav tm="100000">
                          <p:val>
                            <p:strVal val="#ppt_x"/>
                          </p:val>
                        </p:tav>
                      </p:tavLst>
                    </p:anim>
                    <p:anim calcmode="lin" valueType="num">
                      <p:cBhvr additive="base">
                        <p:cTn dur="1000" fill="hold"/>
                        <p:tgtEl>
                          <p:spTgt spid="22"/>
                        </p:tgtEl>
                        <p:attrNameLst>
                          <p:attrName>ppt_y</p:attrName>
                        </p:attrNameLst>
                      </p:cBhvr>
                      <p:tavLst>
                        <p:tav tm="0">
                          <p:val>
                            <p:strVal val="0-#ppt_h/2"/>
                          </p:val>
                        </p:tav>
                        <p:tav tm="100000">
                          <p:val>
                            <p:strVal val="#ppt_y"/>
                          </p:val>
                        </p:tav>
                      </p:tavLst>
                    </p:anim>
                  </p:childTnLst>
                </p:cTn>
              </p:par>
            </p:tnLst>
          </p:tmpl>
        </p:tmplLst>
      </p:bldP>
      <p:bldP spid="22" grpId="1"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P spid="23" grpId="0" build="p">
        <p:tmplLst>
          <p:tmpl lvl="1">
            <p:tnLst>
              <p:par>
                <p:cTn presetID="2" presetClass="entr" presetSubtype="1" decel="10000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 calcmode="lin" valueType="num">
                      <p:cBhvr additive="base">
                        <p:cTn dur="1000" fill="hold"/>
                        <p:tgtEl>
                          <p:spTgt spid="23"/>
                        </p:tgtEl>
                        <p:attrNameLst>
                          <p:attrName>ppt_x</p:attrName>
                        </p:attrNameLst>
                      </p:cBhvr>
                      <p:tavLst>
                        <p:tav tm="0">
                          <p:val>
                            <p:strVal val="#ppt_x"/>
                          </p:val>
                        </p:tav>
                        <p:tav tm="100000">
                          <p:val>
                            <p:strVal val="#ppt_x"/>
                          </p:val>
                        </p:tav>
                      </p:tavLst>
                    </p:anim>
                    <p:anim calcmode="lin" valueType="num">
                      <p:cBhvr additive="base">
                        <p:cTn dur="1000" fill="hold"/>
                        <p:tgtEl>
                          <p:spTgt spid="23"/>
                        </p:tgtEl>
                        <p:attrNameLst>
                          <p:attrName>ppt_y</p:attrName>
                        </p:attrNameLst>
                      </p:cBhvr>
                      <p:tavLst>
                        <p:tav tm="0">
                          <p:val>
                            <p:strVal val="0-#ppt_h/2"/>
                          </p:val>
                        </p:tav>
                        <p:tav tm="100000">
                          <p:val>
                            <p:strVal val="#ppt_y"/>
                          </p:val>
                        </p:tav>
                      </p:tavLst>
                    </p:anim>
                  </p:childTnLst>
                </p:cTn>
              </p:par>
            </p:tnLst>
          </p:tmpl>
        </p:tmplLst>
      </p:bldP>
      <p:bldP spid="23" grpId="1" build="p">
        <p:tmplLst>
          <p:tmpl lvl="1">
            <p:tnLst>
              <p:par>
                <p:cTn presetID="10" presetClass="entr" presetSubtype="0" fill="hold" nodeType="with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1000"/>
                        <p:tgtEl>
                          <p:spTgt spid="23"/>
                        </p:tgtEl>
                      </p:cBhvr>
                    </p:animEffect>
                  </p:childTnLst>
                </p:cTn>
              </p:par>
            </p:tnLst>
          </p:tmpl>
        </p:tmplLst>
      </p:bldP>
      <p:bldP spid="24" grpId="0" build="p">
        <p:tmplLst>
          <p:tmpl lvl="1">
            <p:tnLst>
              <p:par>
                <p:cTn presetID="2" presetClass="entr" presetSubtype="1" decel="10000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 calcmode="lin" valueType="num">
                      <p:cBhvr additive="base">
                        <p:cTn dur="1000" fill="hold"/>
                        <p:tgtEl>
                          <p:spTgt spid="24"/>
                        </p:tgtEl>
                        <p:attrNameLst>
                          <p:attrName>ppt_x</p:attrName>
                        </p:attrNameLst>
                      </p:cBhvr>
                      <p:tavLst>
                        <p:tav tm="0">
                          <p:val>
                            <p:strVal val="#ppt_x"/>
                          </p:val>
                        </p:tav>
                        <p:tav tm="100000">
                          <p:val>
                            <p:strVal val="#ppt_x"/>
                          </p:val>
                        </p:tav>
                      </p:tavLst>
                    </p:anim>
                    <p:anim calcmode="lin" valueType="num">
                      <p:cBhvr additive="base">
                        <p:cTn dur="1000" fill="hold"/>
                        <p:tgtEl>
                          <p:spTgt spid="24"/>
                        </p:tgtEl>
                        <p:attrNameLst>
                          <p:attrName>ppt_y</p:attrName>
                        </p:attrNameLst>
                      </p:cBhvr>
                      <p:tavLst>
                        <p:tav tm="0">
                          <p:val>
                            <p:strVal val="0-#ppt_h/2"/>
                          </p:val>
                        </p:tav>
                        <p:tav tm="100000">
                          <p:val>
                            <p:strVal val="#ppt_y"/>
                          </p:val>
                        </p:tav>
                      </p:tavLst>
                    </p:anim>
                  </p:childTnLst>
                </p:cTn>
              </p:par>
            </p:tnLst>
          </p:tmpl>
        </p:tmplLst>
      </p:bldP>
      <p:bldP spid="24" grpId="1" build="p">
        <p:tmplLst>
          <p:tmpl lvl="1">
            <p:tnLst>
              <p:par>
                <p:cTn presetID="10" presetClass="entr" presetSubtype="0" fill="hold" nodeType="with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1000"/>
                        <p:tgtEl>
                          <p:spTgt spid="24"/>
                        </p:tgtEl>
                      </p:cBhvr>
                    </p:animEffect>
                  </p:childTnLst>
                </p:cTn>
              </p:par>
            </p:tnLst>
          </p:tmpl>
        </p:tmplLst>
      </p:bldP>
      <p:bldP spid="25" grpId="0" build="p">
        <p:tmplLst>
          <p:tmpl lvl="1">
            <p:tnLst>
              <p:par>
                <p:cTn presetID="2" presetClass="entr" presetSubtype="1" decel="10000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 calcmode="lin" valueType="num">
                      <p:cBhvr additive="base">
                        <p:cTn dur="1000" fill="hold"/>
                        <p:tgtEl>
                          <p:spTgt spid="25"/>
                        </p:tgtEl>
                        <p:attrNameLst>
                          <p:attrName>ppt_x</p:attrName>
                        </p:attrNameLst>
                      </p:cBhvr>
                      <p:tavLst>
                        <p:tav tm="0">
                          <p:val>
                            <p:strVal val="#ppt_x"/>
                          </p:val>
                        </p:tav>
                        <p:tav tm="100000">
                          <p:val>
                            <p:strVal val="#ppt_x"/>
                          </p:val>
                        </p:tav>
                      </p:tavLst>
                    </p:anim>
                    <p:anim calcmode="lin" valueType="num">
                      <p:cBhvr additive="base">
                        <p:cTn dur="1000" fill="hold"/>
                        <p:tgtEl>
                          <p:spTgt spid="25"/>
                        </p:tgtEl>
                        <p:attrNameLst>
                          <p:attrName>ppt_y</p:attrName>
                        </p:attrNameLst>
                      </p:cBhvr>
                      <p:tavLst>
                        <p:tav tm="0">
                          <p:val>
                            <p:strVal val="0-#ppt_h/2"/>
                          </p:val>
                        </p:tav>
                        <p:tav tm="100000">
                          <p:val>
                            <p:strVal val="#ppt_y"/>
                          </p:val>
                        </p:tav>
                      </p:tavLst>
                    </p:anim>
                  </p:childTnLst>
                </p:cTn>
              </p:par>
            </p:tnLst>
          </p:tmpl>
        </p:tmplLst>
      </p:bldP>
      <p:bldP spid="25" grpId="1" build="p">
        <p:tmplLst>
          <p:tmpl lvl="1">
            <p:tnLst>
              <p:par>
                <p:cTn presetID="10" presetClass="entr" presetSubtype="0" fill="hold" nodeType="with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childTnLst>
                </p:cTn>
              </p:par>
            </p:tnLst>
          </p:tmpl>
        </p:tmplLst>
      </p:bldP>
      <p:bldP spid="26" grpId="0" build="p">
        <p:tmplLst>
          <p:tmpl lvl="1">
            <p:tnLst>
              <p:par>
                <p:cTn presetID="10" presetClass="entr" presetSubtype="0" fill="hold" nodeType="after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27" grpId="0" build="p">
        <p:tmplLst>
          <p:tmpl lvl="1">
            <p:tnLst>
              <p:par>
                <p:cTn presetID="10" presetClass="entr" presetSubtype="0" fill="hold" nodeType="with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P spid="28" grpId="0" build="p">
        <p:tmplLst>
          <p:tmpl lvl="1">
            <p:tnLst>
              <p:par>
                <p:cTn presetID="10" presetClass="entr" presetSubtype="0" fill="hold" nodeType="with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P spid="29" grpId="0" build="p">
        <p:tmplLst>
          <p:tmpl lvl="1">
            <p:tnLst>
              <p:par>
                <p:cTn presetID="10" presetClass="entr" presetSubtype="0" fill="hold" nodeType="with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P spid="30" grpId="0" build="p">
        <p:tmplLst>
          <p:tmpl lvl="1">
            <p:tnLst>
              <p:par>
                <p:cTn presetID="10" presetClass="entr" presetSubtype="0" fill="hold" nodeType="with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P spid="31" grpId="0" build="p">
        <p:tmplLst>
          <p:tmpl lvl="1">
            <p:tnLst>
              <p:par>
                <p:cTn presetID="10" presetClass="entr" presetSubtype="0" fill="hold" nodeType="with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fade">
                      <p:cBhvr>
                        <p:cTn dur="500"/>
                        <p:tgtEl>
                          <p:spTgt spid="31"/>
                        </p:tgtEl>
                      </p:cBhvr>
                    </p:animEffect>
                  </p:childTnLst>
                </p:cTn>
              </p:par>
            </p:tnLst>
          </p:tmpl>
        </p:tmplLst>
      </p:bldP>
      <p:bldP spid="32" grpId="0" build="p">
        <p:tmplLst>
          <p:tmpl lvl="1">
            <p:tnLst>
              <p:par>
                <p:cTn presetID="10" presetClass="entr" presetSubtype="0" fill="hold" nodeType="withEffect">
                  <p:stCondLst>
                    <p:cond delay="0"/>
                  </p:stCondLst>
                  <p:childTnLst>
                    <p:set>
                      <p:cBhvr>
                        <p:cTn dur="1" fill="hold">
                          <p:stCondLst>
                            <p:cond delay="0"/>
                          </p:stCondLst>
                        </p:cTn>
                        <p:tgtEl>
                          <p:spTgt spid="32"/>
                        </p:tgtEl>
                        <p:attrNameLst>
                          <p:attrName>style.visibility</p:attrName>
                        </p:attrNameLst>
                      </p:cBhvr>
                      <p:to>
                        <p:strVal val="visible"/>
                      </p:to>
                    </p:set>
                    <p:animEffect transition="in" filter="fade">
                      <p:cBhvr>
                        <p:cTn dur="500"/>
                        <p:tgtEl>
                          <p:spTgt spid="32"/>
                        </p:tgtEl>
                      </p:cBhvr>
                    </p:animEffect>
                  </p:childTnLst>
                </p:cTn>
              </p:par>
            </p:tnLst>
          </p:tmpl>
        </p:tmplLst>
      </p:bldP>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build="p">
        <p:tmplLst>
          <p:tmpl lvl="1">
            <p:tnLst>
              <p:par>
                <p:cTn presetID="10" presetClass="entr" presetSubtype="0" fill="hold" nodeType="withEffect">
                  <p:stCondLst>
                    <p:cond delay="0"/>
                  </p:stCondLst>
                  <p:childTnLst>
                    <p:set>
                      <p:cBhvr>
                        <p:cTn dur="1" fill="hold">
                          <p:stCondLst>
                            <p:cond delay="0"/>
                          </p:stCondLst>
                        </p:cTn>
                        <p:tgtEl>
                          <p:spTgt spid="34"/>
                        </p:tgtEl>
                        <p:attrNameLst>
                          <p:attrName>style.visibility</p:attrName>
                        </p:attrNameLst>
                      </p:cBhvr>
                      <p:to>
                        <p:strVal val="visible"/>
                      </p:to>
                    </p:set>
                    <p:animEffect transition="in" filter="fade">
                      <p:cBhvr>
                        <p:cTn dur="500"/>
                        <p:tgtEl>
                          <p:spTgt spid="34"/>
                        </p:tgtEl>
                      </p:cBhvr>
                    </p:animEffect>
                  </p:childTnLst>
                </p:cTn>
              </p:par>
            </p:tnLst>
          </p:tmpl>
        </p:tmplLst>
      </p:bldP>
      <p:bldP spid="35" grpId="0" build="p">
        <p:tmplLst>
          <p:tmpl lvl="1">
            <p:tnLst>
              <p:par>
                <p:cTn presetID="10" presetClass="entr" presetSubtype="0" fill="hold" nodeType="with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fade">
                      <p:cBhvr>
                        <p:cTn dur="500"/>
                        <p:tgtEl>
                          <p:spTgt spid="35"/>
                        </p:tgtEl>
                      </p:cBhvr>
                    </p:animEffect>
                  </p:childTnLst>
                </p:cTn>
              </p:par>
            </p:tnLst>
          </p:tmpl>
        </p:tmplLst>
      </p:bldP>
      <p:bldP spid="41" grpId="0"/>
      <p:bldP spid="42" grpId="0">
        <p:tmplLst>
          <p:tmpl>
            <p:tnLst>
              <p:par>
                <p:cTn presetID="10" presetClass="entr" presetSubtype="0" fill="hold" nodeType="afterEffect">
                  <p:stCondLst>
                    <p:cond delay="2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39" grpId="0" animBg="1"/>
      <p:bldP spid="39" grpId="1" animBg="1"/>
      <p:bldP spid="43" grpId="0" animBg="1"/>
      <p:bldP spid="43" grpId="1" animBg="1"/>
      <p:bldP spid="44" grpId="0" animBg="1"/>
      <p:bldP spid="44" grpId="1" animBg="1"/>
      <p:bldP spid="45" grpId="0" animBg="1"/>
      <p:bldP spid="45" grpId="1" animBg="1"/>
      <p:bldP spid="46" grpId="0" build="p">
        <p:tmplLst>
          <p:tmpl lvl="1">
            <p:tnLst>
              <p:par>
                <p:cTn presetID="2" presetClass="entr" presetSubtype="1" decel="10000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 calcmode="lin" valueType="num">
                      <p:cBhvr additive="base">
                        <p:cTn dur="1000" fill="hold"/>
                        <p:tgtEl>
                          <p:spTgt spid="46"/>
                        </p:tgtEl>
                        <p:attrNameLst>
                          <p:attrName>ppt_x</p:attrName>
                        </p:attrNameLst>
                      </p:cBhvr>
                      <p:tavLst>
                        <p:tav tm="0">
                          <p:val>
                            <p:strVal val="#ppt_x"/>
                          </p:val>
                        </p:tav>
                        <p:tav tm="100000">
                          <p:val>
                            <p:strVal val="#ppt_x"/>
                          </p:val>
                        </p:tav>
                      </p:tavLst>
                    </p:anim>
                    <p:anim calcmode="lin" valueType="num">
                      <p:cBhvr additive="base">
                        <p:cTn dur="1000" fill="hold"/>
                        <p:tgtEl>
                          <p:spTgt spid="46"/>
                        </p:tgtEl>
                        <p:attrNameLst>
                          <p:attrName>ppt_y</p:attrName>
                        </p:attrNameLst>
                      </p:cBhvr>
                      <p:tavLst>
                        <p:tav tm="0">
                          <p:val>
                            <p:strVal val="0-#ppt_h/2"/>
                          </p:val>
                        </p:tav>
                        <p:tav tm="100000">
                          <p:val>
                            <p:strVal val="#ppt_y"/>
                          </p:val>
                        </p:tav>
                      </p:tavLst>
                    </p:anim>
                  </p:childTnLst>
                </p:cTn>
              </p:par>
            </p:tnLst>
          </p:tmpl>
        </p:tmplLst>
      </p:bldP>
      <p:bldP spid="46" grpId="1" build="p">
        <p:tmplLst>
          <p:tmpl lvl="1">
            <p:tnLst>
              <p:par>
                <p:cTn presetID="10" presetClass="entr" presetSubtype="0" fill="hold" nodeType="with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1000"/>
                        <p:tgtEl>
                          <p:spTgt spid="46"/>
                        </p:tgtEl>
                      </p:cBhvr>
                    </p:animEffect>
                  </p:childTnLst>
                </p:cTn>
              </p:par>
            </p:tnLst>
          </p:tmpl>
        </p:tmplLst>
      </p:bldP>
      <p:bldP spid="47" grpId="0" build="p">
        <p:tmplLst>
          <p:tmpl lvl="1">
            <p:tnLst>
              <p:par>
                <p:cTn presetID="2" presetClass="entr" presetSubtype="1" decel="10000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 calcmode="lin" valueType="num">
                      <p:cBhvr additive="base">
                        <p:cTn dur="1000" fill="hold"/>
                        <p:tgtEl>
                          <p:spTgt spid="47"/>
                        </p:tgtEl>
                        <p:attrNameLst>
                          <p:attrName>ppt_x</p:attrName>
                        </p:attrNameLst>
                      </p:cBhvr>
                      <p:tavLst>
                        <p:tav tm="0">
                          <p:val>
                            <p:strVal val="#ppt_x"/>
                          </p:val>
                        </p:tav>
                        <p:tav tm="100000">
                          <p:val>
                            <p:strVal val="#ppt_x"/>
                          </p:val>
                        </p:tav>
                      </p:tavLst>
                    </p:anim>
                    <p:anim calcmode="lin" valueType="num">
                      <p:cBhvr additive="base">
                        <p:cTn dur="1000" fill="hold"/>
                        <p:tgtEl>
                          <p:spTgt spid="47"/>
                        </p:tgtEl>
                        <p:attrNameLst>
                          <p:attrName>ppt_y</p:attrName>
                        </p:attrNameLst>
                      </p:cBhvr>
                      <p:tavLst>
                        <p:tav tm="0">
                          <p:val>
                            <p:strVal val="0-#ppt_h/2"/>
                          </p:val>
                        </p:tav>
                        <p:tav tm="100000">
                          <p:val>
                            <p:strVal val="#ppt_y"/>
                          </p:val>
                        </p:tav>
                      </p:tavLst>
                    </p:anim>
                  </p:childTnLst>
                </p:cTn>
              </p:par>
            </p:tnLst>
          </p:tmpl>
        </p:tmplLst>
      </p:bldP>
      <p:bldP spid="47" grpId="1" build="p">
        <p:tmplLst>
          <p:tmpl lvl="1">
            <p:tnLst>
              <p:par>
                <p:cTn presetID="10" presetClass="entr" presetSubtype="0" fill="hold" nodeType="with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1000"/>
                        <p:tgtEl>
                          <p:spTgt spid="47"/>
                        </p:tgtEl>
                      </p:cBhvr>
                    </p:animEffect>
                  </p:childTnLst>
                </p:cTn>
              </p:par>
            </p:tnLst>
          </p:tmpl>
        </p:tmplLst>
      </p:bldP>
      <p:bldP spid="48" grpId="0" build="p">
        <p:tmplLst>
          <p:tmpl lvl="1">
            <p:tnLst>
              <p:par>
                <p:cTn presetID="10" presetClass="entr" presetSubtype="0" fill="hold" nodeType="with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9" grpId="0" build="p">
        <p:tmplLst>
          <p:tmpl lvl="1">
            <p:tnLst>
              <p:par>
                <p:cTn presetID="10" presetClass="entr" presetSubtype="0" fill="hold" nodeType="with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P spid="50" grpId="0" build="p">
        <p:tmplLst>
          <p:tmpl lvl="1">
            <p:tnLst>
              <p:par>
                <p:cTn presetID="10" presetClass="entr" presetSubtype="0" fill="hold" nodeType="with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fade">
                      <p:cBhvr>
                        <p:cTn dur="500"/>
                        <p:tgtEl>
                          <p:spTgt spid="50"/>
                        </p:tgtEl>
                      </p:cBhvr>
                    </p:animEffect>
                  </p:childTnLst>
                </p:cTn>
              </p:par>
            </p:tnLst>
          </p:tmpl>
        </p:tmplLst>
      </p:bldP>
      <p:bldP spid="51" grpId="0" build="p">
        <p:tmplLst>
          <p:tmpl lvl="1">
            <p:tnLst>
              <p:par>
                <p:cTn presetID="10" presetClass="entr" presetSubtype="0" fill="hold" nodeType="with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fade">
                      <p:cBhvr>
                        <p:cTn dur="500"/>
                        <p:tgtEl>
                          <p:spTgt spid="51"/>
                        </p:tgtEl>
                      </p:cBhvr>
                    </p:animEffect>
                  </p:childTnLst>
                </p:cTn>
              </p:par>
            </p:tnLst>
          </p:tmpl>
        </p:tmplLst>
      </p:bldP>
      <p:bldP spid="52" grpId="0" build="p">
        <p:tmplLst>
          <p:tmpl lvl="1">
            <p:tnLst>
              <p:par>
                <p:cTn presetID="2" presetClass="entr" presetSubtype="1" decel="10000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 calcmode="lin" valueType="num">
                      <p:cBhvr additive="base">
                        <p:cTn dur="1000" fill="hold"/>
                        <p:tgtEl>
                          <p:spTgt spid="52"/>
                        </p:tgtEl>
                        <p:attrNameLst>
                          <p:attrName>ppt_x</p:attrName>
                        </p:attrNameLst>
                      </p:cBhvr>
                      <p:tavLst>
                        <p:tav tm="0">
                          <p:val>
                            <p:strVal val="#ppt_x"/>
                          </p:val>
                        </p:tav>
                        <p:tav tm="100000">
                          <p:val>
                            <p:strVal val="#ppt_x"/>
                          </p:val>
                        </p:tav>
                      </p:tavLst>
                    </p:anim>
                    <p:anim calcmode="lin" valueType="num">
                      <p:cBhvr additive="base">
                        <p:cTn dur="1000" fill="hold"/>
                        <p:tgtEl>
                          <p:spTgt spid="52"/>
                        </p:tgtEl>
                        <p:attrNameLst>
                          <p:attrName>ppt_y</p:attrName>
                        </p:attrNameLst>
                      </p:cBhvr>
                      <p:tavLst>
                        <p:tav tm="0">
                          <p:val>
                            <p:strVal val="0-#ppt_h/2"/>
                          </p:val>
                        </p:tav>
                        <p:tav tm="100000">
                          <p:val>
                            <p:strVal val="#ppt_y"/>
                          </p:val>
                        </p:tav>
                      </p:tavLst>
                    </p:anim>
                  </p:childTnLst>
                </p:cTn>
              </p:par>
            </p:tnLst>
          </p:tmpl>
        </p:tmplLst>
      </p:bldP>
      <p:bldP spid="52" grpId="1" build="p">
        <p:tmplLst>
          <p:tmpl lvl="1">
            <p:tnLst>
              <p:par>
                <p:cTn presetID="10" presetClass="entr" presetSubtype="0" fill="hold" nodeType="with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fade">
                      <p:cBhvr>
                        <p:cTn dur="1000"/>
                        <p:tgtEl>
                          <p:spTgt spid="52"/>
                        </p:tgtEl>
                      </p:cBhvr>
                    </p:animEffect>
                  </p:childTnLst>
                </p:cTn>
              </p:par>
            </p:tnLst>
          </p:tmpl>
        </p:tmplLst>
      </p:bldP>
      <p:bldP spid="53" grpId="0" build="p">
        <p:tmplLst>
          <p:tmpl lvl="1">
            <p:tnLst>
              <p:par>
                <p:cTn presetID="10" presetClass="entr" presetSubtype="0" fill="hold" nodeType="withEffect">
                  <p:stCondLst>
                    <p:cond delay="0"/>
                  </p:stCondLst>
                  <p:childTnLst>
                    <p:set>
                      <p:cBhvr>
                        <p:cTn dur="1" fill="hold">
                          <p:stCondLst>
                            <p:cond delay="0"/>
                          </p:stCondLst>
                        </p:cTn>
                        <p:tgtEl>
                          <p:spTgt spid="53"/>
                        </p:tgtEl>
                        <p:attrNameLst>
                          <p:attrName>style.visibility</p:attrName>
                        </p:attrNameLst>
                      </p:cBhvr>
                      <p:to>
                        <p:strVal val="visible"/>
                      </p:to>
                    </p:set>
                    <p:animEffect transition="in" filter="fade">
                      <p:cBhvr>
                        <p:cTn dur="500"/>
                        <p:tgtEl>
                          <p:spTgt spid="53"/>
                        </p:tgtEl>
                      </p:cBhvr>
                    </p:animEffect>
                  </p:childTnLst>
                </p:cTn>
              </p:par>
            </p:tnLst>
          </p:tmpl>
        </p:tmplLst>
      </p:bldP>
      <p:bldP spid="54" grpId="0" build="p">
        <p:tmplLst>
          <p:tmpl lvl="1">
            <p:tnLst>
              <p:par>
                <p:cTn presetID="10" presetClass="entr" presetSubtype="0" fill="hold" nodeType="withEffect">
                  <p:stCondLst>
                    <p:cond delay="0"/>
                  </p:stCondLst>
                  <p:childTnLst>
                    <p:set>
                      <p:cBhvr>
                        <p:cTn dur="1" fill="hold">
                          <p:stCondLst>
                            <p:cond delay="0"/>
                          </p:stCondLst>
                        </p:cTn>
                        <p:tgtEl>
                          <p:spTgt spid="54"/>
                        </p:tgtEl>
                        <p:attrNameLst>
                          <p:attrName>style.visibility</p:attrName>
                        </p:attrNameLst>
                      </p:cBhvr>
                      <p:to>
                        <p:strVal val="visible"/>
                      </p:to>
                    </p:set>
                    <p:animEffect transition="in" filter="fade">
                      <p:cBhvr>
                        <p:cTn dur="500"/>
                        <p:tgtEl>
                          <p:spTgt spid="54"/>
                        </p:tgtEl>
                      </p:cBhvr>
                    </p:animEffect>
                  </p:childTnLst>
                </p:cTn>
              </p:par>
            </p:tnLst>
          </p:tmpl>
        </p:tmplLst>
      </p:bldP>
      <p:bldP spid="55" grpId="0" build="p">
        <p:tmplLst>
          <p:tmpl lvl="1">
            <p:tnLst>
              <p:par>
                <p:cTn presetID="10" presetClass="entr" presetSubtype="0" fill="hold" nodeType="withEffect">
                  <p:stCondLst>
                    <p:cond delay="0"/>
                  </p:stCondLst>
                  <p:childTnLst>
                    <p:set>
                      <p:cBhvr>
                        <p:cTn dur="1" fill="hold">
                          <p:stCondLst>
                            <p:cond delay="0"/>
                          </p:stCondLst>
                        </p:cTn>
                        <p:tgtEl>
                          <p:spTgt spid="55"/>
                        </p:tgtEl>
                        <p:attrNameLst>
                          <p:attrName>style.visibility</p:attrName>
                        </p:attrNameLst>
                      </p:cBhvr>
                      <p:to>
                        <p:strVal val="visible"/>
                      </p:to>
                    </p:set>
                    <p:animEffect transition="in" filter="fade">
                      <p:cBhvr>
                        <p:cTn dur="500"/>
                        <p:tgtEl>
                          <p:spTgt spid="55"/>
                        </p:tgtEl>
                      </p:cBhvr>
                    </p:animEffect>
                  </p:childTnLst>
                </p:cTn>
              </p:par>
            </p:tnLst>
          </p:tmpl>
        </p:tmplLst>
      </p:bldP>
      <p:bldP spid="56" grpId="0" build="p">
        <p:tmplLst>
          <p:tmpl lvl="1">
            <p:tnLst>
              <p:par>
                <p:cTn presetID="10" presetClass="entr" presetSubtype="0" fill="hold" nodeType="withEffect">
                  <p:stCondLst>
                    <p:cond delay="0"/>
                  </p:stCondLst>
                  <p:childTnLst>
                    <p:set>
                      <p:cBhvr>
                        <p:cTn dur="1" fill="hold">
                          <p:stCondLst>
                            <p:cond delay="0"/>
                          </p:stCondLst>
                        </p:cTn>
                        <p:tgtEl>
                          <p:spTgt spid="56"/>
                        </p:tgtEl>
                        <p:attrNameLst>
                          <p:attrName>style.visibility</p:attrName>
                        </p:attrNameLst>
                      </p:cBhvr>
                      <p:to>
                        <p:strVal val="visible"/>
                      </p:to>
                    </p:set>
                    <p:animEffect transition="in" filter="fade">
                      <p:cBhvr>
                        <p:cTn dur="500"/>
                        <p:tgtEl>
                          <p:spTgt spid="56"/>
                        </p:tgtEl>
                      </p:cBhvr>
                    </p:animEffect>
                  </p:childTnLst>
                </p:cTn>
              </p:par>
            </p:tnLst>
          </p:tmpl>
        </p:tmplLst>
      </p:bldP>
      <p:bldP spid="57" grpId="0" build="p">
        <p:tmplLst>
          <p:tmpl lvl="1">
            <p:tnLst>
              <p:par>
                <p:cTn presetID="10" presetClass="entr" presetSubtype="0" fill="hold" nodeType="withEffect">
                  <p:stCondLst>
                    <p:cond delay="0"/>
                  </p:stCondLst>
                  <p:childTnLst>
                    <p:set>
                      <p:cBhvr>
                        <p:cTn dur="1" fill="hold">
                          <p:stCondLst>
                            <p:cond delay="0"/>
                          </p:stCondLst>
                        </p:cTn>
                        <p:tgtEl>
                          <p:spTgt spid="57"/>
                        </p:tgtEl>
                        <p:attrNameLst>
                          <p:attrName>style.visibility</p:attrName>
                        </p:attrNameLst>
                      </p:cBhvr>
                      <p:to>
                        <p:strVal val="visible"/>
                      </p:to>
                    </p:set>
                    <p:animEffect transition="in" filter="fade">
                      <p:cBhvr>
                        <p:cTn dur="500"/>
                        <p:tgtEl>
                          <p:spTgt spid="57"/>
                        </p:tgtEl>
                      </p:cBhvr>
                    </p:animEffect>
                  </p:childTnLst>
                </p:cTn>
              </p:par>
            </p:tnLst>
          </p:tmpl>
        </p:tmplLst>
      </p:bldP>
      <p:bldP spid="58" grpId="0" build="p">
        <p:tmplLst>
          <p:tmpl lvl="1">
            <p:tnLst>
              <p:par>
                <p:cTn presetID="10" presetClass="entr" presetSubtype="0" fill="hold" nodeType="withEffect">
                  <p:stCondLst>
                    <p:cond delay="0"/>
                  </p:stCondLst>
                  <p:childTnLst>
                    <p:set>
                      <p:cBhvr>
                        <p:cTn dur="1" fill="hold">
                          <p:stCondLst>
                            <p:cond delay="0"/>
                          </p:stCondLst>
                        </p:cTn>
                        <p:tgtEl>
                          <p:spTgt spid="58"/>
                        </p:tgtEl>
                        <p:attrNameLst>
                          <p:attrName>style.visibility</p:attrName>
                        </p:attrNameLst>
                      </p:cBhvr>
                      <p:to>
                        <p:strVal val="visible"/>
                      </p:to>
                    </p:set>
                    <p:animEffect transition="in" filter="fade">
                      <p:cBhvr>
                        <p:cTn dur="500"/>
                        <p:tgtEl>
                          <p:spTgt spid="58"/>
                        </p:tgtEl>
                      </p:cBhvr>
                    </p:animEffect>
                  </p:childTnLst>
                </p:cTn>
              </p:par>
            </p:tnLst>
          </p:tmpl>
        </p:tmplLst>
      </p:bldP>
      <p:bldP spid="59" grpId="0" build="p">
        <p:tmplLst>
          <p:tmpl lvl="1">
            <p:tnLst>
              <p:par>
                <p:cTn presetID="10" presetClass="entr" presetSubtype="0" fill="hold" nodeType="withEffect">
                  <p:stCondLst>
                    <p:cond delay="0"/>
                  </p:stCondLst>
                  <p:childTnLst>
                    <p:set>
                      <p:cBhvr>
                        <p:cTn dur="1" fill="hold">
                          <p:stCondLst>
                            <p:cond delay="0"/>
                          </p:stCondLst>
                        </p:cTn>
                        <p:tgtEl>
                          <p:spTgt spid="59"/>
                        </p:tgtEl>
                        <p:attrNameLst>
                          <p:attrName>style.visibility</p:attrName>
                        </p:attrNameLst>
                      </p:cBhvr>
                      <p:to>
                        <p:strVal val="visible"/>
                      </p:to>
                    </p:set>
                    <p:animEffect transition="in" filter="fade">
                      <p:cBhvr>
                        <p:cTn dur="500"/>
                        <p:tgtEl>
                          <p:spTgt spid="59"/>
                        </p:tgtEl>
                      </p:cBhvr>
                    </p:animEffect>
                  </p:childTnLst>
                </p:cTn>
              </p:par>
            </p:tnLst>
          </p:tmpl>
        </p:tmplLst>
      </p:bldP>
    </p:bld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text only 1">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5" name="Title 1"/>
          <p:cNvSpPr>
            <a:spLocks noGrp="1"/>
          </p:cNvSpPr>
          <p:nvPr>
            <p:ph type="title" hasCustomPrompt="1"/>
          </p:nvPr>
        </p:nvSpPr>
        <p:spPr>
          <a:xfrm>
            <a:off x="935568" y="932537"/>
            <a:ext cx="3407833"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344501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ppt_x"/>
                                          </p:val>
                                        </p:tav>
                                        <p:tav tm="100000">
                                          <p:val>
                                            <p:strVal val="#ppt_x"/>
                                          </p:val>
                                        </p:tav>
                                      </p:tavLst>
                                    </p:anim>
                                    <p:anim calcmode="lin" valueType="num">
                                      <p:cBhvr additive="base">
                                        <p:cTn id="8" dur="1000" fill="hold"/>
                                        <p:tgtEl>
                                          <p:spTgt spid="5"/>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tmplLst>
          <p:tmpl>
            <p:tnLst>
              <p:par>
                <p:cTn presetID="10" presetClass="entr" presetSubtype="0" fill="hold" nodeType="after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text only 2">
    <p:bg>
      <p:bgPr>
        <a:solidFill>
          <a:schemeClr val="tx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935568" y="932537"/>
            <a:ext cx="3407833" cy="2432655"/>
          </a:xfrm>
        </p:spPr>
        <p:txBody>
          <a:bodyPr anchor="b"/>
          <a:lstStyle>
            <a:lvl1pPr algn="l">
              <a:defRPr>
                <a:solidFill>
                  <a:schemeClr val="bg1"/>
                </a:solidFil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6" name="Text Placeholder 5"/>
          <p:cNvSpPr>
            <a:spLocks noGrp="1"/>
          </p:cNvSpPr>
          <p:nvPr>
            <p:ph type="body" sz="quarter" idx="12" hasCustomPrompt="1"/>
          </p:nvPr>
        </p:nvSpPr>
        <p:spPr>
          <a:xfrm>
            <a:off x="948267" y="3574543"/>
            <a:ext cx="3395133" cy="2015378"/>
          </a:xfrm>
        </p:spPr>
        <p:txBody>
          <a:bodyPr anchor="t"/>
          <a:lstStyle>
            <a:lvl1pPr marL="0" indent="0" algn="just">
              <a:spcBef>
                <a:spcPts val="0"/>
              </a:spcBef>
              <a:buFontTx/>
              <a:buNone/>
              <a:defRPr>
                <a:solidFill>
                  <a:schemeClr val="bg1"/>
                </a:solidFill>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
        <p:nvSpPr>
          <p:cNvPr id="7" name="Footer Placeholder 2"/>
          <p:cNvSpPr>
            <a:spLocks noGrp="1"/>
          </p:cNvSpPr>
          <p:nvPr>
            <p:ph type="ftr" sz="quarter" idx="10"/>
          </p:nvPr>
        </p:nvSpPr>
        <p:spPr>
          <a:xfrm>
            <a:off x="7446433" y="6411940"/>
            <a:ext cx="4521200" cy="365125"/>
          </a:xfrm>
        </p:spPr>
        <p:txBody>
          <a:bodyPr/>
          <a:lstStyle/>
          <a:p>
            <a:endParaRPr lang="en-AU"/>
          </a:p>
        </p:txBody>
      </p:sp>
      <p:sp>
        <p:nvSpPr>
          <p:cNvPr id="8" name="Slide Number Placeholder 3"/>
          <p:cNvSpPr>
            <a:spLocks noGrp="1"/>
          </p:cNvSpPr>
          <p:nvPr>
            <p:ph type="sldNum" sz="quarter" idx="11"/>
          </p:nvPr>
        </p:nvSpPr>
        <p:spPr>
          <a:xfrm>
            <a:off x="11171767" y="5919158"/>
            <a:ext cx="812800" cy="675343"/>
          </a:xfrm>
        </p:spPr>
        <p:txBody>
          <a:bodyPr/>
          <a:lstStyle>
            <a:lvl1pPr>
              <a:defRPr>
                <a:solidFill>
                  <a:schemeClr val="tx2"/>
                </a:solidFill>
              </a:defRPr>
            </a:lvl1pPr>
          </a:lstStyle>
          <a:p>
            <a:fld id="{470A227C-0A71-460A-A8DD-747BD7DD2185}" type="slidenum">
              <a:rPr lang="en-AU" smtClean="0"/>
              <a:t>‹#›</a:t>
            </a:fld>
            <a:endParaRPr lang="en-AU"/>
          </a:p>
        </p:txBody>
      </p:sp>
    </p:spTree>
    <p:extLst>
      <p:ext uri="{BB962C8B-B14F-4D97-AF65-F5344CB8AC3E}">
        <p14:creationId xmlns:p14="http://schemas.microsoft.com/office/powerpoint/2010/main" val="1118683445"/>
      </p:ext>
    </p:extLst>
  </p:cSld>
  <p:clrMapOvr>
    <a:masterClrMapping/>
  </p:clrMapOvr>
  <p:timing>
    <p:tnLst>
      <p:par>
        <p:cTn id="1" dur="indefinite" restart="never" nodeType="tmRoot"/>
      </p:par>
    </p:tnLst>
  </p:timing>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itle and text only 3">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endParaRPr lang="en-AU"/>
          </a:p>
        </p:txBody>
      </p:sp>
      <p:sp>
        <p:nvSpPr>
          <p:cNvPr id="4" name="Slide Number Placeholder 3"/>
          <p:cNvSpPr>
            <a:spLocks noGrp="1"/>
          </p:cNvSpPr>
          <p:nvPr>
            <p:ph type="sldNum" sz="quarter" idx="11"/>
          </p:nvPr>
        </p:nvSpPr>
        <p:spPr/>
        <p:txBody>
          <a:bodyPr/>
          <a:lstStyle/>
          <a:p>
            <a:fld id="{470A227C-0A71-460A-A8DD-747BD7DD2185}" type="slidenum">
              <a:rPr lang="en-AU" smtClean="0"/>
              <a:t>‹#›</a:t>
            </a:fld>
            <a:endParaRPr lang="en-AU"/>
          </a:p>
        </p:txBody>
      </p:sp>
      <p:sp>
        <p:nvSpPr>
          <p:cNvPr id="10" name="Title 1"/>
          <p:cNvSpPr>
            <a:spLocks noGrp="1"/>
          </p:cNvSpPr>
          <p:nvPr>
            <p:ph type="title" hasCustomPrompt="1"/>
          </p:nvPr>
        </p:nvSpPr>
        <p:spPr>
          <a:xfrm>
            <a:off x="7440083" y="932537"/>
            <a:ext cx="3456517" cy="2432655"/>
          </a:xfrm>
        </p:spPr>
        <p:txBody>
          <a:bodyPr anchor="b"/>
          <a:lstStyle>
            <a:lvl1pPr algn="l">
              <a:defRPr/>
            </a:lvl1pPr>
          </a:lstStyle>
          <a:p>
            <a:r>
              <a:rPr kumimoji="1" lang="en-US" altLang="ja-JP" dirty="0"/>
              <a:t>Slide title</a:t>
            </a:r>
            <a:br>
              <a:rPr kumimoji="1" lang="en-US" altLang="ja-JP" dirty="0"/>
            </a:br>
            <a:r>
              <a:rPr kumimoji="1" lang="en-US" altLang="ja-JP" dirty="0"/>
              <a:t>goes here</a:t>
            </a:r>
            <a:endParaRPr kumimoji="1" lang="ja-JP" altLang="en-US" dirty="0"/>
          </a:p>
        </p:txBody>
      </p:sp>
      <p:sp>
        <p:nvSpPr>
          <p:cNvPr id="11" name="Text Placeholder 5"/>
          <p:cNvSpPr>
            <a:spLocks noGrp="1"/>
          </p:cNvSpPr>
          <p:nvPr>
            <p:ph type="body" sz="quarter" idx="12" hasCustomPrompt="1"/>
          </p:nvPr>
        </p:nvSpPr>
        <p:spPr>
          <a:xfrm>
            <a:off x="7452783" y="3574543"/>
            <a:ext cx="3443635" cy="2015378"/>
          </a:xfrm>
        </p:spPr>
        <p:txBody>
          <a:bodyPr anchor="t"/>
          <a:lstStyle>
            <a:lvl1pPr marL="0" indent="0" algn="just">
              <a:spcBef>
                <a:spcPts val="0"/>
              </a:spcBef>
              <a:buFontTx/>
              <a:buNone/>
              <a:defRPr/>
            </a:lvl1pPr>
            <a:lvl2pPr marL="457162" indent="0">
              <a:buNone/>
              <a:defRPr sz="1200"/>
            </a:lvl2pPr>
            <a:lvl3pPr marL="914324" indent="0">
              <a:buNone/>
              <a:defRPr sz="1200"/>
            </a:lvl3pPr>
            <a:lvl4pPr marL="1371486" indent="0">
              <a:buNone/>
              <a:defRPr sz="1200"/>
            </a:lvl4pPr>
            <a:lvl5pPr marL="1828648" indent="0">
              <a:buNone/>
              <a:defRPr sz="1200"/>
            </a:lvl5pPr>
          </a:lstStyle>
          <a:p>
            <a:pPr lvl="0"/>
            <a:r>
              <a:rPr kumimoji="1" lang="en-US" altLang="ja-JP" dirty="0"/>
              <a:t>Text goes here</a:t>
            </a:r>
            <a:endParaRPr kumimoji="1" lang="ja-JP" altLang="en-US" dirty="0"/>
          </a:p>
        </p:txBody>
      </p:sp>
    </p:spTree>
    <p:extLst>
      <p:ext uri="{BB962C8B-B14F-4D97-AF65-F5344CB8AC3E}">
        <p14:creationId xmlns:p14="http://schemas.microsoft.com/office/powerpoint/2010/main" val="129787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iterate type="wd">
                                    <p:tmPct val="10000"/>
                                  </p:iterate>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par>
                          <p:cTn id="9" fill="hold">
                            <p:stCondLst>
                              <p:cond delay="1300"/>
                            </p:stCondLst>
                            <p:childTnLst>
                              <p:par>
                                <p:cTn id="10" presetID="10"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tmplLst>
          <p:tmpl>
            <p:tnLst>
              <p:par>
                <p:cTn presetID="10" presetClass="entr" presetSubtype="0" fill="hold" nodeType="after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nly">
    <p:bg>
      <p:bgPr>
        <a:solidFill>
          <a:schemeClr val="tx1"/>
        </a:solidFill>
        <a:effectLst/>
      </p:bgPr>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2015067" y="2180503"/>
            <a:ext cx="8161867" cy="2496994"/>
          </a:xfrm>
        </p:spPr>
        <p:txBody>
          <a:bodyPr anchor="ctr">
            <a:normAutofit/>
          </a:bodyPr>
          <a:lstStyle>
            <a:lvl1pPr algn="ctr">
              <a:lnSpc>
                <a:spcPct val="130000"/>
              </a:lnSpc>
              <a:defRPr sz="2933">
                <a:solidFill>
                  <a:schemeClr val="bg1"/>
                </a:solidFill>
              </a:defRPr>
            </a:lvl1pPr>
          </a:lstStyle>
          <a:p>
            <a:r>
              <a:rPr kumimoji="1" lang="en-US" altLang="ja-JP" dirty="0"/>
              <a:t>Text goes here</a:t>
            </a:r>
            <a:endParaRPr kumimoji="1" lang="ja-JP" altLang="en-US" dirty="0"/>
          </a:p>
        </p:txBody>
      </p:sp>
    </p:spTree>
    <p:extLst>
      <p:ext uri="{BB962C8B-B14F-4D97-AF65-F5344CB8AC3E}">
        <p14:creationId xmlns:p14="http://schemas.microsoft.com/office/powerpoint/2010/main" val="59775744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2.xml"/><Relationship Id="rId3" Type="http://schemas.openxmlformats.org/officeDocument/2006/relationships/slideLayout" Target="../slideLayouts/slideLayout107.xml"/><Relationship Id="rId7" Type="http://schemas.openxmlformats.org/officeDocument/2006/relationships/slideLayout" Target="../slideLayouts/slideLayout111.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5" Type="http://schemas.openxmlformats.org/officeDocument/2006/relationships/slideLayout" Target="../slideLayouts/slideLayout109.xml"/><Relationship Id="rId4" Type="http://schemas.openxmlformats.org/officeDocument/2006/relationships/slideLayout" Target="../slideLayouts/slideLayout108.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5567" y="365126"/>
            <a:ext cx="10320867" cy="90507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935567" y="1414153"/>
            <a:ext cx="10320867" cy="4488025"/>
          </a:xfrm>
          <a:prstGeom prst="rect">
            <a:avLst/>
          </a:prstGeom>
        </p:spPr>
        <p:txBody>
          <a:bodyPr vert="horz" lIns="91440" tIns="45720" rIns="91440" bIns="45720" rtlCol="0">
            <a:normAutofit/>
          </a:bodyPr>
          <a:lstStyle/>
          <a:p>
            <a:pPr lvl="0"/>
            <a:r>
              <a:rPr lang="en-US" dirty="0"/>
              <a:t>Master Text</a:t>
            </a:r>
          </a:p>
        </p:txBody>
      </p:sp>
      <p:sp>
        <p:nvSpPr>
          <p:cNvPr id="5" name="Footer Placeholder 4"/>
          <p:cNvSpPr>
            <a:spLocks noGrp="1"/>
          </p:cNvSpPr>
          <p:nvPr>
            <p:ph type="ftr" sz="quarter" idx="3"/>
          </p:nvPr>
        </p:nvSpPr>
        <p:spPr>
          <a:xfrm>
            <a:off x="7446433" y="6411940"/>
            <a:ext cx="4521200" cy="365125"/>
          </a:xfrm>
          <a:prstGeom prst="rect">
            <a:avLst/>
          </a:prstGeom>
        </p:spPr>
        <p:txBody>
          <a:bodyPr vert="horz" lIns="91440" tIns="45720" rIns="91440" bIns="45720" rtlCol="0" anchor="ctr"/>
          <a:lstStyle>
            <a:lvl1pPr algn="r">
              <a:defRPr sz="933">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6934" y="5919158"/>
            <a:ext cx="1807633" cy="675343"/>
          </a:xfrm>
          <a:prstGeom prst="rect">
            <a:avLst/>
          </a:prstGeom>
        </p:spPr>
        <p:txBody>
          <a:bodyPr vert="horz" lIns="91440" tIns="45720" rIns="91440" bIns="45720" rtlCol="0" anchor="b"/>
          <a:lstStyle>
            <a:lvl1pPr algn="r">
              <a:defRPr sz="4000">
                <a:solidFill>
                  <a:schemeClr val="tx2">
                    <a:lumMod val="20000"/>
                    <a:lumOff val="80000"/>
                  </a:schemeClr>
                </a:solidFill>
                <a:latin typeface="+mj-lt"/>
              </a:defRPr>
            </a:lvl1pPr>
          </a:lstStyle>
          <a:p>
            <a:fld id="{470A227C-0A71-460A-A8DD-747BD7DD2185}" type="slidenum">
              <a:rPr lang="en-AU" smtClean="0"/>
              <a:t>‹#›</a:t>
            </a:fld>
            <a:endParaRPr lang="en-AU"/>
          </a:p>
        </p:txBody>
      </p:sp>
    </p:spTree>
    <p:extLst>
      <p:ext uri="{BB962C8B-B14F-4D97-AF65-F5344CB8AC3E}">
        <p14:creationId xmlns:p14="http://schemas.microsoft.com/office/powerpoint/2010/main" val="39840006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97" r:id="rId21"/>
    <p:sldLayoutId id="2147483705" r:id="rId22"/>
    <p:sldLayoutId id="2147483798" r:id="rId23"/>
    <p:sldLayoutId id="2147483706" r:id="rId24"/>
    <p:sldLayoutId id="2147483707" r:id="rId25"/>
    <p:sldLayoutId id="2147483708" r:id="rId26"/>
    <p:sldLayoutId id="2147483709" r:id="rId27"/>
    <p:sldLayoutId id="2147483710" r:id="rId28"/>
    <p:sldLayoutId id="2147483711" r:id="rId29"/>
    <p:sldLayoutId id="2147483712" r:id="rId30"/>
    <p:sldLayoutId id="2147483713" r:id="rId31"/>
    <p:sldLayoutId id="2147483714" r:id="rId32"/>
    <p:sldLayoutId id="2147483715" r:id="rId33"/>
    <p:sldLayoutId id="2147483716" r:id="rId34"/>
    <p:sldLayoutId id="2147483717" r:id="rId35"/>
    <p:sldLayoutId id="2147483718" r:id="rId36"/>
    <p:sldLayoutId id="2147483795" r:id="rId37"/>
    <p:sldLayoutId id="2147483719" r:id="rId38"/>
    <p:sldLayoutId id="2147483720" r:id="rId39"/>
    <p:sldLayoutId id="2147483721" r:id="rId40"/>
    <p:sldLayoutId id="2147483722" r:id="rId41"/>
    <p:sldLayoutId id="2147483723" r:id="rId42"/>
    <p:sldLayoutId id="2147483724" r:id="rId43"/>
    <p:sldLayoutId id="2147483725" r:id="rId44"/>
    <p:sldLayoutId id="2147483726" r:id="rId45"/>
    <p:sldLayoutId id="2147483727" r:id="rId46"/>
    <p:sldLayoutId id="2147483728" r:id="rId47"/>
    <p:sldLayoutId id="2147483729" r:id="rId48"/>
    <p:sldLayoutId id="2147483730" r:id="rId49"/>
    <p:sldLayoutId id="2147483731" r:id="rId50"/>
    <p:sldLayoutId id="2147483732" r:id="rId51"/>
    <p:sldLayoutId id="2147483733" r:id="rId52"/>
    <p:sldLayoutId id="2147483734" r:id="rId53"/>
    <p:sldLayoutId id="2147483735" r:id="rId54"/>
    <p:sldLayoutId id="2147483736" r:id="rId55"/>
    <p:sldLayoutId id="2147483737" r:id="rId56"/>
    <p:sldLayoutId id="2147483738" r:id="rId57"/>
    <p:sldLayoutId id="2147483739" r:id="rId58"/>
    <p:sldLayoutId id="2147483740" r:id="rId59"/>
    <p:sldLayoutId id="2147483741" r:id="rId60"/>
    <p:sldLayoutId id="2147483742" r:id="rId61"/>
    <p:sldLayoutId id="2147483743" r:id="rId62"/>
    <p:sldLayoutId id="2147483744" r:id="rId63"/>
    <p:sldLayoutId id="2147483745" r:id="rId64"/>
    <p:sldLayoutId id="2147483746" r:id="rId65"/>
    <p:sldLayoutId id="2147483747" r:id="rId66"/>
    <p:sldLayoutId id="2147483748" r:id="rId67"/>
    <p:sldLayoutId id="2147483749" r:id="rId68"/>
    <p:sldLayoutId id="2147483750" r:id="rId69"/>
    <p:sldLayoutId id="2147483751" r:id="rId70"/>
    <p:sldLayoutId id="2147483752" r:id="rId71"/>
    <p:sldLayoutId id="2147483753" r:id="rId72"/>
    <p:sldLayoutId id="2147483754" r:id="rId73"/>
    <p:sldLayoutId id="2147483755" r:id="rId74"/>
    <p:sldLayoutId id="2147483756" r:id="rId75"/>
    <p:sldLayoutId id="2147483757" r:id="rId76"/>
    <p:sldLayoutId id="2147483758" r:id="rId77"/>
    <p:sldLayoutId id="2147483759" r:id="rId78"/>
    <p:sldLayoutId id="2147483760" r:id="rId79"/>
    <p:sldLayoutId id="2147483761" r:id="rId80"/>
    <p:sldLayoutId id="2147483762" r:id="rId81"/>
    <p:sldLayoutId id="2147483763" r:id="rId82"/>
    <p:sldLayoutId id="2147483764" r:id="rId83"/>
    <p:sldLayoutId id="2147483765" r:id="rId84"/>
    <p:sldLayoutId id="2147483766" r:id="rId85"/>
    <p:sldLayoutId id="2147483767" r:id="rId86"/>
    <p:sldLayoutId id="2147483768" r:id="rId87"/>
    <p:sldLayoutId id="2147483769" r:id="rId88"/>
    <p:sldLayoutId id="2147483770" r:id="rId89"/>
    <p:sldLayoutId id="2147483771" r:id="rId90"/>
    <p:sldLayoutId id="2147483772" r:id="rId91"/>
    <p:sldLayoutId id="2147483773" r:id="rId92"/>
    <p:sldLayoutId id="2147483774" r:id="rId93"/>
    <p:sldLayoutId id="2147483775" r:id="rId94"/>
    <p:sldLayoutId id="2147483776" r:id="rId95"/>
    <p:sldLayoutId id="2147483777" r:id="rId96"/>
    <p:sldLayoutId id="2147483778" r:id="rId97"/>
    <p:sldLayoutId id="2147483779" r:id="rId98"/>
    <p:sldLayoutId id="2147483780" r:id="rId99"/>
    <p:sldLayoutId id="2147483781" r:id="rId100"/>
    <p:sldLayoutId id="2147483782" r:id="rId101"/>
    <p:sldLayoutId id="2147483783" r:id="rId102"/>
    <p:sldLayoutId id="2147483784" r:id="rId103"/>
    <p:sldLayoutId id="2147483785" r:id="rId104"/>
  </p:sldLayoutIdLst>
  <p:timing>
    <p:tnLst>
      <p:par>
        <p:cTn id="1" dur="indefinite" restart="never" nodeType="tmRoot"/>
      </p:par>
    </p:tnLst>
  </p:timing>
  <p:txStyles>
    <p:titleStyle>
      <a:lvl1pPr algn="l" defTabSz="914324" rtl="0" eaLnBrk="1" latinLnBrk="0" hangingPunct="1">
        <a:lnSpc>
          <a:spcPct val="90000"/>
        </a:lnSpc>
        <a:spcBef>
          <a:spcPct val="0"/>
        </a:spcBef>
        <a:buNone/>
        <a:defRPr kumimoji="1" sz="3600" kern="1200" baseline="0">
          <a:solidFill>
            <a:schemeClr val="tx1"/>
          </a:solidFill>
          <a:latin typeface="+mj-lt"/>
          <a:ea typeface="+mj-ea"/>
          <a:cs typeface="+mj-cs"/>
        </a:defRPr>
      </a:lvl1pPr>
    </p:titleStyle>
    <p:bodyStyle>
      <a:lvl1pPr marL="0" indent="0" algn="l" defTabSz="914324" rtl="0" eaLnBrk="1" latinLnBrk="0" hangingPunct="1">
        <a:lnSpc>
          <a:spcPct val="160000"/>
        </a:lnSpc>
        <a:spcBef>
          <a:spcPts val="0"/>
        </a:spcBef>
        <a:buFont typeface="Arial" panose="020B0604020202020204" pitchFamily="34" charset="0"/>
        <a:buNone/>
        <a:defRPr kumimoji="1" sz="1067" kern="1200" baseline="0">
          <a:solidFill>
            <a:schemeClr val="tx2"/>
          </a:solidFill>
          <a:latin typeface="+mn-lt"/>
          <a:ea typeface="+mn-ea"/>
          <a:cs typeface="+mn-cs"/>
        </a:defRPr>
      </a:lvl1pPr>
      <a:lvl2pPr marL="685743" indent="-228581" algn="l" defTabSz="91432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04" indent="-228581" algn="l" defTabSz="91432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067"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29"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24" rtl="0" eaLnBrk="1" latinLnBrk="0" hangingPunct="1">
        <a:defRPr kumimoji="1" sz="1800" kern="1200">
          <a:solidFill>
            <a:schemeClr val="tx1"/>
          </a:solidFill>
          <a:latin typeface="+mn-lt"/>
          <a:ea typeface="+mn-ea"/>
          <a:cs typeface="+mn-cs"/>
        </a:defRPr>
      </a:lvl1pPr>
      <a:lvl2pPr marL="457162" algn="l" defTabSz="914324" rtl="0" eaLnBrk="1" latinLnBrk="0" hangingPunct="1">
        <a:defRPr kumimoji="1" sz="1800" kern="1200">
          <a:solidFill>
            <a:schemeClr val="tx1"/>
          </a:solidFill>
          <a:latin typeface="+mn-lt"/>
          <a:ea typeface="+mn-ea"/>
          <a:cs typeface="+mn-cs"/>
        </a:defRPr>
      </a:lvl2pPr>
      <a:lvl3pPr marL="914324" algn="l" defTabSz="914324" rtl="0" eaLnBrk="1" latinLnBrk="0" hangingPunct="1">
        <a:defRPr kumimoji="1" sz="1800" kern="1200">
          <a:solidFill>
            <a:schemeClr val="tx1"/>
          </a:solidFill>
          <a:latin typeface="+mn-lt"/>
          <a:ea typeface="+mn-ea"/>
          <a:cs typeface="+mn-cs"/>
        </a:defRPr>
      </a:lvl3pPr>
      <a:lvl4pPr marL="1371486" algn="l" defTabSz="914324" rtl="0" eaLnBrk="1" latinLnBrk="0" hangingPunct="1">
        <a:defRPr kumimoji="1" sz="1800" kern="1200">
          <a:solidFill>
            <a:schemeClr val="tx1"/>
          </a:solidFill>
          <a:latin typeface="+mn-lt"/>
          <a:ea typeface="+mn-ea"/>
          <a:cs typeface="+mn-cs"/>
        </a:defRPr>
      </a:lvl4pPr>
      <a:lvl5pPr marL="1828647" algn="l" defTabSz="914324" rtl="0" eaLnBrk="1" latinLnBrk="0" hangingPunct="1">
        <a:defRPr kumimoji="1" sz="1800" kern="1200">
          <a:solidFill>
            <a:schemeClr val="tx1"/>
          </a:solidFill>
          <a:latin typeface="+mn-lt"/>
          <a:ea typeface="+mn-ea"/>
          <a:cs typeface="+mn-cs"/>
        </a:defRPr>
      </a:lvl5pPr>
      <a:lvl6pPr marL="2285810" algn="l" defTabSz="914324" rtl="0" eaLnBrk="1" latinLnBrk="0" hangingPunct="1">
        <a:defRPr kumimoji="1" sz="1800" kern="1200">
          <a:solidFill>
            <a:schemeClr val="tx1"/>
          </a:solidFill>
          <a:latin typeface="+mn-lt"/>
          <a:ea typeface="+mn-ea"/>
          <a:cs typeface="+mn-cs"/>
        </a:defRPr>
      </a:lvl6pPr>
      <a:lvl7pPr marL="2742971" algn="l" defTabSz="914324" rtl="0" eaLnBrk="1" latinLnBrk="0" hangingPunct="1">
        <a:defRPr kumimoji="1" sz="1800" kern="1200">
          <a:solidFill>
            <a:schemeClr val="tx1"/>
          </a:solidFill>
          <a:latin typeface="+mn-lt"/>
          <a:ea typeface="+mn-ea"/>
          <a:cs typeface="+mn-cs"/>
        </a:defRPr>
      </a:lvl7pPr>
      <a:lvl8pPr marL="3200133" algn="l" defTabSz="914324" rtl="0" eaLnBrk="1" latinLnBrk="0" hangingPunct="1">
        <a:defRPr kumimoji="1" sz="1800" kern="1200">
          <a:solidFill>
            <a:schemeClr val="tx1"/>
          </a:solidFill>
          <a:latin typeface="+mn-lt"/>
          <a:ea typeface="+mn-ea"/>
          <a:cs typeface="+mn-cs"/>
        </a:defRPr>
      </a:lvl8pPr>
      <a:lvl9pPr marL="3657295" algn="l" defTabSz="914324"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881">
          <p15:clr>
            <a:srgbClr val="F26B43"/>
          </p15:clr>
        </p15:guide>
        <p15:guide id="4" orient="horz" pos="5598">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guide id="11" orient="horz" pos="2060">
          <p15:clr>
            <a:srgbClr val="F26B43"/>
          </p15:clr>
        </p15:guide>
        <p15:guide id="12" orient="horz" pos="4419">
          <p15:clr>
            <a:srgbClr val="F26B43"/>
          </p15:clr>
        </p15:guide>
        <p15:guide id="13" pos="7030">
          <p15:clr>
            <a:srgbClr val="F26B43"/>
          </p15:clr>
        </p15:guide>
        <p15:guide id="14" pos="4490">
          <p15:clr>
            <a:srgbClr val="F26B43"/>
          </p15:clr>
        </p15:guide>
        <p15:guide id="15"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5567" y="365126"/>
            <a:ext cx="10320867" cy="905070"/>
          </a:xfrm>
          <a:prstGeom prst="rect">
            <a:avLst/>
          </a:prstGeom>
        </p:spPr>
        <p:txBody>
          <a:bodyPr vert="horz" lIns="91440" tIns="45720" rIns="91440" bIns="45720" rtlCol="0" anchor="ctr">
            <a:normAutofit/>
          </a:bodyPr>
          <a:lstStyle/>
          <a:p>
            <a:r>
              <a:rPr lang="en-US" altLang="ja-JP" dirty="0"/>
              <a:t>MASTER TITLE</a:t>
            </a:r>
            <a:endParaRPr lang="en-US" dirty="0"/>
          </a:p>
        </p:txBody>
      </p:sp>
      <p:sp>
        <p:nvSpPr>
          <p:cNvPr id="3" name="Text Placeholder 2"/>
          <p:cNvSpPr>
            <a:spLocks noGrp="1"/>
          </p:cNvSpPr>
          <p:nvPr>
            <p:ph type="body" idx="1"/>
          </p:nvPr>
        </p:nvSpPr>
        <p:spPr>
          <a:xfrm>
            <a:off x="935567" y="1414153"/>
            <a:ext cx="10320867" cy="4488025"/>
          </a:xfrm>
          <a:prstGeom prst="rect">
            <a:avLst/>
          </a:prstGeom>
        </p:spPr>
        <p:txBody>
          <a:bodyPr vert="horz" lIns="91440" tIns="45720" rIns="91440" bIns="45720" rtlCol="0">
            <a:normAutofit/>
          </a:bodyPr>
          <a:lstStyle/>
          <a:p>
            <a:pPr lvl="0"/>
            <a:r>
              <a:rPr lang="en-US" dirty="0"/>
              <a:t>Master Text</a:t>
            </a:r>
          </a:p>
        </p:txBody>
      </p:sp>
    </p:spTree>
    <p:extLst>
      <p:ext uri="{BB962C8B-B14F-4D97-AF65-F5344CB8AC3E}">
        <p14:creationId xmlns:p14="http://schemas.microsoft.com/office/powerpoint/2010/main" val="61547600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Lst>
  <p:hf hdr="0" dt="0"/>
  <p:txStyles>
    <p:titleStyle>
      <a:lvl1pPr algn="l" defTabSz="914324" rtl="0" eaLnBrk="1" latinLnBrk="0" hangingPunct="1">
        <a:lnSpc>
          <a:spcPct val="90000"/>
        </a:lnSpc>
        <a:spcBef>
          <a:spcPct val="0"/>
        </a:spcBef>
        <a:buNone/>
        <a:defRPr kumimoji="1" sz="4000" kern="1200" baseline="0">
          <a:solidFill>
            <a:schemeClr val="tx1"/>
          </a:solidFill>
          <a:latin typeface="+mj-lt"/>
          <a:ea typeface="+mj-ea"/>
          <a:cs typeface="+mj-cs"/>
        </a:defRPr>
      </a:lvl1pPr>
    </p:titleStyle>
    <p:bodyStyle>
      <a:lvl1pPr marL="0" indent="0" algn="l" defTabSz="914324" rtl="0" eaLnBrk="1" latinLnBrk="0" hangingPunct="1">
        <a:lnSpc>
          <a:spcPct val="160000"/>
        </a:lnSpc>
        <a:spcBef>
          <a:spcPts val="0"/>
        </a:spcBef>
        <a:buFont typeface="Arial" panose="020B0604020202020204" pitchFamily="34" charset="0"/>
        <a:buNone/>
        <a:defRPr kumimoji="1" sz="1067" kern="1200" baseline="0">
          <a:solidFill>
            <a:schemeClr val="tx2"/>
          </a:solidFill>
          <a:latin typeface="+mn-lt"/>
          <a:ea typeface="+mn-ea"/>
          <a:cs typeface="+mn-cs"/>
        </a:defRPr>
      </a:lvl1pPr>
      <a:lvl2pPr marL="685743" indent="-228581" algn="l" defTabSz="91432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04" indent="-228581" algn="l" defTabSz="91432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067"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29"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24" rtl="0" eaLnBrk="1" latinLnBrk="0" hangingPunct="1">
        <a:defRPr kumimoji="1" sz="1800" kern="1200">
          <a:solidFill>
            <a:schemeClr val="tx1"/>
          </a:solidFill>
          <a:latin typeface="+mn-lt"/>
          <a:ea typeface="+mn-ea"/>
          <a:cs typeface="+mn-cs"/>
        </a:defRPr>
      </a:lvl1pPr>
      <a:lvl2pPr marL="457162" algn="l" defTabSz="914324" rtl="0" eaLnBrk="1" latinLnBrk="0" hangingPunct="1">
        <a:defRPr kumimoji="1" sz="1800" kern="1200">
          <a:solidFill>
            <a:schemeClr val="tx1"/>
          </a:solidFill>
          <a:latin typeface="+mn-lt"/>
          <a:ea typeface="+mn-ea"/>
          <a:cs typeface="+mn-cs"/>
        </a:defRPr>
      </a:lvl2pPr>
      <a:lvl3pPr marL="914324" algn="l" defTabSz="914324" rtl="0" eaLnBrk="1" latinLnBrk="0" hangingPunct="1">
        <a:defRPr kumimoji="1" sz="1800" kern="1200">
          <a:solidFill>
            <a:schemeClr val="tx1"/>
          </a:solidFill>
          <a:latin typeface="+mn-lt"/>
          <a:ea typeface="+mn-ea"/>
          <a:cs typeface="+mn-cs"/>
        </a:defRPr>
      </a:lvl3pPr>
      <a:lvl4pPr marL="1371486" algn="l" defTabSz="914324" rtl="0" eaLnBrk="1" latinLnBrk="0" hangingPunct="1">
        <a:defRPr kumimoji="1" sz="1800" kern="1200">
          <a:solidFill>
            <a:schemeClr val="tx1"/>
          </a:solidFill>
          <a:latin typeface="+mn-lt"/>
          <a:ea typeface="+mn-ea"/>
          <a:cs typeface="+mn-cs"/>
        </a:defRPr>
      </a:lvl4pPr>
      <a:lvl5pPr marL="1828647" algn="l" defTabSz="914324" rtl="0" eaLnBrk="1" latinLnBrk="0" hangingPunct="1">
        <a:defRPr kumimoji="1" sz="1800" kern="1200">
          <a:solidFill>
            <a:schemeClr val="tx1"/>
          </a:solidFill>
          <a:latin typeface="+mn-lt"/>
          <a:ea typeface="+mn-ea"/>
          <a:cs typeface="+mn-cs"/>
        </a:defRPr>
      </a:lvl5pPr>
      <a:lvl6pPr marL="2285810" algn="l" defTabSz="914324" rtl="0" eaLnBrk="1" latinLnBrk="0" hangingPunct="1">
        <a:defRPr kumimoji="1" sz="1800" kern="1200">
          <a:solidFill>
            <a:schemeClr val="tx1"/>
          </a:solidFill>
          <a:latin typeface="+mn-lt"/>
          <a:ea typeface="+mn-ea"/>
          <a:cs typeface="+mn-cs"/>
        </a:defRPr>
      </a:lvl6pPr>
      <a:lvl7pPr marL="2742971" algn="l" defTabSz="914324" rtl="0" eaLnBrk="1" latinLnBrk="0" hangingPunct="1">
        <a:defRPr kumimoji="1" sz="1800" kern="1200">
          <a:solidFill>
            <a:schemeClr val="tx1"/>
          </a:solidFill>
          <a:latin typeface="+mn-lt"/>
          <a:ea typeface="+mn-ea"/>
          <a:cs typeface="+mn-cs"/>
        </a:defRPr>
      </a:lvl7pPr>
      <a:lvl8pPr marL="3200133" algn="l" defTabSz="914324" rtl="0" eaLnBrk="1" latinLnBrk="0" hangingPunct="1">
        <a:defRPr kumimoji="1" sz="1800" kern="1200">
          <a:solidFill>
            <a:schemeClr val="tx1"/>
          </a:solidFill>
          <a:latin typeface="+mn-lt"/>
          <a:ea typeface="+mn-ea"/>
          <a:cs typeface="+mn-cs"/>
        </a:defRPr>
      </a:lvl8pPr>
      <a:lvl9pPr marL="3657295" algn="l" defTabSz="914324"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3239">
          <p15:clr>
            <a:srgbClr val="F26B43"/>
          </p15:clr>
        </p15:guide>
        <p15:guide id="2" pos="5760">
          <p15:clr>
            <a:srgbClr val="F26B43"/>
          </p15:clr>
        </p15:guide>
        <p15:guide id="3" orient="horz" pos="903">
          <p15:clr>
            <a:srgbClr val="F26B43"/>
          </p15:clr>
        </p15:guide>
        <p15:guide id="4" orient="horz" pos="5576">
          <p15:clr>
            <a:srgbClr val="F26B43"/>
          </p15:clr>
        </p15:guide>
        <p15:guide id="5" pos="1224">
          <p15:clr>
            <a:srgbClr val="F26B43"/>
          </p15:clr>
        </p15:guide>
        <p15:guide id="6" pos="10296">
          <p15:clr>
            <a:srgbClr val="F26B43"/>
          </p15:clr>
        </p15:guide>
        <p15:guide id="7" pos="9616">
          <p15:clr>
            <a:srgbClr val="F26B43"/>
          </p15:clr>
        </p15:guide>
        <p15:guide id="8" pos="1904">
          <p15:clr>
            <a:srgbClr val="F26B43"/>
          </p15:clr>
        </p15:guide>
        <p15:guide id="9" pos="884">
          <p15:clr>
            <a:srgbClr val="F26B43"/>
          </p15:clr>
        </p15:guide>
        <p15:guide id="10" pos="1063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www.emeraldinsight.com/doi/abs/10.1108/14636680310698793" TargetMode="External"/><Relationship Id="rId2" Type="http://schemas.openxmlformats.org/officeDocument/2006/relationships/notesSlide" Target="../notesSlides/notesSlide10.xml"/><Relationship Id="rId1" Type="http://schemas.openxmlformats.org/officeDocument/2006/relationships/slideLayout" Target="../slideLayouts/slideLayout27.xml"/><Relationship Id="rId4" Type="http://schemas.openxmlformats.org/officeDocument/2006/relationships/hyperlink" Target="http://www.metafuture.org/cla%20papers/Inayatullah%20%20Causal%20layered%20analysis%20-%20theory,%20historical%20context,%20and%20case%20studies.%20Intro%20chapter%20from%20The%20CLA%20Reader..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hyperlink" Target="https://publications.csiro.au/rpr/pub?list=SEA&amp;pid=csiro:EP129271" TargetMode="External"/><Relationship Id="rId2" Type="http://schemas.openxmlformats.org/officeDocument/2006/relationships/hyperlink" Target="http://eab.sagepub.com/content/38/1/48" TargetMode="Externa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9.xml.rels><?xml version="1.0" encoding="UTF-8" standalone="yes"?>
<Relationships xmlns="http://schemas.openxmlformats.org/package/2006/relationships"><Relationship Id="rId3" Type="http://schemas.openxmlformats.org/officeDocument/2006/relationships/hyperlink" Target="http://www.doi.org/10.1191/1478088706qp063oa" TargetMode="External"/><Relationship Id="rId2" Type="http://schemas.openxmlformats.org/officeDocument/2006/relationships/notesSlide" Target="../notesSlides/notesSlide12.xml"/><Relationship Id="rId1" Type="http://schemas.openxmlformats.org/officeDocument/2006/relationships/slideLayout" Target="../slideLayouts/slideLayout37.xml"/><Relationship Id="rId4" Type="http://schemas.openxmlformats.org/officeDocument/2006/relationships/hyperlink" Target="http://dx.doi.org/10.1037/13620-004"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2.xml"/><Relationship Id="rId6" Type="http://schemas.openxmlformats.org/officeDocument/2006/relationships/image" Target="../media/image8.jpeg"/><Relationship Id="rId5" Type="http://schemas.openxmlformats.org/officeDocument/2006/relationships/hyperlink" Target="https://www.uwa.edu.au/research/cognitive-science" TargetMode="External"/><Relationship Id="rId4" Type="http://schemas.openxmlformats.org/officeDocument/2006/relationships/image" Target="../media/image7.jpg"/><Relationship Id="rId9" Type="http://schemas.openxmlformats.org/officeDocument/2006/relationships/image" Target="../media/image11.jpeg"/></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41.xml"/><Relationship Id="rId4" Type="http://schemas.openxmlformats.org/officeDocument/2006/relationships/hyperlink" Target="https://link.springer.com/article/10.3758/s13428-019-01202-8"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 Id="rId6" Type="http://schemas.openxmlformats.org/officeDocument/2006/relationships/hyperlink" Target="https://www.data61.csiro.au/en/Our-Work/Safety-and-Security/Disaster-Management/ESA" TargetMode="External"/><Relationship Id="rId5" Type="http://schemas.openxmlformats.org/officeDocument/2006/relationships/hyperlink" Target="https://dl.acm.org/citation.cfm?id=2188183" TargetMode="Externa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80.xml"/></Relationships>
</file>

<file path=ppt/slides/_rels/slide23.xml.rels><?xml version="1.0" encoding="UTF-8" standalone="yes"?>
<Relationships xmlns="http://schemas.openxmlformats.org/package/2006/relationships"><Relationship Id="rId3" Type="http://schemas.openxmlformats.org/officeDocument/2006/relationships/hyperlink" Target="http://www.doi.org/10.1007/978-3-319-30671-1_36" TargetMode="External"/><Relationship Id="rId2" Type="http://schemas.openxmlformats.org/officeDocument/2006/relationships/notesSlide" Target="../notesSlides/notesSlide16.xml"/><Relationship Id="rId1" Type="http://schemas.openxmlformats.org/officeDocument/2006/relationships/slideLayout" Target="../slideLayouts/slideLayout81.xml"/><Relationship Id="rId5" Type="http://schemas.openxmlformats.org/officeDocument/2006/relationships/hyperlink" Target="https://link.springer.com/article/10.1007/s11280-016-0417-x" TargetMode="External"/><Relationship Id="rId4" Type="http://schemas.openxmlformats.org/officeDocument/2006/relationships/hyperlink" Target="http://www.doi.org/10.1145/2911451.291472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ciencedirect.com/science/article/pii/S0959378014001952" TargetMode="External"/><Relationship Id="rId2" Type="http://schemas.openxmlformats.org/officeDocument/2006/relationships/image" Target="../media/image21.png"/><Relationship Id="rId1" Type="http://schemas.openxmlformats.org/officeDocument/2006/relationships/slideLayout" Target="../slideLayouts/slideLayout14.xml"/><Relationship Id="rId4" Type="http://schemas.openxmlformats.org/officeDocument/2006/relationships/hyperlink" Target="https://link.springer.com/article/10.1007/s10584-017-1984-2"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84.xml"/><Relationship Id="rId6" Type="http://schemas.openxmlformats.org/officeDocument/2006/relationships/hyperlink" Target="https://github.com/AndreottaM/TopicAlignment" TargetMode="External"/><Relationship Id="rId5" Type="http://schemas.openxmlformats.org/officeDocument/2006/relationships/image" Target="../media/image23.png"/><Relationship Id="rId4" Type="http://schemas.openxmlformats.org/officeDocument/2006/relationships/hyperlink" Target="http://dx.doi.org/10.3115/v1/N15-1018"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8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5.xml"/><Relationship Id="rId5" Type="http://schemas.openxmlformats.org/officeDocument/2006/relationships/hyperlink" Target="https://www.abc.net.au/news/2019-03-15/students-walk-out-of-class-to-protest-climate-change/10901978" TargetMode="External"/><Relationship Id="rId4" Type="http://schemas.openxmlformats.org/officeDocument/2006/relationships/hyperlink" Target="https://www.emeraldinsight.com/doi/abs/10.1108/0965356111111108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37.xml"/><Relationship Id="rId4" Type="http://schemas.openxmlformats.org/officeDocument/2006/relationships/hyperlink" Target="https://doi.org/10.3758/s13428-019-01202-8"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guide.cred.columbia.edu/guide/sec1.html#foot7"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sciencedirect.com/science/article/pii/S0959378011001476" TargetMode="External"/><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hyperlink" Target="http://onlinelibrary.wiley.com/doi/10.1111/j.1539-6924.1994.tb00066.x/abstract"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16.jp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3" Type="http://schemas.openxmlformats.org/officeDocument/2006/relationships/hyperlink" Target="https://link.springer.com/article/10.1007/s11280-016-0417-x" TargetMode="External"/><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AU" dirty="0" smtClean="0"/>
              <a:t>Blending psychology and data science</a:t>
            </a:r>
            <a:endParaRPr lang="en-AU" dirty="0"/>
          </a:p>
        </p:txBody>
      </p:sp>
      <p:sp>
        <p:nvSpPr>
          <p:cNvPr id="5" name="Text Placeholder 4"/>
          <p:cNvSpPr>
            <a:spLocks noGrp="1"/>
          </p:cNvSpPr>
          <p:nvPr>
            <p:ph type="body" sz="quarter" idx="12"/>
          </p:nvPr>
        </p:nvSpPr>
        <p:spPr>
          <a:xfrm>
            <a:off x="5479016" y="2621087"/>
            <a:ext cx="5651913" cy="2438776"/>
          </a:xfrm>
        </p:spPr>
        <p:txBody>
          <a:bodyPr>
            <a:noAutofit/>
          </a:bodyPr>
          <a:lstStyle/>
          <a:p>
            <a:r>
              <a:rPr lang="en-AU" sz="1500" dirty="0" smtClean="0"/>
              <a:t>A mixed-methods framework for analysing social media with </a:t>
            </a:r>
            <a:r>
              <a:rPr lang="en-AU" sz="1500" dirty="0"/>
              <a:t>an application to climate change tweets</a:t>
            </a:r>
            <a:endParaRPr lang="en-AU" sz="1500" dirty="0" smtClean="0"/>
          </a:p>
          <a:p>
            <a:endParaRPr lang="en-AU" sz="1300" dirty="0" smtClean="0"/>
          </a:p>
          <a:p>
            <a:endParaRPr lang="en-AU" sz="1300" dirty="0" smtClean="0"/>
          </a:p>
          <a:p>
            <a:endParaRPr lang="en-AU" sz="1400" dirty="0" smtClean="0"/>
          </a:p>
          <a:p>
            <a:r>
              <a:rPr lang="en-AU" sz="1500" dirty="0" smtClean="0"/>
              <a:t>Matthew Andreotta</a:t>
            </a:r>
          </a:p>
          <a:p>
            <a:r>
              <a:rPr lang="en-AU" sz="1500" i="1" dirty="0" smtClean="0"/>
              <a:t>School of Psychological Science, University of Western Australia</a:t>
            </a:r>
          </a:p>
          <a:p>
            <a:r>
              <a:rPr lang="en-AU" sz="1500" i="1" dirty="0" smtClean="0"/>
              <a:t>Data61, CSIRO</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2736" y="5699925"/>
            <a:ext cx="985443" cy="985443"/>
          </a:xfrm>
          <a:prstGeom prst="rect">
            <a:avLst/>
          </a:prstGeom>
        </p:spPr>
      </p:pic>
      <p:pic>
        <p:nvPicPr>
          <p:cNvPr id="1026" name="Picture 2" descr="Image result for csiro data61 lo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641307" y="10799920"/>
            <a:ext cx="1721271" cy="10473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siro data61 logo"/>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35266" y="5604003"/>
            <a:ext cx="2110993" cy="117728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download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0" y="5899673"/>
            <a:ext cx="958327" cy="958327"/>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7"/>
          <p:cNvSpPr txBox="1">
            <a:spLocks/>
          </p:cNvSpPr>
          <p:nvPr/>
        </p:nvSpPr>
        <p:spPr>
          <a:xfrm>
            <a:off x="876309" y="6184013"/>
            <a:ext cx="6448972" cy="389646"/>
          </a:xfrm>
          <a:prstGeom prst="rect">
            <a:avLst/>
          </a:prstGeom>
        </p:spPr>
        <p:txBody>
          <a:bodyPr vert="horz" lIns="91440" tIns="45720" rIns="91440" bIns="45720" rtlCol="0" anchor="t">
            <a:noAutofit/>
          </a:bodyPr>
          <a:lstStyle>
            <a:lvl1pPr marL="0" indent="0" algn="just"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AU" sz="1200" dirty="0" smtClean="0"/>
              <a:t>(insert link/</a:t>
            </a:r>
            <a:r>
              <a:rPr lang="en-AU" sz="1200" dirty="0" err="1" smtClean="0"/>
              <a:t>qr</a:t>
            </a:r>
            <a:r>
              <a:rPr lang="en-AU" sz="1200" dirty="0" smtClean="0"/>
              <a:t> code to download these slides)</a:t>
            </a:r>
            <a:endParaRPr lang="en-AU" sz="1200" dirty="0"/>
          </a:p>
        </p:txBody>
      </p:sp>
    </p:spTree>
    <p:extLst>
      <p:ext uri="{BB962C8B-B14F-4D97-AF65-F5344CB8AC3E}">
        <p14:creationId xmlns:p14="http://schemas.microsoft.com/office/powerpoint/2010/main" val="41548374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A quick detour into psychology</a:t>
            </a:r>
            <a:endParaRPr lang="en-AU" dirty="0"/>
          </a:p>
        </p:txBody>
      </p:sp>
    </p:spTree>
    <p:extLst>
      <p:ext uri="{BB962C8B-B14F-4D97-AF65-F5344CB8AC3E}">
        <p14:creationId xmlns:p14="http://schemas.microsoft.com/office/powerpoint/2010/main" val="3656196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p:sp>
      <p:sp>
        <p:nvSpPr>
          <p:cNvPr id="2" name="Title 1"/>
          <p:cNvSpPr>
            <a:spLocks noGrp="1"/>
          </p:cNvSpPr>
          <p:nvPr>
            <p:ph type="title"/>
          </p:nvPr>
        </p:nvSpPr>
        <p:spPr/>
        <p:txBody>
          <a:bodyPr>
            <a:normAutofit fontScale="90000"/>
          </a:bodyPr>
          <a:lstStyle/>
          <a:p>
            <a:r>
              <a:rPr lang="en-AU" dirty="0" smtClean="0"/>
              <a:t>Social interactions</a:t>
            </a:r>
            <a:endParaRPr lang="en-AU" dirty="0"/>
          </a:p>
        </p:txBody>
      </p:sp>
      <p:sp>
        <p:nvSpPr>
          <p:cNvPr id="8" name="Text Placeholder 7"/>
          <p:cNvSpPr>
            <a:spLocks noGrp="1"/>
          </p:cNvSpPr>
          <p:nvPr>
            <p:ph type="body" sz="quarter" idx="12"/>
          </p:nvPr>
        </p:nvSpPr>
        <p:spPr/>
        <p:txBody>
          <a:bodyPr>
            <a:normAutofit/>
          </a:bodyPr>
          <a:lstStyle/>
          <a:p>
            <a:r>
              <a:rPr lang="en-AU" sz="1400" dirty="0" smtClean="0"/>
              <a:t>Tweet #1, #2, and #3 </a:t>
            </a:r>
            <a:r>
              <a:rPr lang="en-AU" sz="1400" dirty="0" smtClean="0"/>
              <a:t>may </a:t>
            </a:r>
            <a:r>
              <a:rPr lang="en-AU" sz="1400" dirty="0" smtClean="0"/>
              <a:t>fall within the same topic</a:t>
            </a:r>
          </a:p>
          <a:p>
            <a:r>
              <a:rPr lang="en-AU" sz="1400" dirty="0" smtClean="0"/>
              <a:t>(Naming climate change / Defining climate change)</a:t>
            </a:r>
            <a:endParaRPr lang="en-AU" sz="1400" dirty="0"/>
          </a:p>
        </p:txBody>
      </p:sp>
      <p:sp>
        <p:nvSpPr>
          <p:cNvPr id="11" name="TextBox 10"/>
          <p:cNvSpPr txBox="1"/>
          <p:nvPr/>
        </p:nvSpPr>
        <p:spPr>
          <a:xfrm>
            <a:off x="6217493" y="4040716"/>
            <a:ext cx="2630873" cy="369332"/>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Climate hysteria?</a:t>
            </a:r>
            <a:endParaRPr lang="en-AU" dirty="0"/>
          </a:p>
        </p:txBody>
      </p:sp>
      <p:sp>
        <p:nvSpPr>
          <p:cNvPr id="12" name="TextBox 11"/>
          <p:cNvSpPr txBox="1"/>
          <p:nvPr/>
        </p:nvSpPr>
        <p:spPr>
          <a:xfrm>
            <a:off x="6217493" y="2257017"/>
            <a:ext cx="5580330" cy="1477328"/>
          </a:xfrm>
          <a:prstGeom prst="rect">
            <a:avLst/>
          </a:prstGeom>
          <a:ln w="28575">
            <a:solidFill>
              <a:schemeClr val="accent1"/>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a:t>its NOT just climate - its total ENVIRONMENTAL EMERGENCY - pollution, species extinction, mono-crop agriculture, pesticides, emissions etc. all resulting from our insane drive for short term economic gain under private/public/state capitalism</a:t>
            </a:r>
          </a:p>
        </p:txBody>
      </p:sp>
      <p:cxnSp>
        <p:nvCxnSpPr>
          <p:cNvPr id="14" name="Elbow Connector 13"/>
          <p:cNvCxnSpPr>
            <a:stCxn id="12" idx="1"/>
          </p:cNvCxnSpPr>
          <p:nvPr/>
        </p:nvCxnSpPr>
        <p:spPr>
          <a:xfrm rot="10800000">
            <a:off x="4176065" y="2151691"/>
            <a:ext cx="2041429" cy="843991"/>
          </a:xfrm>
          <a:prstGeom prst="bentConnector3">
            <a:avLst>
              <a:gd name="adj1" fmla="val 100158"/>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1" idx="1"/>
          </p:cNvCxnSpPr>
          <p:nvPr/>
        </p:nvCxnSpPr>
        <p:spPr>
          <a:xfrm rot="10800000">
            <a:off x="4176061" y="2724356"/>
            <a:ext cx="2041432" cy="1501027"/>
          </a:xfrm>
          <a:prstGeom prst="bentConnector3">
            <a:avLst>
              <a:gd name="adj1" fmla="val 99999"/>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3" name="Picture Placeholder 10"/>
          <p:cNvPicPr>
            <a:picLocks noChangeAspect="1"/>
          </p:cNvPicPr>
          <p:nvPr/>
        </p:nvPicPr>
        <p:blipFill rotWithShape="1">
          <a:blip r:embed="rId3">
            <a:extLst>
              <a:ext uri="{28A0092B-C50C-407E-A947-70E740481C1C}">
                <a14:useLocalDpi xmlns:a14="http://schemas.microsoft.com/office/drawing/2010/main" val="0"/>
              </a:ext>
            </a:extLst>
          </a:blip>
          <a:srcRect l="1798" t="-789" r="742" b="-661"/>
          <a:stretch/>
        </p:blipFill>
        <p:spPr>
          <a:xfrm>
            <a:off x="1617837" y="147573"/>
            <a:ext cx="5401730" cy="1949450"/>
          </a:xfrm>
          <a:prstGeom prst="rect">
            <a:avLst/>
          </a:prstGeom>
          <a:solidFill>
            <a:schemeClr val="accent5">
              <a:lumMod val="40000"/>
              <a:lumOff val="60000"/>
              <a:alpha val="0"/>
            </a:schemeClr>
          </a:solidFill>
          <a:ln w="28575">
            <a:solidFill>
              <a:schemeClr val="accent1"/>
            </a:solidFill>
          </a:ln>
        </p:spPr>
      </p:pic>
    </p:spTree>
    <p:extLst>
      <p:ext uri="{BB962C8B-B14F-4D97-AF65-F5344CB8AC3E}">
        <p14:creationId xmlns:p14="http://schemas.microsoft.com/office/powerpoint/2010/main" val="27426709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938153" y="0"/>
            <a:ext cx="3816350" cy="6858000"/>
          </a:xfrm>
          <a:solidFill>
            <a:schemeClr val="bg1"/>
          </a:solidFill>
        </p:spPr>
      </p:sp>
      <p:sp>
        <p:nvSpPr>
          <p:cNvPr id="5" name="Title 4"/>
          <p:cNvSpPr>
            <a:spLocks noGrp="1"/>
          </p:cNvSpPr>
          <p:nvPr>
            <p:ph type="title"/>
          </p:nvPr>
        </p:nvSpPr>
        <p:spPr>
          <a:xfrm>
            <a:off x="6096000" y="1528239"/>
            <a:ext cx="5811826" cy="761059"/>
          </a:xfrm>
        </p:spPr>
        <p:txBody>
          <a:bodyPr>
            <a:normAutofit fontScale="90000"/>
          </a:bodyPr>
          <a:lstStyle/>
          <a:p>
            <a:r>
              <a:rPr lang="en-AU" dirty="0"/>
              <a:t>Causal layered analysis (</a:t>
            </a:r>
            <a:r>
              <a:rPr lang="en-AU" dirty="0" smtClean="0"/>
              <a:t>CLA)</a:t>
            </a:r>
            <a:endParaRPr lang="en-AU" dirty="0"/>
          </a:p>
        </p:txBody>
      </p:sp>
      <p:sp>
        <p:nvSpPr>
          <p:cNvPr id="6" name="Text Placeholder 5"/>
          <p:cNvSpPr>
            <a:spLocks noGrp="1"/>
          </p:cNvSpPr>
          <p:nvPr>
            <p:ph type="body" sz="quarter" idx="12"/>
          </p:nvPr>
        </p:nvSpPr>
        <p:spPr>
          <a:xfrm>
            <a:off x="6096000" y="2957510"/>
            <a:ext cx="5220559" cy="2893275"/>
          </a:xfrm>
        </p:spPr>
        <p:txBody>
          <a:bodyPr>
            <a:noAutofit/>
          </a:bodyPr>
          <a:lstStyle/>
          <a:p>
            <a:pPr algn="l"/>
            <a:r>
              <a:rPr lang="en-AU" sz="1400" b="1" i="1" u="sng" dirty="0" smtClean="0"/>
              <a:t>Litanies</a:t>
            </a:r>
            <a:r>
              <a:rPr lang="en-AU" sz="1400" dirty="0" smtClean="0"/>
              <a:t>: issues presented as public description/social truth</a:t>
            </a:r>
          </a:p>
          <a:p>
            <a:pPr algn="l"/>
            <a:endParaRPr lang="en-AU" sz="1400" dirty="0" smtClean="0"/>
          </a:p>
          <a:p>
            <a:pPr algn="l"/>
            <a:r>
              <a:rPr lang="en-AU" sz="1400" b="1" i="1" u="sng" dirty="0" smtClean="0"/>
              <a:t>Social causal</a:t>
            </a:r>
            <a:r>
              <a:rPr lang="en-AU" sz="1400" dirty="0" smtClean="0"/>
              <a:t>: issues presented as systematic &amp;/or technical explanations</a:t>
            </a:r>
          </a:p>
          <a:p>
            <a:pPr algn="l"/>
            <a:endParaRPr lang="en-AU" sz="1400" dirty="0" smtClean="0"/>
          </a:p>
          <a:p>
            <a:pPr algn="l"/>
            <a:r>
              <a:rPr lang="en-AU" sz="1400" b="1" i="1" u="sng" dirty="0" smtClean="0"/>
              <a:t>Worldview/discourse</a:t>
            </a:r>
            <a:r>
              <a:rPr lang="en-AU" sz="1400" dirty="0" smtClean="0"/>
              <a:t>: issues presented as deep, complex understandings which shape the way meaning is constructed</a:t>
            </a:r>
            <a:endParaRPr lang="en-AU" sz="1400" b="1" i="1" dirty="0"/>
          </a:p>
        </p:txBody>
      </p:sp>
      <p:sp>
        <p:nvSpPr>
          <p:cNvPr id="8" name="Text Placeholder 7"/>
          <p:cNvSpPr>
            <a:spLocks noGrp="1"/>
          </p:cNvSpPr>
          <p:nvPr>
            <p:ph type="body" sz="quarter" idx="14"/>
          </p:nvPr>
        </p:nvSpPr>
        <p:spPr>
          <a:xfrm>
            <a:off x="6096000" y="2208307"/>
            <a:ext cx="6031832" cy="467587"/>
          </a:xfrm>
        </p:spPr>
        <p:txBody>
          <a:bodyPr>
            <a:noAutofit/>
          </a:bodyPr>
          <a:lstStyle/>
          <a:p>
            <a:r>
              <a:rPr lang="en-AU" dirty="0"/>
              <a:t>(</a:t>
            </a:r>
            <a:r>
              <a:rPr lang="en-AU" dirty="0" err="1" smtClean="0">
                <a:hlinkClick r:id="rId3"/>
              </a:rPr>
              <a:t>Inayatullah</a:t>
            </a:r>
            <a:r>
              <a:rPr lang="en-AU" dirty="0">
                <a:hlinkClick r:id="rId3"/>
              </a:rPr>
              <a:t>, 2003</a:t>
            </a:r>
            <a:r>
              <a:rPr lang="en-AU" dirty="0"/>
              <a:t>, </a:t>
            </a:r>
            <a:r>
              <a:rPr lang="en-AU" dirty="0">
                <a:hlinkClick r:id="rId4"/>
              </a:rPr>
              <a:t>2004</a:t>
            </a:r>
            <a:r>
              <a:rPr lang="en-AU" dirty="0"/>
              <a:t>)</a:t>
            </a:r>
          </a:p>
        </p:txBody>
      </p:sp>
      <p:sp>
        <p:nvSpPr>
          <p:cNvPr id="12" name="Rounded Rectangle 11"/>
          <p:cNvSpPr/>
          <p:nvPr/>
        </p:nvSpPr>
        <p:spPr>
          <a:xfrm>
            <a:off x="1419646" y="3017227"/>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en-AU" i="1" dirty="0" smtClean="0"/>
              <a:t>mental </a:t>
            </a:r>
            <a:r>
              <a:rPr kumimoji="1" lang="en-AU" i="1" dirty="0" smtClean="0"/>
              <a:t>models</a:t>
            </a:r>
            <a:endParaRPr kumimoji="1" lang="en-AU" i="1" dirty="0"/>
          </a:p>
        </p:txBody>
      </p:sp>
      <p:sp>
        <p:nvSpPr>
          <p:cNvPr id="13" name="Rounded Rectangle 12"/>
          <p:cNvSpPr/>
          <p:nvPr/>
        </p:nvSpPr>
        <p:spPr>
          <a:xfrm>
            <a:off x="1419646" y="974085"/>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smtClean="0"/>
              <a:t>tweets, media articles</a:t>
            </a:r>
            <a:endParaRPr kumimoji="1" lang="en-AU" i="1" dirty="0"/>
          </a:p>
        </p:txBody>
      </p:sp>
      <p:sp>
        <p:nvSpPr>
          <p:cNvPr id="14" name="Rounded Rectangle 13"/>
          <p:cNvSpPr/>
          <p:nvPr/>
        </p:nvSpPr>
        <p:spPr>
          <a:xfrm>
            <a:off x="1365790" y="5060369"/>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Worldview/discourse</a:t>
            </a:r>
          </a:p>
          <a:p>
            <a:pPr algn="ctr"/>
            <a:r>
              <a:rPr kumimoji="1" lang="en-AU" i="1" dirty="0" smtClean="0"/>
              <a:t>worldviews, ideology</a:t>
            </a:r>
            <a:endParaRPr kumimoji="1" lang="en-AU" i="1" dirty="0"/>
          </a:p>
        </p:txBody>
      </p:sp>
      <p:cxnSp>
        <p:nvCxnSpPr>
          <p:cNvPr id="24" name="Curved Connector 23"/>
          <p:cNvCxnSpPr>
            <a:stCxn id="14" idx="1"/>
            <a:endCxn id="13" idx="1"/>
          </p:cNvCxnSpPr>
          <p:nvPr/>
        </p:nvCxnSpPr>
        <p:spPr>
          <a:xfrm rot="10800000" flipH="1">
            <a:off x="1365790" y="1406633"/>
            <a:ext cx="53856" cy="4086284"/>
          </a:xfrm>
          <a:prstGeom prst="curvedConnector3">
            <a:avLst>
              <a:gd name="adj1" fmla="val -603186"/>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13" idx="3"/>
            <a:endCxn id="12" idx="3"/>
          </p:cNvCxnSpPr>
          <p:nvPr/>
        </p:nvCxnSpPr>
        <p:spPr>
          <a:xfrm>
            <a:off x="4273010" y="1406633"/>
            <a:ext cx="12700" cy="2043142"/>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p:cNvCxnSpPr>
            <a:stCxn id="14" idx="3"/>
            <a:endCxn id="12" idx="3"/>
          </p:cNvCxnSpPr>
          <p:nvPr/>
        </p:nvCxnSpPr>
        <p:spPr>
          <a:xfrm flipV="1">
            <a:off x="4219154" y="3449775"/>
            <a:ext cx="53856" cy="2043142"/>
          </a:xfrm>
          <a:prstGeom prst="curvedConnector3">
            <a:avLst>
              <a:gd name="adj1" fmla="val 52446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7272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704385" y="0"/>
            <a:ext cx="3487615" cy="6858000"/>
          </a:xfrm>
          <a:solidFill>
            <a:schemeClr val="bg1"/>
          </a:solidFill>
        </p:spPr>
      </p:sp>
      <p:sp>
        <p:nvSpPr>
          <p:cNvPr id="16" name="Title 15"/>
          <p:cNvSpPr>
            <a:spLocks noGrp="1"/>
          </p:cNvSpPr>
          <p:nvPr>
            <p:ph type="title"/>
          </p:nvPr>
        </p:nvSpPr>
        <p:spPr/>
        <p:txBody>
          <a:bodyPr>
            <a:normAutofit/>
          </a:bodyPr>
          <a:lstStyle/>
          <a:p>
            <a:pPr algn="r"/>
            <a:r>
              <a:rPr lang="en-AU" dirty="0" smtClean="0"/>
              <a:t>CLA</a:t>
            </a:r>
            <a:endParaRPr lang="en-AU" dirty="0"/>
          </a:p>
        </p:txBody>
      </p:sp>
      <p:sp>
        <p:nvSpPr>
          <p:cNvPr id="17" name="Text Placeholder 16"/>
          <p:cNvSpPr>
            <a:spLocks noGrp="1"/>
          </p:cNvSpPr>
          <p:nvPr>
            <p:ph type="body" sz="quarter" idx="12"/>
          </p:nvPr>
        </p:nvSpPr>
        <p:spPr>
          <a:xfrm>
            <a:off x="4559172" y="1377459"/>
            <a:ext cx="4021063" cy="1448539"/>
          </a:xfrm>
        </p:spPr>
        <p:txBody>
          <a:bodyPr>
            <a:noAutofit/>
          </a:bodyPr>
          <a:lstStyle/>
          <a:p>
            <a:pPr algn="l"/>
            <a:r>
              <a:rPr lang="en-AU" sz="1400" dirty="0"/>
              <a:t>its NOT just climate - its total ENVIRONMENTAL EMERGENCY - pollution, species extinction, mono-crop agriculture, pesticides, emissions etc. all resulting from our insane drive for short term economic gain under private/public/state capitalism</a:t>
            </a:r>
          </a:p>
        </p:txBody>
      </p:sp>
      <p:sp>
        <p:nvSpPr>
          <p:cNvPr id="19" name="Text Placeholder 18"/>
          <p:cNvSpPr>
            <a:spLocks noGrp="1"/>
          </p:cNvSpPr>
          <p:nvPr>
            <p:ph type="body" sz="quarter" idx="14"/>
          </p:nvPr>
        </p:nvSpPr>
        <p:spPr>
          <a:xfrm>
            <a:off x="4559172" y="895350"/>
            <a:ext cx="3538461" cy="429599"/>
          </a:xfrm>
        </p:spPr>
        <p:txBody>
          <a:bodyPr/>
          <a:lstStyle/>
          <a:p>
            <a:r>
              <a:rPr lang="en-AU" dirty="0"/>
              <a:t>The tweet</a:t>
            </a:r>
          </a:p>
        </p:txBody>
      </p:sp>
      <p:sp>
        <p:nvSpPr>
          <p:cNvPr id="8" name="Rounded Rectangle 7"/>
          <p:cNvSpPr/>
          <p:nvPr/>
        </p:nvSpPr>
        <p:spPr>
          <a:xfrm>
            <a:off x="9115929" y="2938492"/>
            <a:ext cx="2717343" cy="862956"/>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en-AU" i="1" dirty="0" smtClean="0"/>
              <a:t>mental </a:t>
            </a:r>
            <a:r>
              <a:rPr kumimoji="1" lang="en-AU" i="1" dirty="0" smtClean="0"/>
              <a:t>models</a:t>
            </a:r>
            <a:endParaRPr kumimoji="1" lang="en-AU" i="1" dirty="0"/>
          </a:p>
        </p:txBody>
      </p:sp>
      <p:sp>
        <p:nvSpPr>
          <p:cNvPr id="9" name="Rounded Rectangle 8"/>
          <p:cNvSpPr/>
          <p:nvPr/>
        </p:nvSpPr>
        <p:spPr>
          <a:xfrm>
            <a:off x="9115929" y="895350"/>
            <a:ext cx="2717343" cy="862956"/>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smtClean="0"/>
              <a:t>tweets, media articles</a:t>
            </a:r>
            <a:endParaRPr kumimoji="1" lang="en-AU" i="1" dirty="0"/>
          </a:p>
        </p:txBody>
      </p:sp>
      <p:sp>
        <p:nvSpPr>
          <p:cNvPr id="10" name="Rounded Rectangle 9"/>
          <p:cNvSpPr/>
          <p:nvPr/>
        </p:nvSpPr>
        <p:spPr>
          <a:xfrm>
            <a:off x="9115929" y="4981634"/>
            <a:ext cx="2717343" cy="864000"/>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a:solidFill>
                  <a:schemeClr val="tx1"/>
                </a:solidFill>
              </a:rPr>
              <a:t>Worldview/discourse</a:t>
            </a:r>
          </a:p>
          <a:p>
            <a:pPr algn="ctr"/>
            <a:r>
              <a:rPr kumimoji="1" lang="en-AU" i="1" dirty="0" smtClean="0"/>
              <a:t>worldviews, ideology</a:t>
            </a:r>
            <a:endParaRPr kumimoji="1" lang="en-AU" i="1" dirty="0"/>
          </a:p>
        </p:txBody>
      </p:sp>
      <p:cxnSp>
        <p:nvCxnSpPr>
          <p:cNvPr id="11" name="Curved Connector 10"/>
          <p:cNvCxnSpPr>
            <a:stCxn id="10" idx="1"/>
            <a:endCxn id="9" idx="1"/>
          </p:cNvCxnSpPr>
          <p:nvPr/>
        </p:nvCxnSpPr>
        <p:spPr>
          <a:xfrm rot="10800000">
            <a:off x="9115929" y="1326828"/>
            <a:ext cx="12700" cy="4086806"/>
          </a:xfrm>
          <a:prstGeom prst="curvedConnector3">
            <a:avLst>
              <a:gd name="adj1" fmla="val 180000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3"/>
            <a:endCxn id="8" idx="3"/>
          </p:cNvCxnSpPr>
          <p:nvPr/>
        </p:nvCxnSpPr>
        <p:spPr>
          <a:xfrm>
            <a:off x="11833272" y="1326828"/>
            <a:ext cx="12700" cy="2043142"/>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3"/>
            <a:endCxn id="8" idx="3"/>
          </p:cNvCxnSpPr>
          <p:nvPr/>
        </p:nvCxnSpPr>
        <p:spPr>
          <a:xfrm flipV="1">
            <a:off x="11833272" y="3369970"/>
            <a:ext cx="12700" cy="2043664"/>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6"/>
          </p:nvPr>
        </p:nvSpPr>
        <p:spPr/>
        <p:txBody>
          <a:bodyPr/>
          <a:lstStyle/>
          <a:p>
            <a:endParaRPr lang="en-AU"/>
          </a:p>
        </p:txBody>
      </p:sp>
      <p:sp>
        <p:nvSpPr>
          <p:cNvPr id="35" name="Text Placeholder 34"/>
          <p:cNvSpPr>
            <a:spLocks noGrp="1"/>
          </p:cNvSpPr>
          <p:nvPr>
            <p:ph type="body" sz="quarter" idx="15"/>
          </p:nvPr>
        </p:nvSpPr>
        <p:spPr/>
        <p:txBody>
          <a:bodyPr/>
          <a:lstStyle/>
          <a:p>
            <a:endParaRPr lang="en-AU"/>
          </a:p>
        </p:txBody>
      </p:sp>
    </p:spTree>
    <p:extLst>
      <p:ext uri="{BB962C8B-B14F-4D97-AF65-F5344CB8AC3E}">
        <p14:creationId xmlns:p14="http://schemas.microsoft.com/office/powerpoint/2010/main" val="2061067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704385" y="0"/>
            <a:ext cx="3487615" cy="6858000"/>
          </a:xfrm>
          <a:solidFill>
            <a:schemeClr val="bg1"/>
          </a:solidFill>
        </p:spPr>
      </p:sp>
      <p:sp>
        <p:nvSpPr>
          <p:cNvPr id="16" name="Title 15"/>
          <p:cNvSpPr>
            <a:spLocks noGrp="1"/>
          </p:cNvSpPr>
          <p:nvPr>
            <p:ph type="title"/>
          </p:nvPr>
        </p:nvSpPr>
        <p:spPr/>
        <p:txBody>
          <a:bodyPr>
            <a:normAutofit/>
          </a:bodyPr>
          <a:lstStyle/>
          <a:p>
            <a:pPr algn="r"/>
            <a:r>
              <a:rPr lang="en-AU" dirty="0" smtClean="0"/>
              <a:t>CLA</a:t>
            </a:r>
            <a:endParaRPr lang="en-AU" dirty="0"/>
          </a:p>
        </p:txBody>
      </p:sp>
      <p:sp>
        <p:nvSpPr>
          <p:cNvPr id="17" name="Text Placeholder 16"/>
          <p:cNvSpPr>
            <a:spLocks noGrp="1"/>
          </p:cNvSpPr>
          <p:nvPr>
            <p:ph type="body" sz="quarter" idx="12"/>
          </p:nvPr>
        </p:nvSpPr>
        <p:spPr>
          <a:xfrm>
            <a:off x="4559172" y="1377459"/>
            <a:ext cx="4021063" cy="1448539"/>
          </a:xfrm>
        </p:spPr>
        <p:txBody>
          <a:bodyPr>
            <a:noAutofit/>
          </a:bodyPr>
          <a:lstStyle/>
          <a:p>
            <a:pPr algn="l"/>
            <a:r>
              <a:rPr lang="en-AU" sz="1400" dirty="0"/>
              <a:t>its NOT just climate -</a:t>
            </a:r>
            <a:r>
              <a:rPr lang="en-AU" sz="1400" b="1" dirty="0"/>
              <a:t> </a:t>
            </a:r>
            <a:r>
              <a:rPr lang="en-AU" sz="1400" b="1" u="sng" dirty="0"/>
              <a:t>its total ENVIRONMENTAL EMERGENCY</a:t>
            </a:r>
            <a:r>
              <a:rPr lang="en-AU" sz="1400" dirty="0"/>
              <a:t> - pollution, species extinction, mono-crop agriculture, pesticides, emissions etc. all resulting from our insane drive for short term economic gain under private/public/state capitalism</a:t>
            </a:r>
          </a:p>
        </p:txBody>
      </p:sp>
      <p:sp>
        <p:nvSpPr>
          <p:cNvPr id="19" name="Text Placeholder 18"/>
          <p:cNvSpPr>
            <a:spLocks noGrp="1"/>
          </p:cNvSpPr>
          <p:nvPr>
            <p:ph type="body" sz="quarter" idx="14"/>
          </p:nvPr>
        </p:nvSpPr>
        <p:spPr>
          <a:xfrm>
            <a:off x="4559172" y="895350"/>
            <a:ext cx="3538461" cy="429599"/>
          </a:xfrm>
        </p:spPr>
        <p:txBody>
          <a:bodyPr/>
          <a:lstStyle/>
          <a:p>
            <a:r>
              <a:rPr lang="en-AU" dirty="0"/>
              <a:t>The tweet</a:t>
            </a:r>
          </a:p>
        </p:txBody>
      </p:sp>
      <p:sp>
        <p:nvSpPr>
          <p:cNvPr id="8" name="Rounded Rectangle 7"/>
          <p:cNvSpPr/>
          <p:nvPr/>
        </p:nvSpPr>
        <p:spPr>
          <a:xfrm>
            <a:off x="9115929" y="2938492"/>
            <a:ext cx="2717343" cy="862956"/>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en-AU" i="1" dirty="0" smtClean="0"/>
              <a:t>mental </a:t>
            </a:r>
            <a:r>
              <a:rPr kumimoji="1" lang="en-AU" i="1" dirty="0" smtClean="0"/>
              <a:t>models</a:t>
            </a:r>
            <a:endParaRPr kumimoji="1" lang="en-AU" i="1" dirty="0"/>
          </a:p>
        </p:txBody>
      </p:sp>
      <p:sp>
        <p:nvSpPr>
          <p:cNvPr id="9" name="Rounded Rectangle 8"/>
          <p:cNvSpPr/>
          <p:nvPr/>
        </p:nvSpPr>
        <p:spPr>
          <a:xfrm>
            <a:off x="9115929" y="895349"/>
            <a:ext cx="2717343" cy="1160331"/>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a:t>Climate change is an environmental emergency</a:t>
            </a:r>
          </a:p>
        </p:txBody>
      </p:sp>
      <p:sp>
        <p:nvSpPr>
          <p:cNvPr id="10" name="Rounded Rectangle 9"/>
          <p:cNvSpPr/>
          <p:nvPr/>
        </p:nvSpPr>
        <p:spPr>
          <a:xfrm>
            <a:off x="9115929" y="4981634"/>
            <a:ext cx="2717343" cy="864000"/>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a:solidFill>
                  <a:schemeClr val="tx1"/>
                </a:solidFill>
              </a:rPr>
              <a:t>Worldview/discourse</a:t>
            </a:r>
          </a:p>
          <a:p>
            <a:pPr algn="ctr"/>
            <a:r>
              <a:rPr kumimoji="1" lang="en-AU" i="1" dirty="0" smtClean="0"/>
              <a:t>worldviews, ideology</a:t>
            </a:r>
            <a:endParaRPr kumimoji="1" lang="en-AU" i="1" dirty="0"/>
          </a:p>
        </p:txBody>
      </p:sp>
      <p:cxnSp>
        <p:nvCxnSpPr>
          <p:cNvPr id="11" name="Curved Connector 10"/>
          <p:cNvCxnSpPr>
            <a:stCxn id="10" idx="1"/>
            <a:endCxn id="9" idx="1"/>
          </p:cNvCxnSpPr>
          <p:nvPr/>
        </p:nvCxnSpPr>
        <p:spPr>
          <a:xfrm rot="10800000">
            <a:off x="9115929" y="1326828"/>
            <a:ext cx="12700" cy="4086806"/>
          </a:xfrm>
          <a:prstGeom prst="curvedConnector3">
            <a:avLst>
              <a:gd name="adj1" fmla="val 180000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3"/>
            <a:endCxn id="8" idx="3"/>
          </p:cNvCxnSpPr>
          <p:nvPr/>
        </p:nvCxnSpPr>
        <p:spPr>
          <a:xfrm>
            <a:off x="11833272" y="1326828"/>
            <a:ext cx="12700" cy="2043142"/>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3"/>
            <a:endCxn id="8" idx="3"/>
          </p:cNvCxnSpPr>
          <p:nvPr/>
        </p:nvCxnSpPr>
        <p:spPr>
          <a:xfrm flipV="1">
            <a:off x="11833272" y="3369970"/>
            <a:ext cx="12700" cy="2043664"/>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6"/>
          </p:nvPr>
        </p:nvSpPr>
        <p:spPr>
          <a:xfrm>
            <a:off x="4559172" y="3660431"/>
            <a:ext cx="3538461" cy="429599"/>
          </a:xfrm>
        </p:spPr>
        <p:txBody>
          <a:bodyPr/>
          <a:lstStyle/>
          <a:p>
            <a:r>
              <a:rPr lang="en-AU" dirty="0" smtClean="0"/>
              <a:t>The litany</a:t>
            </a:r>
            <a:endParaRPr lang="en-AU" dirty="0"/>
          </a:p>
        </p:txBody>
      </p:sp>
      <p:sp>
        <p:nvSpPr>
          <p:cNvPr id="35" name="Text Placeholder 34"/>
          <p:cNvSpPr>
            <a:spLocks noGrp="1"/>
          </p:cNvSpPr>
          <p:nvPr>
            <p:ph type="body" sz="quarter" idx="15"/>
          </p:nvPr>
        </p:nvSpPr>
        <p:spPr>
          <a:xfrm>
            <a:off x="4559172" y="4142541"/>
            <a:ext cx="4021063" cy="1448539"/>
          </a:xfrm>
        </p:spPr>
        <p:txBody>
          <a:bodyPr>
            <a:normAutofit/>
          </a:bodyPr>
          <a:lstStyle/>
          <a:p>
            <a:r>
              <a:rPr lang="en-AU" sz="1400" dirty="0" smtClean="0"/>
              <a:t>Climate change is an environmental emergency</a:t>
            </a:r>
            <a:endParaRPr lang="en-AU" sz="1400" dirty="0"/>
          </a:p>
        </p:txBody>
      </p:sp>
    </p:spTree>
    <p:extLst>
      <p:ext uri="{BB962C8B-B14F-4D97-AF65-F5344CB8AC3E}">
        <p14:creationId xmlns:p14="http://schemas.microsoft.com/office/powerpoint/2010/main" val="18854714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704385" y="0"/>
            <a:ext cx="3487615" cy="6858000"/>
          </a:xfrm>
          <a:solidFill>
            <a:schemeClr val="bg1"/>
          </a:solidFill>
        </p:spPr>
      </p:sp>
      <p:sp>
        <p:nvSpPr>
          <p:cNvPr id="16" name="Title 15"/>
          <p:cNvSpPr>
            <a:spLocks noGrp="1"/>
          </p:cNvSpPr>
          <p:nvPr>
            <p:ph type="title"/>
          </p:nvPr>
        </p:nvSpPr>
        <p:spPr/>
        <p:txBody>
          <a:bodyPr>
            <a:normAutofit/>
          </a:bodyPr>
          <a:lstStyle/>
          <a:p>
            <a:pPr algn="r"/>
            <a:r>
              <a:rPr lang="en-AU" dirty="0" smtClean="0"/>
              <a:t>CLA</a:t>
            </a:r>
            <a:endParaRPr lang="en-AU" dirty="0"/>
          </a:p>
        </p:txBody>
      </p:sp>
      <p:sp>
        <p:nvSpPr>
          <p:cNvPr id="17" name="Text Placeholder 16"/>
          <p:cNvSpPr>
            <a:spLocks noGrp="1"/>
          </p:cNvSpPr>
          <p:nvPr>
            <p:ph type="body" sz="quarter" idx="12"/>
          </p:nvPr>
        </p:nvSpPr>
        <p:spPr>
          <a:xfrm>
            <a:off x="4559172" y="1377459"/>
            <a:ext cx="4021063" cy="1448539"/>
          </a:xfrm>
        </p:spPr>
        <p:txBody>
          <a:bodyPr>
            <a:noAutofit/>
          </a:bodyPr>
          <a:lstStyle/>
          <a:p>
            <a:pPr algn="l"/>
            <a:r>
              <a:rPr lang="en-AU" sz="1400" dirty="0"/>
              <a:t>its NOT just climate - its total ENVIRONMENTAL EMERGENCY - </a:t>
            </a:r>
            <a:r>
              <a:rPr lang="en-AU" sz="1400" b="1" u="sng" dirty="0"/>
              <a:t>pollution, species extinction, mono-crop agriculture, pesticides, emissions etc. </a:t>
            </a:r>
            <a:r>
              <a:rPr lang="en-AU" sz="1400" dirty="0"/>
              <a:t>all resulting from our insane drive for short term economic gain under private/public/state capitalism</a:t>
            </a:r>
          </a:p>
        </p:txBody>
      </p:sp>
      <p:sp>
        <p:nvSpPr>
          <p:cNvPr id="19" name="Text Placeholder 18"/>
          <p:cNvSpPr>
            <a:spLocks noGrp="1"/>
          </p:cNvSpPr>
          <p:nvPr>
            <p:ph type="body" sz="quarter" idx="14"/>
          </p:nvPr>
        </p:nvSpPr>
        <p:spPr>
          <a:xfrm>
            <a:off x="4559172" y="895350"/>
            <a:ext cx="3538461" cy="429599"/>
          </a:xfrm>
        </p:spPr>
        <p:txBody>
          <a:bodyPr/>
          <a:lstStyle/>
          <a:p>
            <a:r>
              <a:rPr lang="en-AU" dirty="0"/>
              <a:t>The tweet</a:t>
            </a:r>
          </a:p>
        </p:txBody>
      </p:sp>
      <p:sp>
        <p:nvSpPr>
          <p:cNvPr id="8" name="Rounded Rectangle 7"/>
          <p:cNvSpPr/>
          <p:nvPr/>
        </p:nvSpPr>
        <p:spPr>
          <a:xfrm>
            <a:off x="9115929" y="2938492"/>
            <a:ext cx="2717343" cy="1434128"/>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fr-FR" i="1" dirty="0"/>
              <a:t>pollution, </a:t>
            </a:r>
            <a:r>
              <a:rPr kumimoji="1" lang="fr-FR" i="1" dirty="0" err="1"/>
              <a:t>species</a:t>
            </a:r>
            <a:r>
              <a:rPr kumimoji="1" lang="fr-FR" i="1" dirty="0"/>
              <a:t> extinction, mono-</a:t>
            </a:r>
            <a:r>
              <a:rPr kumimoji="1" lang="fr-FR" i="1" dirty="0" err="1"/>
              <a:t>crop</a:t>
            </a:r>
            <a:r>
              <a:rPr kumimoji="1" lang="fr-FR" i="1" dirty="0"/>
              <a:t> agriculture, pesticides, </a:t>
            </a:r>
            <a:r>
              <a:rPr kumimoji="1" lang="fr-FR" i="1" dirty="0" err="1"/>
              <a:t>emissions</a:t>
            </a:r>
            <a:endParaRPr kumimoji="1" lang="en-AU" i="1" dirty="0"/>
          </a:p>
        </p:txBody>
      </p:sp>
      <p:sp>
        <p:nvSpPr>
          <p:cNvPr id="9" name="Rounded Rectangle 8"/>
          <p:cNvSpPr/>
          <p:nvPr/>
        </p:nvSpPr>
        <p:spPr>
          <a:xfrm>
            <a:off x="9115929" y="895349"/>
            <a:ext cx="2717343" cy="1160331"/>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a:t>Climate change is an environmental emergency</a:t>
            </a:r>
          </a:p>
        </p:txBody>
      </p:sp>
      <p:sp>
        <p:nvSpPr>
          <p:cNvPr id="10" name="Rounded Rectangle 9"/>
          <p:cNvSpPr/>
          <p:nvPr/>
        </p:nvSpPr>
        <p:spPr>
          <a:xfrm>
            <a:off x="9115929" y="4981634"/>
            <a:ext cx="2717343" cy="864000"/>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a:solidFill>
                  <a:schemeClr val="tx1"/>
                </a:solidFill>
              </a:rPr>
              <a:t>Worldview/discourse</a:t>
            </a:r>
          </a:p>
          <a:p>
            <a:pPr algn="ctr"/>
            <a:r>
              <a:rPr kumimoji="1" lang="en-AU" i="1" dirty="0" smtClean="0"/>
              <a:t>worldviews, ideology</a:t>
            </a:r>
            <a:endParaRPr kumimoji="1" lang="en-AU" i="1" dirty="0"/>
          </a:p>
        </p:txBody>
      </p:sp>
      <p:cxnSp>
        <p:nvCxnSpPr>
          <p:cNvPr id="11" name="Curved Connector 10"/>
          <p:cNvCxnSpPr>
            <a:stCxn id="10" idx="1"/>
            <a:endCxn id="9" idx="1"/>
          </p:cNvCxnSpPr>
          <p:nvPr/>
        </p:nvCxnSpPr>
        <p:spPr>
          <a:xfrm rot="10800000">
            <a:off x="9115929" y="1326828"/>
            <a:ext cx="12700" cy="4086806"/>
          </a:xfrm>
          <a:prstGeom prst="curvedConnector3">
            <a:avLst>
              <a:gd name="adj1" fmla="val 180000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3"/>
            <a:endCxn id="8" idx="3"/>
          </p:cNvCxnSpPr>
          <p:nvPr/>
        </p:nvCxnSpPr>
        <p:spPr>
          <a:xfrm>
            <a:off x="11833272" y="1475515"/>
            <a:ext cx="12700" cy="2180041"/>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3"/>
            <a:endCxn id="8" idx="3"/>
          </p:cNvCxnSpPr>
          <p:nvPr/>
        </p:nvCxnSpPr>
        <p:spPr>
          <a:xfrm flipV="1">
            <a:off x="11833272" y="3655556"/>
            <a:ext cx="12700" cy="1758078"/>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6"/>
          </p:nvPr>
        </p:nvSpPr>
        <p:spPr>
          <a:xfrm>
            <a:off x="4559172" y="3660431"/>
            <a:ext cx="3538461" cy="429599"/>
          </a:xfrm>
        </p:spPr>
        <p:txBody>
          <a:bodyPr/>
          <a:lstStyle/>
          <a:p>
            <a:r>
              <a:rPr lang="en-AU" dirty="0" smtClean="0"/>
              <a:t>The social causal</a:t>
            </a:r>
            <a:endParaRPr lang="en-AU" dirty="0"/>
          </a:p>
        </p:txBody>
      </p:sp>
      <p:sp>
        <p:nvSpPr>
          <p:cNvPr id="35" name="Text Placeholder 34"/>
          <p:cNvSpPr>
            <a:spLocks noGrp="1"/>
          </p:cNvSpPr>
          <p:nvPr>
            <p:ph type="body" sz="quarter" idx="15"/>
          </p:nvPr>
        </p:nvSpPr>
        <p:spPr>
          <a:xfrm>
            <a:off x="4559172" y="4142541"/>
            <a:ext cx="4021063" cy="1448539"/>
          </a:xfrm>
        </p:spPr>
        <p:txBody>
          <a:bodyPr>
            <a:noAutofit/>
          </a:bodyPr>
          <a:lstStyle/>
          <a:p>
            <a:r>
              <a:rPr lang="en-AU" sz="1400" dirty="0"/>
              <a:t>Climate change will destabilise and destroy many biological and human systems</a:t>
            </a:r>
          </a:p>
          <a:p>
            <a:endParaRPr lang="en-AU" sz="1400" dirty="0"/>
          </a:p>
          <a:p>
            <a:r>
              <a:rPr lang="en-AU" sz="1400" dirty="0"/>
              <a:t>User has a mental model which considers these systems interlinked and sensitive to changes in climate</a:t>
            </a:r>
          </a:p>
        </p:txBody>
      </p:sp>
    </p:spTree>
    <p:extLst>
      <p:ext uri="{BB962C8B-B14F-4D97-AF65-F5344CB8AC3E}">
        <p14:creationId xmlns:p14="http://schemas.microsoft.com/office/powerpoint/2010/main" val="15887344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704385" y="0"/>
            <a:ext cx="3487615" cy="6858000"/>
          </a:xfrm>
          <a:solidFill>
            <a:schemeClr val="bg1"/>
          </a:solidFill>
        </p:spPr>
      </p:sp>
      <p:sp>
        <p:nvSpPr>
          <p:cNvPr id="16" name="Title 15"/>
          <p:cNvSpPr>
            <a:spLocks noGrp="1"/>
          </p:cNvSpPr>
          <p:nvPr>
            <p:ph type="title"/>
          </p:nvPr>
        </p:nvSpPr>
        <p:spPr/>
        <p:txBody>
          <a:bodyPr>
            <a:normAutofit/>
          </a:bodyPr>
          <a:lstStyle/>
          <a:p>
            <a:pPr algn="r"/>
            <a:r>
              <a:rPr lang="en-AU" dirty="0" smtClean="0"/>
              <a:t>CLA</a:t>
            </a:r>
            <a:endParaRPr lang="en-AU" dirty="0"/>
          </a:p>
        </p:txBody>
      </p:sp>
      <p:sp>
        <p:nvSpPr>
          <p:cNvPr id="17" name="Text Placeholder 16"/>
          <p:cNvSpPr>
            <a:spLocks noGrp="1"/>
          </p:cNvSpPr>
          <p:nvPr>
            <p:ph type="body" sz="quarter" idx="12"/>
          </p:nvPr>
        </p:nvSpPr>
        <p:spPr>
          <a:xfrm>
            <a:off x="4559172" y="1377459"/>
            <a:ext cx="4021063" cy="1448539"/>
          </a:xfrm>
        </p:spPr>
        <p:txBody>
          <a:bodyPr>
            <a:noAutofit/>
          </a:bodyPr>
          <a:lstStyle/>
          <a:p>
            <a:pPr algn="l"/>
            <a:r>
              <a:rPr lang="en-AU" sz="1400" dirty="0"/>
              <a:t>its NOT just climate - its total ENVIRONMENTAL EMERGENCY - pollution, species extinction, mono-crop agriculture, pesticides, emissions etc. all resulting from </a:t>
            </a:r>
            <a:r>
              <a:rPr lang="en-AU" sz="1400" b="1" u="sng" dirty="0"/>
              <a:t>our insane drive for short term economic gain under private/public/state capitalism</a:t>
            </a:r>
          </a:p>
        </p:txBody>
      </p:sp>
      <p:sp>
        <p:nvSpPr>
          <p:cNvPr id="19" name="Text Placeholder 18"/>
          <p:cNvSpPr>
            <a:spLocks noGrp="1"/>
          </p:cNvSpPr>
          <p:nvPr>
            <p:ph type="body" sz="quarter" idx="14"/>
          </p:nvPr>
        </p:nvSpPr>
        <p:spPr>
          <a:xfrm>
            <a:off x="4559172" y="895350"/>
            <a:ext cx="3538461" cy="429599"/>
          </a:xfrm>
        </p:spPr>
        <p:txBody>
          <a:bodyPr/>
          <a:lstStyle/>
          <a:p>
            <a:r>
              <a:rPr lang="en-AU" dirty="0"/>
              <a:t>The tweet</a:t>
            </a:r>
          </a:p>
        </p:txBody>
      </p:sp>
      <p:sp>
        <p:nvSpPr>
          <p:cNvPr id="8" name="Rounded Rectangle 7"/>
          <p:cNvSpPr/>
          <p:nvPr/>
        </p:nvSpPr>
        <p:spPr>
          <a:xfrm>
            <a:off x="9115929" y="2938492"/>
            <a:ext cx="2717343" cy="1434128"/>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fr-FR" i="1" dirty="0"/>
              <a:t>pollution, </a:t>
            </a:r>
            <a:r>
              <a:rPr kumimoji="1" lang="fr-FR" i="1" dirty="0" err="1"/>
              <a:t>species</a:t>
            </a:r>
            <a:r>
              <a:rPr kumimoji="1" lang="fr-FR" i="1" dirty="0"/>
              <a:t> extinction, mono-</a:t>
            </a:r>
            <a:r>
              <a:rPr kumimoji="1" lang="fr-FR" i="1" dirty="0" err="1"/>
              <a:t>crop</a:t>
            </a:r>
            <a:r>
              <a:rPr kumimoji="1" lang="fr-FR" i="1" dirty="0"/>
              <a:t> agriculture, pesticides, </a:t>
            </a:r>
            <a:r>
              <a:rPr kumimoji="1" lang="fr-FR" i="1" dirty="0" err="1"/>
              <a:t>emissions</a:t>
            </a:r>
            <a:endParaRPr kumimoji="1" lang="en-AU" i="1" dirty="0"/>
          </a:p>
        </p:txBody>
      </p:sp>
      <p:sp>
        <p:nvSpPr>
          <p:cNvPr id="9" name="Rounded Rectangle 8"/>
          <p:cNvSpPr/>
          <p:nvPr/>
        </p:nvSpPr>
        <p:spPr>
          <a:xfrm>
            <a:off x="9115929" y="895349"/>
            <a:ext cx="2717343" cy="1160331"/>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a:t>Climate change is an environmental emergency</a:t>
            </a:r>
          </a:p>
        </p:txBody>
      </p:sp>
      <p:sp>
        <p:nvSpPr>
          <p:cNvPr id="10" name="Rounded Rectangle 9"/>
          <p:cNvSpPr/>
          <p:nvPr/>
        </p:nvSpPr>
        <p:spPr>
          <a:xfrm>
            <a:off x="9115929" y="4981634"/>
            <a:ext cx="2717343" cy="1314812"/>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a:solidFill>
                  <a:schemeClr val="tx1"/>
                </a:solidFill>
              </a:rPr>
              <a:t>Worldview/discourse</a:t>
            </a:r>
          </a:p>
          <a:p>
            <a:pPr algn="ctr"/>
            <a:r>
              <a:rPr kumimoji="1" lang="en-AU" i="1" dirty="0"/>
              <a:t>left-wing ideology, </a:t>
            </a:r>
            <a:endParaRPr kumimoji="1" lang="en-AU" i="1" dirty="0" smtClean="0"/>
          </a:p>
          <a:p>
            <a:pPr algn="ctr"/>
            <a:r>
              <a:rPr kumimoji="1" lang="en-AU" i="1" dirty="0" smtClean="0"/>
              <a:t>low FMI,</a:t>
            </a:r>
          </a:p>
          <a:p>
            <a:pPr algn="ctr"/>
            <a:r>
              <a:rPr kumimoji="1" lang="en-AU" i="1" dirty="0" smtClean="0"/>
              <a:t>‘environment </a:t>
            </a:r>
            <a:r>
              <a:rPr kumimoji="1" lang="en-AU" i="1" dirty="0"/>
              <a:t>is ductile’, </a:t>
            </a:r>
          </a:p>
        </p:txBody>
      </p:sp>
      <p:cxnSp>
        <p:nvCxnSpPr>
          <p:cNvPr id="11" name="Curved Connector 10"/>
          <p:cNvCxnSpPr>
            <a:stCxn id="10" idx="1"/>
            <a:endCxn id="9" idx="1"/>
          </p:cNvCxnSpPr>
          <p:nvPr/>
        </p:nvCxnSpPr>
        <p:spPr>
          <a:xfrm rot="10800000">
            <a:off x="9115929" y="1326828"/>
            <a:ext cx="12700" cy="4086806"/>
          </a:xfrm>
          <a:prstGeom prst="curvedConnector3">
            <a:avLst>
              <a:gd name="adj1" fmla="val 180000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3"/>
            <a:endCxn id="8" idx="3"/>
          </p:cNvCxnSpPr>
          <p:nvPr/>
        </p:nvCxnSpPr>
        <p:spPr>
          <a:xfrm>
            <a:off x="11833272" y="1475515"/>
            <a:ext cx="12700" cy="2180041"/>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3"/>
            <a:endCxn id="8" idx="3"/>
          </p:cNvCxnSpPr>
          <p:nvPr/>
        </p:nvCxnSpPr>
        <p:spPr>
          <a:xfrm flipV="1">
            <a:off x="11833272" y="3655556"/>
            <a:ext cx="12700" cy="1983484"/>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6"/>
          </p:nvPr>
        </p:nvSpPr>
        <p:spPr>
          <a:xfrm>
            <a:off x="4559172" y="3660431"/>
            <a:ext cx="3538461" cy="429599"/>
          </a:xfrm>
        </p:spPr>
        <p:txBody>
          <a:bodyPr/>
          <a:lstStyle/>
          <a:p>
            <a:r>
              <a:rPr lang="en-AU" dirty="0" smtClean="0"/>
              <a:t>The worldview/discourse</a:t>
            </a:r>
            <a:endParaRPr lang="en-AU" dirty="0"/>
          </a:p>
        </p:txBody>
      </p:sp>
      <p:sp>
        <p:nvSpPr>
          <p:cNvPr id="35" name="Text Placeholder 34"/>
          <p:cNvSpPr>
            <a:spLocks noGrp="1"/>
          </p:cNvSpPr>
          <p:nvPr>
            <p:ph type="body" sz="quarter" idx="15"/>
          </p:nvPr>
        </p:nvSpPr>
        <p:spPr>
          <a:xfrm>
            <a:off x="4559172" y="4142541"/>
            <a:ext cx="4021063" cy="1448539"/>
          </a:xfrm>
        </p:spPr>
        <p:txBody>
          <a:bodyPr>
            <a:noAutofit/>
          </a:bodyPr>
          <a:lstStyle/>
          <a:p>
            <a:pPr marL="285750" indent="-285750">
              <a:buFont typeface="Arial" panose="020B0604020202020204" pitchFamily="34" charset="0"/>
              <a:buChar char="•"/>
            </a:pPr>
            <a:r>
              <a:rPr lang="en-AU" sz="1400" dirty="0"/>
              <a:t>Left-wing </a:t>
            </a:r>
            <a:r>
              <a:rPr lang="en-AU" sz="1400" dirty="0" smtClean="0"/>
              <a:t>ideology</a:t>
            </a:r>
            <a:endParaRPr lang="en-AU" sz="1400" dirty="0"/>
          </a:p>
          <a:p>
            <a:pPr marL="285750" indent="-285750">
              <a:buFont typeface="Arial" panose="020B0604020202020204" pitchFamily="34" charset="0"/>
              <a:buChar char="•"/>
            </a:pPr>
            <a:r>
              <a:rPr lang="en-AU" sz="1400" dirty="0"/>
              <a:t>Low Free-Market Endorsement (</a:t>
            </a:r>
            <a:r>
              <a:rPr lang="en-AU" sz="1400" dirty="0">
                <a:hlinkClick r:id="rId2"/>
              </a:rPr>
              <a:t>Heath &amp; Gifford, 2006</a:t>
            </a:r>
            <a:r>
              <a:rPr lang="en-AU" sz="1400" dirty="0" smtClean="0"/>
              <a:t>)</a:t>
            </a:r>
            <a:endParaRPr lang="en-AU" sz="1400" dirty="0"/>
          </a:p>
          <a:p>
            <a:pPr marL="285750" indent="-285750">
              <a:buFont typeface="Arial" panose="020B0604020202020204" pitchFamily="34" charset="0"/>
              <a:buChar char="•"/>
            </a:pPr>
            <a:r>
              <a:rPr lang="en-AU" sz="1400" dirty="0"/>
              <a:t>‘Environment is ductile’ worldview (</a:t>
            </a:r>
            <a:r>
              <a:rPr lang="en-AU" sz="1400" dirty="0">
                <a:hlinkClick r:id="rId3"/>
              </a:rPr>
              <a:t>Price et al., 2014</a:t>
            </a:r>
            <a:r>
              <a:rPr lang="en-AU" sz="1400" dirty="0"/>
              <a:t>)</a:t>
            </a:r>
          </a:p>
          <a:p>
            <a:endParaRPr lang="en-AU" sz="1400" dirty="0"/>
          </a:p>
        </p:txBody>
      </p:sp>
    </p:spTree>
    <p:extLst>
      <p:ext uri="{BB962C8B-B14F-4D97-AF65-F5344CB8AC3E}">
        <p14:creationId xmlns:p14="http://schemas.microsoft.com/office/powerpoint/2010/main" val="31361990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Picture Placeholder 17"/>
          <p:cNvSpPr>
            <a:spLocks noGrp="1"/>
          </p:cNvSpPr>
          <p:nvPr>
            <p:ph type="pic" sz="quarter" idx="13"/>
          </p:nvPr>
        </p:nvSpPr>
        <p:spPr>
          <a:xfrm>
            <a:off x="8704385" y="0"/>
            <a:ext cx="3487615" cy="6858000"/>
          </a:xfrm>
          <a:solidFill>
            <a:schemeClr val="bg1"/>
          </a:solidFill>
        </p:spPr>
      </p:sp>
      <p:sp>
        <p:nvSpPr>
          <p:cNvPr id="16" name="Title 15"/>
          <p:cNvSpPr>
            <a:spLocks noGrp="1"/>
          </p:cNvSpPr>
          <p:nvPr>
            <p:ph type="title"/>
          </p:nvPr>
        </p:nvSpPr>
        <p:spPr/>
        <p:txBody>
          <a:bodyPr>
            <a:normAutofit/>
          </a:bodyPr>
          <a:lstStyle/>
          <a:p>
            <a:pPr algn="r"/>
            <a:r>
              <a:rPr lang="en-AU" dirty="0" smtClean="0"/>
              <a:t>CLA</a:t>
            </a:r>
            <a:endParaRPr lang="en-AU" dirty="0"/>
          </a:p>
        </p:txBody>
      </p:sp>
      <p:sp>
        <p:nvSpPr>
          <p:cNvPr id="17" name="Text Placeholder 16"/>
          <p:cNvSpPr>
            <a:spLocks noGrp="1"/>
          </p:cNvSpPr>
          <p:nvPr>
            <p:ph type="body" sz="quarter" idx="12"/>
          </p:nvPr>
        </p:nvSpPr>
        <p:spPr>
          <a:xfrm>
            <a:off x="4559172" y="1377459"/>
            <a:ext cx="4021063" cy="1448539"/>
          </a:xfrm>
        </p:spPr>
        <p:txBody>
          <a:bodyPr>
            <a:noAutofit/>
          </a:bodyPr>
          <a:lstStyle/>
          <a:p>
            <a:pPr algn="l"/>
            <a:r>
              <a:rPr lang="en-AU" sz="1400" dirty="0"/>
              <a:t>its NOT just climate - its total ENVIRONMENTAL EMERGENCY - pollution, species extinction, mono-crop agriculture, pesticides, emissions etc. all resulting from our insane drive for short term economic gain under private/public/state capitalism</a:t>
            </a:r>
          </a:p>
        </p:txBody>
      </p:sp>
      <p:sp>
        <p:nvSpPr>
          <p:cNvPr id="19" name="Text Placeholder 18"/>
          <p:cNvSpPr>
            <a:spLocks noGrp="1"/>
          </p:cNvSpPr>
          <p:nvPr>
            <p:ph type="body" sz="quarter" idx="14"/>
          </p:nvPr>
        </p:nvSpPr>
        <p:spPr>
          <a:xfrm>
            <a:off x="4559172" y="895350"/>
            <a:ext cx="3538461" cy="429599"/>
          </a:xfrm>
        </p:spPr>
        <p:txBody>
          <a:bodyPr/>
          <a:lstStyle/>
          <a:p>
            <a:r>
              <a:rPr lang="en-AU" dirty="0" smtClean="0"/>
              <a:t>The tweet</a:t>
            </a:r>
            <a:endParaRPr lang="en-AU" dirty="0"/>
          </a:p>
        </p:txBody>
      </p:sp>
      <p:sp>
        <p:nvSpPr>
          <p:cNvPr id="8" name="Rounded Rectangle 7"/>
          <p:cNvSpPr/>
          <p:nvPr/>
        </p:nvSpPr>
        <p:spPr>
          <a:xfrm>
            <a:off x="9115929" y="2938492"/>
            <a:ext cx="2717343" cy="1434128"/>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fr-FR" i="1" dirty="0" smtClean="0"/>
              <a:t>?</a:t>
            </a:r>
            <a:endParaRPr kumimoji="1" lang="en-AU" i="1" dirty="0"/>
          </a:p>
        </p:txBody>
      </p:sp>
      <p:sp>
        <p:nvSpPr>
          <p:cNvPr id="9" name="Rounded Rectangle 8"/>
          <p:cNvSpPr/>
          <p:nvPr/>
        </p:nvSpPr>
        <p:spPr>
          <a:xfrm>
            <a:off x="9115929" y="895349"/>
            <a:ext cx="2717343" cy="1160331"/>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smtClean="0"/>
              <a:t>Climate change is a symptom of hysteria</a:t>
            </a:r>
            <a:endParaRPr kumimoji="1" lang="en-AU" i="1" dirty="0"/>
          </a:p>
        </p:txBody>
      </p:sp>
      <p:sp>
        <p:nvSpPr>
          <p:cNvPr id="10" name="Rounded Rectangle 9"/>
          <p:cNvSpPr/>
          <p:nvPr/>
        </p:nvSpPr>
        <p:spPr>
          <a:xfrm>
            <a:off x="9115929" y="4981634"/>
            <a:ext cx="2717343" cy="1314812"/>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a:solidFill>
                  <a:schemeClr val="tx1"/>
                </a:solidFill>
              </a:rPr>
              <a:t>Worldview/discourse</a:t>
            </a:r>
          </a:p>
          <a:p>
            <a:pPr algn="ctr"/>
            <a:r>
              <a:rPr kumimoji="1" lang="en-AU" i="1" dirty="0"/>
              <a:t>‘environment is elastic’, Promethean discourse</a:t>
            </a:r>
          </a:p>
        </p:txBody>
      </p:sp>
      <p:cxnSp>
        <p:nvCxnSpPr>
          <p:cNvPr id="11" name="Curved Connector 10"/>
          <p:cNvCxnSpPr>
            <a:stCxn id="10" idx="1"/>
            <a:endCxn id="9" idx="1"/>
          </p:cNvCxnSpPr>
          <p:nvPr/>
        </p:nvCxnSpPr>
        <p:spPr>
          <a:xfrm rot="10800000">
            <a:off x="9115929" y="1326828"/>
            <a:ext cx="12700" cy="4086806"/>
          </a:xfrm>
          <a:prstGeom prst="curvedConnector3">
            <a:avLst>
              <a:gd name="adj1" fmla="val 1800000"/>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9" idx="3"/>
            <a:endCxn id="8" idx="3"/>
          </p:cNvCxnSpPr>
          <p:nvPr/>
        </p:nvCxnSpPr>
        <p:spPr>
          <a:xfrm>
            <a:off x="11833272" y="1475515"/>
            <a:ext cx="12700" cy="2180041"/>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10" idx="3"/>
            <a:endCxn id="8" idx="3"/>
          </p:cNvCxnSpPr>
          <p:nvPr/>
        </p:nvCxnSpPr>
        <p:spPr>
          <a:xfrm flipV="1">
            <a:off x="11833272" y="3655556"/>
            <a:ext cx="12700" cy="1983484"/>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Text Placeholder 33"/>
          <p:cNvSpPr>
            <a:spLocks noGrp="1"/>
          </p:cNvSpPr>
          <p:nvPr>
            <p:ph type="body" sz="quarter" idx="16"/>
          </p:nvPr>
        </p:nvSpPr>
        <p:spPr>
          <a:xfrm>
            <a:off x="4559172" y="3660431"/>
            <a:ext cx="3538461" cy="429599"/>
          </a:xfrm>
        </p:spPr>
        <p:txBody>
          <a:bodyPr/>
          <a:lstStyle/>
          <a:p>
            <a:r>
              <a:rPr lang="en-AU" dirty="0" smtClean="0"/>
              <a:t>Another tweet (same topic)</a:t>
            </a:r>
            <a:endParaRPr lang="en-AU" dirty="0"/>
          </a:p>
        </p:txBody>
      </p:sp>
      <p:sp>
        <p:nvSpPr>
          <p:cNvPr id="35" name="Text Placeholder 34"/>
          <p:cNvSpPr>
            <a:spLocks noGrp="1"/>
          </p:cNvSpPr>
          <p:nvPr>
            <p:ph type="body" sz="quarter" idx="15"/>
          </p:nvPr>
        </p:nvSpPr>
        <p:spPr>
          <a:xfrm>
            <a:off x="4559172" y="4142541"/>
            <a:ext cx="4021063" cy="1448539"/>
          </a:xfrm>
        </p:spPr>
        <p:txBody>
          <a:bodyPr>
            <a:noAutofit/>
          </a:bodyPr>
          <a:lstStyle/>
          <a:p>
            <a:r>
              <a:rPr lang="en-AU" sz="1400" dirty="0" smtClean="0"/>
              <a:t>Climate hysteria?</a:t>
            </a:r>
            <a:endParaRPr lang="en-AU" sz="1400" dirty="0"/>
          </a:p>
          <a:p>
            <a:endParaRPr lang="en-AU" sz="1400" dirty="0"/>
          </a:p>
        </p:txBody>
      </p:sp>
    </p:spTree>
    <p:extLst>
      <p:ext uri="{BB962C8B-B14F-4D97-AF65-F5344CB8AC3E}">
        <p14:creationId xmlns:p14="http://schemas.microsoft.com/office/powerpoint/2010/main" val="7020139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Back to the study</a:t>
            </a:r>
            <a:endParaRPr lang="en-AU" dirty="0"/>
          </a:p>
        </p:txBody>
      </p:sp>
    </p:spTree>
    <p:extLst>
      <p:ext uri="{BB962C8B-B14F-4D97-AF65-F5344CB8AC3E}">
        <p14:creationId xmlns:p14="http://schemas.microsoft.com/office/powerpoint/2010/main" val="1278916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AU" dirty="0" smtClean="0"/>
              <a:t>What to use?</a:t>
            </a:r>
            <a:endParaRPr lang="en-AU" dirty="0"/>
          </a:p>
        </p:txBody>
      </p:sp>
      <p:sp>
        <p:nvSpPr>
          <p:cNvPr id="103" name="Text Placeholder 102"/>
          <p:cNvSpPr>
            <a:spLocks noGrp="1"/>
          </p:cNvSpPr>
          <p:nvPr>
            <p:ph type="body" sz="quarter" idx="16"/>
          </p:nvPr>
        </p:nvSpPr>
        <p:spPr/>
        <p:txBody>
          <a:bodyPr/>
          <a:lstStyle/>
          <a:p>
            <a:r>
              <a:rPr lang="en-AU" dirty="0" smtClean="0"/>
              <a:t>How can we understand a large data set whilst capitalising on existing theories of human behaviour?</a:t>
            </a:r>
            <a:endParaRPr lang="en-AU" dirty="0"/>
          </a:p>
        </p:txBody>
      </p:sp>
      <p:sp>
        <p:nvSpPr>
          <p:cNvPr id="101" name="Text Placeholder 100"/>
          <p:cNvSpPr>
            <a:spLocks noGrp="1"/>
          </p:cNvSpPr>
          <p:nvPr>
            <p:ph type="body" sz="quarter" idx="12"/>
          </p:nvPr>
        </p:nvSpPr>
        <p:spPr>
          <a:xfrm>
            <a:off x="275009" y="2961792"/>
            <a:ext cx="5381438" cy="2517733"/>
          </a:xfrm>
        </p:spPr>
        <p:txBody>
          <a:bodyPr>
            <a:noAutofit/>
          </a:bodyPr>
          <a:lstStyle/>
          <a:p>
            <a:pPr marL="171450" indent="-171450" algn="l">
              <a:buFont typeface="Arial" panose="020B0604020202020204" pitchFamily="34" charset="0"/>
              <a:buChar char="•"/>
            </a:pPr>
            <a:r>
              <a:rPr lang="en-AU" sz="1400" dirty="0" smtClean="0"/>
              <a:t>Provides a semi-automated approach to analysing social media data</a:t>
            </a:r>
          </a:p>
          <a:p>
            <a:pPr marL="171450" indent="-171450" algn="l">
              <a:buFont typeface="Arial" panose="020B0604020202020204" pitchFamily="34" charset="0"/>
              <a:buChar char="•"/>
            </a:pPr>
            <a:r>
              <a:rPr lang="en-AU" sz="1400" dirty="0" smtClean="0"/>
              <a:t>Can group content on the basis of semantic relationships</a:t>
            </a:r>
          </a:p>
          <a:p>
            <a:pPr marL="171450" indent="-171450" algn="l">
              <a:buFont typeface="Arial" panose="020B0604020202020204" pitchFamily="34" charset="0"/>
              <a:buChar char="•"/>
            </a:pPr>
            <a:r>
              <a:rPr lang="en-AU" sz="1400" dirty="0" smtClean="0"/>
              <a:t>May be difficult to identify the underlying ideas, assumptions, and conceptualisations of users</a:t>
            </a:r>
          </a:p>
          <a:p>
            <a:pPr marL="171450" indent="-171450" algn="l">
              <a:buFont typeface="Arial" panose="020B0604020202020204" pitchFamily="34" charset="0"/>
              <a:buChar char="•"/>
            </a:pPr>
            <a:r>
              <a:rPr lang="en-AU" sz="1400" dirty="0" smtClean="0"/>
              <a:t>Constrained to the output of the topic models (not all topics may be meaningful)</a:t>
            </a:r>
          </a:p>
          <a:p>
            <a:pPr marL="171450" indent="-171450" algn="l">
              <a:buFont typeface="Arial" panose="020B0604020202020204" pitchFamily="34" charset="0"/>
              <a:buChar char="•"/>
            </a:pPr>
            <a:endParaRPr lang="en-AU" sz="1400" dirty="0"/>
          </a:p>
        </p:txBody>
      </p:sp>
      <p:sp>
        <p:nvSpPr>
          <p:cNvPr id="102" name="Text Placeholder 101"/>
          <p:cNvSpPr>
            <a:spLocks noGrp="1"/>
          </p:cNvSpPr>
          <p:nvPr>
            <p:ph type="body" sz="quarter" idx="14"/>
          </p:nvPr>
        </p:nvSpPr>
        <p:spPr/>
        <p:txBody>
          <a:bodyPr>
            <a:normAutofit/>
          </a:bodyPr>
          <a:lstStyle/>
          <a:p>
            <a:pPr algn="ctr"/>
            <a:r>
              <a:rPr lang="en-AU" dirty="0" smtClean="0"/>
              <a:t>Topic modelling</a:t>
            </a:r>
            <a:endParaRPr lang="en-AU" dirty="0"/>
          </a:p>
        </p:txBody>
      </p:sp>
      <p:sp>
        <p:nvSpPr>
          <p:cNvPr id="104" name="Text Placeholder 103"/>
          <p:cNvSpPr>
            <a:spLocks noGrp="1"/>
          </p:cNvSpPr>
          <p:nvPr>
            <p:ph type="body" sz="quarter" idx="18"/>
          </p:nvPr>
        </p:nvSpPr>
        <p:spPr>
          <a:xfrm>
            <a:off x="6535554" y="2961792"/>
            <a:ext cx="5296644" cy="2517733"/>
          </a:xfrm>
        </p:spPr>
        <p:txBody>
          <a:bodyPr>
            <a:normAutofit/>
          </a:bodyPr>
          <a:lstStyle/>
          <a:p>
            <a:pPr marL="171450" indent="-171450">
              <a:buFont typeface="Arial" panose="020B0604020202020204" pitchFamily="34" charset="0"/>
              <a:buChar char="•"/>
            </a:pPr>
            <a:r>
              <a:rPr lang="en-AU" sz="1400" dirty="0" smtClean="0"/>
              <a:t>Researcher can flexibly apply known theories of behaviour when analysing data (if desired)</a:t>
            </a:r>
          </a:p>
          <a:p>
            <a:pPr marL="171450" indent="-171450">
              <a:buFont typeface="Arial" panose="020B0604020202020204" pitchFamily="34" charset="0"/>
              <a:buChar char="•"/>
            </a:pPr>
            <a:r>
              <a:rPr lang="en-AU" sz="1400" dirty="0" smtClean="0"/>
              <a:t>Numerous frameworks exist, each ensuring a particular type of insight is derived from the analysis</a:t>
            </a:r>
          </a:p>
          <a:p>
            <a:pPr marL="171450" indent="-171450">
              <a:buFont typeface="Arial" panose="020B0604020202020204" pitchFamily="34" charset="0"/>
              <a:buChar char="•"/>
            </a:pPr>
            <a:r>
              <a:rPr lang="en-AU" sz="1400" dirty="0" smtClean="0"/>
              <a:t>Qualitative approaches are laborious (and often infeasible) to apply over Twitter</a:t>
            </a:r>
          </a:p>
          <a:p>
            <a:pPr marL="171450" indent="-171450">
              <a:buFont typeface="Arial" panose="020B0604020202020204" pitchFamily="34" charset="0"/>
              <a:buChar char="•"/>
            </a:pPr>
            <a:endParaRPr lang="en-AU" sz="1400" dirty="0" smtClean="0"/>
          </a:p>
        </p:txBody>
      </p:sp>
      <p:sp>
        <p:nvSpPr>
          <p:cNvPr id="105" name="Text Placeholder 104"/>
          <p:cNvSpPr>
            <a:spLocks noGrp="1"/>
          </p:cNvSpPr>
          <p:nvPr>
            <p:ph type="body" sz="quarter" idx="19"/>
          </p:nvPr>
        </p:nvSpPr>
        <p:spPr/>
        <p:txBody>
          <a:bodyPr>
            <a:noAutofit/>
          </a:bodyPr>
          <a:lstStyle/>
          <a:p>
            <a:pPr algn="ctr"/>
            <a:r>
              <a:rPr lang="en-AU" dirty="0" smtClean="0"/>
              <a:t>Qualitative approaches (e.g., CLA)</a:t>
            </a:r>
            <a:endParaRPr lang="en-AU" dirty="0"/>
          </a:p>
        </p:txBody>
      </p:sp>
      <p:sp>
        <p:nvSpPr>
          <p:cNvPr id="8" name="Title 18"/>
          <p:cNvSpPr txBox="1">
            <a:spLocks/>
          </p:cNvSpPr>
          <p:nvPr/>
        </p:nvSpPr>
        <p:spPr>
          <a:xfrm>
            <a:off x="935567" y="5097530"/>
            <a:ext cx="3816350" cy="1692944"/>
          </a:xfrm>
          <a:prstGeom prst="rect">
            <a:avLst/>
          </a:prstGeom>
        </p:spPr>
        <p:txBody>
          <a:bodyPr vert="horz" lIns="91440" tIns="45720" rIns="91440" bIns="45720" rtlCol="0" anchor="b">
            <a:normAutofit/>
          </a:bodyPr>
          <a:lstStyle>
            <a:lvl1pPr algn="ctr" defTabSz="914324" rtl="0" eaLnBrk="1" latinLnBrk="0" hangingPunct="1">
              <a:lnSpc>
                <a:spcPct val="90000"/>
              </a:lnSpc>
              <a:spcBef>
                <a:spcPct val="0"/>
              </a:spcBef>
              <a:buNone/>
              <a:defRPr kumimoji="1" sz="3600" kern="1200" baseline="0">
                <a:solidFill>
                  <a:schemeClr val="tx1"/>
                </a:solidFill>
                <a:latin typeface="+mj-lt"/>
                <a:ea typeface="+mj-ea"/>
                <a:cs typeface="+mj-cs"/>
              </a:defRPr>
            </a:lvl1pPr>
          </a:lstStyle>
          <a:p>
            <a:r>
              <a:rPr lang="en-AU" dirty="0" smtClean="0"/>
              <a:t>Our research question</a:t>
            </a:r>
            <a:endParaRPr lang="en-AU" dirty="0"/>
          </a:p>
        </p:txBody>
      </p:sp>
      <p:sp>
        <p:nvSpPr>
          <p:cNvPr id="9" name="Text Placeholder 19"/>
          <p:cNvSpPr txBox="1">
            <a:spLocks/>
          </p:cNvSpPr>
          <p:nvPr/>
        </p:nvSpPr>
        <p:spPr>
          <a:xfrm>
            <a:off x="5134708" y="5462508"/>
            <a:ext cx="6938121" cy="1327966"/>
          </a:xfrm>
          <a:prstGeom prst="rect">
            <a:avLst/>
          </a:prstGeom>
        </p:spPr>
        <p:txBody>
          <a:bodyPr vert="horz" lIns="91440" tIns="45720" rIns="91440" bIns="45720" rtlCol="0" anchor="t">
            <a:noAutofit/>
          </a:bodyPr>
          <a:lstStyle>
            <a:lvl1pPr marL="0" indent="0" algn="r"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l"/>
            <a:r>
              <a:rPr lang="en-AU" sz="1400" dirty="0" smtClean="0"/>
              <a:t>When Australian users tweet about climate change, what are the topics being discussed?</a:t>
            </a:r>
          </a:p>
          <a:p>
            <a:endParaRPr lang="en-AU" sz="1400" dirty="0" smtClean="0"/>
          </a:p>
          <a:p>
            <a:r>
              <a:rPr lang="en-AU" sz="1400" dirty="0" smtClean="0"/>
              <a:t>Answered with: topic modelling </a:t>
            </a:r>
            <a:r>
              <a:rPr lang="en-AU" sz="1400" b="1" i="1" dirty="0" smtClean="0"/>
              <a:t>and thematic analysis </a:t>
            </a:r>
            <a:r>
              <a:rPr lang="en-AU" sz="1400" dirty="0" smtClean="0"/>
              <a:t>(</a:t>
            </a:r>
            <a:r>
              <a:rPr lang="en-AU" sz="1400" dirty="0" smtClean="0">
                <a:hlinkClick r:id="rId3"/>
              </a:rPr>
              <a:t>Braun &amp; Clarke, 2006</a:t>
            </a:r>
            <a:r>
              <a:rPr lang="en-AU" sz="1400" dirty="0" smtClean="0"/>
              <a:t>, </a:t>
            </a:r>
            <a:r>
              <a:rPr lang="en-AU" sz="1400" dirty="0" smtClean="0">
                <a:hlinkClick r:id="rId4"/>
              </a:rPr>
              <a:t>2012</a:t>
            </a:r>
            <a:r>
              <a:rPr lang="en-AU" sz="1400" dirty="0" smtClean="0"/>
              <a:t>)</a:t>
            </a:r>
            <a:endParaRPr lang="en-AU" sz="1400" dirty="0"/>
          </a:p>
        </p:txBody>
      </p:sp>
    </p:spTree>
    <p:extLst>
      <p:ext uri="{BB962C8B-B14F-4D97-AF65-F5344CB8AC3E}">
        <p14:creationId xmlns:p14="http://schemas.microsoft.com/office/powerpoint/2010/main" val="1243163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normAutofit/>
          </a:bodyPr>
          <a:lstStyle/>
          <a:p>
            <a:r>
              <a:rPr lang="en-AU" sz="1400" dirty="0" smtClean="0"/>
              <a:t>UWA &amp; CSIRO</a:t>
            </a:r>
            <a:endParaRPr lang="en-AU" sz="1400" dirty="0"/>
          </a:p>
        </p:txBody>
      </p:sp>
      <p:sp>
        <p:nvSpPr>
          <p:cNvPr id="7" name="Text Placeholder 6"/>
          <p:cNvSpPr>
            <a:spLocks noGrp="1"/>
          </p:cNvSpPr>
          <p:nvPr>
            <p:ph type="body" sz="quarter" idx="14"/>
          </p:nvPr>
        </p:nvSpPr>
        <p:spPr/>
        <p:txBody>
          <a:bodyPr>
            <a:noAutofit/>
          </a:bodyPr>
          <a:lstStyle/>
          <a:p>
            <a:r>
              <a:rPr lang="en-AU" sz="1900" dirty="0" smtClean="0"/>
              <a:t>Matt Andreotta</a:t>
            </a:r>
            <a:endParaRPr lang="en-AU" sz="1900" dirty="0"/>
          </a:p>
        </p:txBody>
      </p:sp>
      <p:pic>
        <p:nvPicPr>
          <p:cNvPr id="28" name="Picture Placeholder 27"/>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a:fillRect/>
          </a:stretch>
        </p:blipFill>
        <p:spPr/>
      </p:pic>
      <p:sp>
        <p:nvSpPr>
          <p:cNvPr id="9" name="Text Placeholder 8"/>
          <p:cNvSpPr>
            <a:spLocks noGrp="1"/>
          </p:cNvSpPr>
          <p:nvPr>
            <p:ph type="body" sz="quarter" idx="16"/>
          </p:nvPr>
        </p:nvSpPr>
        <p:spPr/>
        <p:txBody>
          <a:bodyPr/>
          <a:lstStyle/>
          <a:p>
            <a:r>
              <a:rPr lang="en-AU" sz="1400" dirty="0" smtClean="0"/>
              <a:t>Data61, CSIRO</a:t>
            </a:r>
            <a:endParaRPr lang="en-AU" sz="1400" dirty="0"/>
          </a:p>
        </p:txBody>
      </p:sp>
      <p:sp>
        <p:nvSpPr>
          <p:cNvPr id="10" name="Text Placeholder 9"/>
          <p:cNvSpPr>
            <a:spLocks noGrp="1"/>
          </p:cNvSpPr>
          <p:nvPr>
            <p:ph type="body" sz="quarter" idx="17"/>
          </p:nvPr>
        </p:nvSpPr>
        <p:spPr/>
        <p:txBody>
          <a:bodyPr>
            <a:normAutofit lnSpcReduction="10000"/>
          </a:bodyPr>
          <a:lstStyle/>
          <a:p>
            <a:r>
              <a:rPr lang="en-AU" sz="1900" dirty="0" err="1" smtClean="0"/>
              <a:t>Dr.</a:t>
            </a:r>
            <a:r>
              <a:rPr lang="en-AU" sz="1900" dirty="0"/>
              <a:t> </a:t>
            </a:r>
            <a:r>
              <a:rPr lang="en-AU" sz="1900" dirty="0" smtClean="0"/>
              <a:t>Cecile Paris</a:t>
            </a:r>
            <a:endParaRPr lang="en-AU" sz="1900" dirty="0"/>
          </a:p>
        </p:txBody>
      </p:sp>
      <p:pic>
        <p:nvPicPr>
          <p:cNvPr id="29" name="Picture Placeholder 28"/>
          <p:cNvPicPr>
            <a:picLocks noGrp="1" noChangeAspect="1"/>
          </p:cNvPicPr>
          <p:nvPr>
            <p:ph type="pic" sz="quarter" idx="18"/>
          </p:nvPr>
        </p:nvPicPr>
        <p:blipFill rotWithShape="1">
          <a:blip r:embed="rId4">
            <a:extLst>
              <a:ext uri="{28A0092B-C50C-407E-A947-70E740481C1C}">
                <a14:useLocalDpi xmlns:a14="http://schemas.microsoft.com/office/drawing/2010/main" val="0"/>
              </a:ext>
            </a:extLst>
          </a:blip>
          <a:srcRect l="33228" r="174"/>
          <a:stretch/>
        </p:blipFill>
        <p:spPr/>
      </p:pic>
      <p:sp>
        <p:nvSpPr>
          <p:cNvPr id="12" name="Text Placeholder 11"/>
          <p:cNvSpPr>
            <a:spLocks noGrp="1"/>
          </p:cNvSpPr>
          <p:nvPr>
            <p:ph type="body" sz="quarter" idx="19"/>
          </p:nvPr>
        </p:nvSpPr>
        <p:spPr/>
        <p:txBody>
          <a:bodyPr>
            <a:noAutofit/>
          </a:bodyPr>
          <a:lstStyle/>
          <a:p>
            <a:r>
              <a:rPr lang="en-AU" sz="1400" dirty="0" smtClean="0">
                <a:hlinkClick r:id="rId5"/>
              </a:rPr>
              <a:t>Behavioural Economics Laboratory</a:t>
            </a:r>
            <a:r>
              <a:rPr lang="en-AU" sz="1400" dirty="0" smtClean="0"/>
              <a:t>, UWA</a:t>
            </a:r>
            <a:endParaRPr lang="en-AU" sz="1400" dirty="0"/>
          </a:p>
        </p:txBody>
      </p:sp>
      <p:sp>
        <p:nvSpPr>
          <p:cNvPr id="13" name="Text Placeholder 12"/>
          <p:cNvSpPr>
            <a:spLocks noGrp="1"/>
          </p:cNvSpPr>
          <p:nvPr>
            <p:ph type="body" sz="quarter" idx="20"/>
          </p:nvPr>
        </p:nvSpPr>
        <p:spPr/>
        <p:txBody>
          <a:bodyPr>
            <a:normAutofit fontScale="92500" lnSpcReduction="10000"/>
          </a:bodyPr>
          <a:lstStyle/>
          <a:p>
            <a:r>
              <a:rPr lang="en-AU" sz="1900" dirty="0" err="1" smtClean="0"/>
              <a:t>Dr.</a:t>
            </a:r>
            <a:r>
              <a:rPr lang="en-AU" sz="1900" dirty="0" smtClean="0"/>
              <a:t> Mark Hurlstone</a:t>
            </a:r>
            <a:endParaRPr lang="en-AU" sz="1900" dirty="0"/>
          </a:p>
        </p:txBody>
      </p:sp>
      <p:pic>
        <p:nvPicPr>
          <p:cNvPr id="30" name="Picture Placeholder 29"/>
          <p:cNvPicPr>
            <a:picLocks noGrp="1" noChangeAspect="1"/>
          </p:cNvPicPr>
          <p:nvPr>
            <p:ph type="pic" sz="quarter" idx="21"/>
          </p:nvPr>
        </p:nvPicPr>
        <p:blipFill>
          <a:blip r:embed="rId6" cstate="print">
            <a:extLst>
              <a:ext uri="{28A0092B-C50C-407E-A947-70E740481C1C}">
                <a14:useLocalDpi xmlns:a14="http://schemas.microsoft.com/office/drawing/2010/main" val="0"/>
              </a:ext>
            </a:extLst>
          </a:blip>
          <a:srcRect t="8487" b="8487"/>
          <a:stretch>
            <a:fillRect/>
          </a:stretch>
        </p:blipFill>
        <p:spPr/>
      </p:pic>
      <p:sp>
        <p:nvSpPr>
          <p:cNvPr id="15" name="Text Placeholder 14"/>
          <p:cNvSpPr>
            <a:spLocks noGrp="1"/>
          </p:cNvSpPr>
          <p:nvPr>
            <p:ph type="body" sz="quarter" idx="22"/>
          </p:nvPr>
        </p:nvSpPr>
        <p:spPr/>
        <p:txBody>
          <a:bodyPr>
            <a:noAutofit/>
          </a:bodyPr>
          <a:lstStyle/>
          <a:p>
            <a:r>
              <a:rPr lang="en-AU" sz="1400" dirty="0" smtClean="0"/>
              <a:t>Oceans &amp; Atmosphere, CSIRO</a:t>
            </a:r>
            <a:endParaRPr lang="en-AU" sz="1400" dirty="0"/>
          </a:p>
        </p:txBody>
      </p:sp>
      <p:sp>
        <p:nvSpPr>
          <p:cNvPr id="16" name="Text Placeholder 15"/>
          <p:cNvSpPr>
            <a:spLocks noGrp="1"/>
          </p:cNvSpPr>
          <p:nvPr>
            <p:ph type="body" sz="quarter" idx="23"/>
          </p:nvPr>
        </p:nvSpPr>
        <p:spPr/>
        <p:txBody>
          <a:bodyPr>
            <a:normAutofit fontScale="92500" lnSpcReduction="10000"/>
          </a:bodyPr>
          <a:lstStyle/>
          <a:p>
            <a:r>
              <a:rPr lang="en-AU" sz="1900" dirty="0" err="1" smtClean="0"/>
              <a:t>Dr.</a:t>
            </a:r>
            <a:r>
              <a:rPr lang="en-AU" sz="1900" dirty="0" smtClean="0"/>
              <a:t> Fabio </a:t>
            </a:r>
            <a:r>
              <a:rPr lang="en-AU" sz="1900" dirty="0" err="1" smtClean="0"/>
              <a:t>Boschetti</a:t>
            </a:r>
            <a:endParaRPr lang="en-AU" sz="1900" dirty="0"/>
          </a:p>
        </p:txBody>
      </p:sp>
      <p:pic>
        <p:nvPicPr>
          <p:cNvPr id="31" name="Picture Placeholder 30"/>
          <p:cNvPicPr>
            <a:picLocks noGrp="1" noChangeAspect="1"/>
          </p:cNvPicPr>
          <p:nvPr>
            <p:ph type="pic" sz="quarter" idx="24"/>
          </p:nvPr>
        </p:nvPicPr>
        <p:blipFill>
          <a:blip r:embed="rId7" cstate="print">
            <a:extLst>
              <a:ext uri="{28A0092B-C50C-407E-A947-70E740481C1C}">
                <a14:useLocalDpi xmlns:a14="http://schemas.microsoft.com/office/drawing/2010/main" val="0"/>
              </a:ext>
            </a:extLst>
          </a:blip>
          <a:srcRect l="3864" r="3864"/>
          <a:stretch>
            <a:fillRect/>
          </a:stretch>
        </p:blipFill>
        <p:spPr/>
      </p:pic>
      <p:sp>
        <p:nvSpPr>
          <p:cNvPr id="18" name="Text Placeholder 17"/>
          <p:cNvSpPr>
            <a:spLocks noGrp="1"/>
          </p:cNvSpPr>
          <p:nvPr>
            <p:ph type="body" sz="quarter" idx="25"/>
          </p:nvPr>
        </p:nvSpPr>
        <p:spPr/>
        <p:txBody>
          <a:bodyPr>
            <a:noAutofit/>
          </a:bodyPr>
          <a:lstStyle/>
          <a:p>
            <a:r>
              <a:rPr lang="en-AU" sz="1400" dirty="0">
                <a:hlinkClick r:id="rId5"/>
              </a:rPr>
              <a:t>Memory and Decision Making </a:t>
            </a:r>
            <a:r>
              <a:rPr lang="en-AU" sz="1400" dirty="0" smtClean="0">
                <a:hlinkClick r:id="rId5"/>
              </a:rPr>
              <a:t>Laboratory</a:t>
            </a:r>
            <a:r>
              <a:rPr lang="en-AU" sz="1400" dirty="0" smtClean="0"/>
              <a:t>, UWA</a:t>
            </a:r>
            <a:endParaRPr lang="en-AU" sz="1400" dirty="0"/>
          </a:p>
        </p:txBody>
      </p:sp>
      <p:sp>
        <p:nvSpPr>
          <p:cNvPr id="19" name="Text Placeholder 18"/>
          <p:cNvSpPr>
            <a:spLocks noGrp="1"/>
          </p:cNvSpPr>
          <p:nvPr>
            <p:ph type="body" sz="quarter" idx="26"/>
          </p:nvPr>
        </p:nvSpPr>
        <p:spPr/>
        <p:txBody>
          <a:bodyPr>
            <a:normAutofit fontScale="92500" lnSpcReduction="10000"/>
          </a:bodyPr>
          <a:lstStyle/>
          <a:p>
            <a:r>
              <a:rPr lang="en-AU" sz="1900" dirty="0" err="1" smtClean="0"/>
              <a:t>Prof.</a:t>
            </a:r>
            <a:r>
              <a:rPr lang="en-AU" sz="1900" dirty="0" smtClean="0"/>
              <a:t> Simon Farrell</a:t>
            </a:r>
            <a:endParaRPr lang="en-AU" sz="1900" dirty="0"/>
          </a:p>
        </p:txBody>
      </p:sp>
      <p:pic>
        <p:nvPicPr>
          <p:cNvPr id="32" name="Picture Placeholder 31"/>
          <p:cNvPicPr>
            <a:picLocks noGrp="1" noChangeAspect="1"/>
          </p:cNvPicPr>
          <p:nvPr>
            <p:ph type="pic" sz="quarter" idx="27"/>
          </p:nvPr>
        </p:nvPicPr>
        <p:blipFill>
          <a:blip r:embed="rId8">
            <a:extLst>
              <a:ext uri="{28A0092B-C50C-407E-A947-70E740481C1C}">
                <a14:useLocalDpi xmlns:a14="http://schemas.microsoft.com/office/drawing/2010/main" val="0"/>
              </a:ext>
            </a:extLst>
          </a:blip>
          <a:srcRect l="51" r="51"/>
          <a:stretch>
            <a:fillRect/>
          </a:stretch>
        </p:blipFill>
        <p:spPr/>
      </p:pic>
      <p:sp>
        <p:nvSpPr>
          <p:cNvPr id="21" name="Text Placeholder 20"/>
          <p:cNvSpPr>
            <a:spLocks noGrp="1"/>
          </p:cNvSpPr>
          <p:nvPr>
            <p:ph type="body" sz="quarter" idx="28"/>
          </p:nvPr>
        </p:nvSpPr>
        <p:spPr/>
        <p:txBody>
          <a:bodyPr/>
          <a:lstStyle/>
          <a:p>
            <a:r>
              <a:rPr lang="en-AU" sz="1400" dirty="0"/>
              <a:t>University of Canberra</a:t>
            </a:r>
          </a:p>
        </p:txBody>
      </p:sp>
      <p:sp>
        <p:nvSpPr>
          <p:cNvPr id="22" name="Text Placeholder 21"/>
          <p:cNvSpPr>
            <a:spLocks noGrp="1"/>
          </p:cNvSpPr>
          <p:nvPr>
            <p:ph type="body" sz="quarter" idx="29"/>
          </p:nvPr>
        </p:nvSpPr>
        <p:spPr/>
        <p:txBody>
          <a:bodyPr>
            <a:normAutofit lnSpcReduction="10000"/>
          </a:bodyPr>
          <a:lstStyle/>
          <a:p>
            <a:r>
              <a:rPr lang="en-AU" sz="1900" dirty="0" err="1" smtClean="0"/>
              <a:t>Dr.</a:t>
            </a:r>
            <a:r>
              <a:rPr lang="en-AU" sz="1900" dirty="0" smtClean="0"/>
              <a:t> Iain Walker</a:t>
            </a:r>
            <a:endParaRPr lang="en-AU" sz="1900" dirty="0"/>
          </a:p>
        </p:txBody>
      </p:sp>
      <p:sp>
        <p:nvSpPr>
          <p:cNvPr id="4" name="Title 3"/>
          <p:cNvSpPr>
            <a:spLocks noGrp="1"/>
          </p:cNvSpPr>
          <p:nvPr>
            <p:ph type="title"/>
          </p:nvPr>
        </p:nvSpPr>
        <p:spPr/>
        <p:txBody>
          <a:bodyPr/>
          <a:lstStyle/>
          <a:p>
            <a:r>
              <a:rPr lang="en-AU" dirty="0" smtClean="0"/>
              <a:t>Everyone involved</a:t>
            </a:r>
            <a:endParaRPr lang="en-AU" dirty="0"/>
          </a:p>
        </p:txBody>
      </p:sp>
      <p:sp>
        <p:nvSpPr>
          <p:cNvPr id="23" name="Text Placeholder 22"/>
          <p:cNvSpPr>
            <a:spLocks noGrp="1"/>
          </p:cNvSpPr>
          <p:nvPr>
            <p:ph type="body" sz="quarter" idx="30"/>
          </p:nvPr>
        </p:nvSpPr>
        <p:spPr/>
        <p:txBody>
          <a:bodyPr/>
          <a:lstStyle/>
          <a:p>
            <a:endParaRPr lang="en-AU" dirty="0"/>
          </a:p>
        </p:txBody>
      </p:sp>
      <p:pic>
        <p:nvPicPr>
          <p:cNvPr id="27" name="Picture Placeholder 26"/>
          <p:cNvPicPr>
            <a:picLocks noGrp="1" noChangeAspect="1"/>
          </p:cNvPicPr>
          <p:nvPr>
            <p:ph type="pic" sz="quarter" idx="13"/>
          </p:nvPr>
        </p:nvPicPr>
        <p:blipFill rotWithShape="1">
          <a:blip r:embed="rId9" cstate="print">
            <a:extLst>
              <a:ext uri="{28A0092B-C50C-407E-A947-70E740481C1C}">
                <a14:useLocalDpi xmlns:a14="http://schemas.microsoft.com/office/drawing/2010/main" val="0"/>
              </a:ext>
            </a:extLst>
          </a:blip>
          <a:srcRect l="38775" t="20980" r="38940" b="40805"/>
          <a:stretch/>
        </p:blipFill>
        <p:spPr/>
      </p:pic>
    </p:spTree>
    <p:extLst>
      <p:ext uri="{BB962C8B-B14F-4D97-AF65-F5344CB8AC3E}">
        <p14:creationId xmlns:p14="http://schemas.microsoft.com/office/powerpoint/2010/main" val="35351048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8738" t="-17524" r="-8957" b="-14379"/>
          <a:stretch/>
        </p:blipFill>
        <p:spPr>
          <a:solidFill>
            <a:schemeClr val="bg1"/>
          </a:solidFill>
        </p:spPr>
      </p:pic>
      <p:sp>
        <p:nvSpPr>
          <p:cNvPr id="10" name="Title 9"/>
          <p:cNvSpPr>
            <a:spLocks noGrp="1"/>
          </p:cNvSpPr>
          <p:nvPr>
            <p:ph type="title"/>
          </p:nvPr>
        </p:nvSpPr>
        <p:spPr>
          <a:xfrm>
            <a:off x="7267074" y="1411425"/>
            <a:ext cx="3989359" cy="2012539"/>
          </a:xfrm>
        </p:spPr>
        <p:txBody>
          <a:bodyPr>
            <a:normAutofit fontScale="90000"/>
          </a:bodyPr>
          <a:lstStyle/>
          <a:p>
            <a:r>
              <a:rPr lang="en-AU" dirty="0" smtClean="0"/>
              <a:t>Four-Phased Framework</a:t>
            </a:r>
            <a:br>
              <a:rPr lang="en-AU" dirty="0" smtClean="0"/>
            </a:br>
            <a:r>
              <a:rPr lang="en-AU" dirty="0" smtClean="0"/>
              <a:t>(</a:t>
            </a:r>
            <a:r>
              <a:rPr lang="en-AU" dirty="0" smtClean="0">
                <a:hlinkClick r:id="rId4"/>
              </a:rPr>
              <a:t>Andreotta et al., 2019</a:t>
            </a:r>
            <a:r>
              <a:rPr lang="en-AU" dirty="0" smtClean="0"/>
              <a:t>)</a:t>
            </a:r>
            <a:endParaRPr lang="en-AU" dirty="0"/>
          </a:p>
        </p:txBody>
      </p:sp>
      <p:sp>
        <p:nvSpPr>
          <p:cNvPr id="15" name="Text Placeholder 14"/>
          <p:cNvSpPr>
            <a:spLocks noGrp="1"/>
          </p:cNvSpPr>
          <p:nvPr>
            <p:ph type="body" sz="quarter" idx="24"/>
          </p:nvPr>
        </p:nvSpPr>
        <p:spPr>
          <a:xfrm>
            <a:off x="7267074" y="3577281"/>
            <a:ext cx="3989359" cy="2341877"/>
          </a:xfrm>
        </p:spPr>
        <p:txBody>
          <a:bodyPr>
            <a:noAutofit/>
          </a:bodyPr>
          <a:lstStyle/>
          <a:p>
            <a:r>
              <a:rPr lang="en-AU" sz="1400" dirty="0" smtClean="0"/>
              <a:t>We benefited from our topic solution, without being constrained to it. </a:t>
            </a:r>
          </a:p>
          <a:p>
            <a:endParaRPr lang="en-AU" sz="1400" dirty="0"/>
          </a:p>
          <a:p>
            <a:r>
              <a:rPr lang="en-AU" sz="1400" dirty="0" smtClean="0"/>
              <a:t>Through a qualitative analysis we can identify themes to answer our research question</a:t>
            </a:r>
          </a:p>
          <a:p>
            <a:endParaRPr lang="en-AU" sz="1400" dirty="0"/>
          </a:p>
          <a:p>
            <a:r>
              <a:rPr lang="en-AU" sz="1400" dirty="0" smtClean="0"/>
              <a:t>However, qualitative analyses are intensive, and we must select a subset of data to analyse.</a:t>
            </a:r>
          </a:p>
          <a:p>
            <a:endParaRPr lang="en-AU" sz="1400" dirty="0"/>
          </a:p>
          <a:p>
            <a:endParaRPr lang="en-AU" sz="1400" dirty="0" smtClean="0"/>
          </a:p>
          <a:p>
            <a:endParaRPr lang="en-AU" sz="1400" dirty="0"/>
          </a:p>
        </p:txBody>
      </p:sp>
    </p:spTree>
    <p:extLst>
      <p:ext uri="{BB962C8B-B14F-4D97-AF65-F5344CB8AC3E}">
        <p14:creationId xmlns:p14="http://schemas.microsoft.com/office/powerpoint/2010/main" val="17862468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23094" b="-23094"/>
          <a:stretch/>
        </p:blipFill>
        <p:spPr>
          <a:xfrm>
            <a:off x="613423" y="1238463"/>
            <a:ext cx="4598434" cy="4598457"/>
          </a:xfrm>
          <a:solidFill>
            <a:schemeClr val="accent5">
              <a:lumMod val="40000"/>
              <a:lumOff val="60000"/>
              <a:alpha val="0"/>
            </a:schemeClr>
          </a:solidFill>
        </p:spPr>
      </p:pic>
      <p:sp>
        <p:nvSpPr>
          <p:cNvPr id="5" name="Title 4"/>
          <p:cNvSpPr>
            <a:spLocks noGrp="1"/>
          </p:cNvSpPr>
          <p:nvPr>
            <p:ph type="title"/>
          </p:nvPr>
        </p:nvSpPr>
        <p:spPr/>
        <p:txBody>
          <a:bodyPr/>
          <a:lstStyle/>
          <a:p>
            <a:r>
              <a:rPr lang="en-AU" dirty="0" smtClean="0"/>
              <a:t>Our data</a:t>
            </a:r>
            <a:endParaRPr lang="en-AU" dirty="0"/>
          </a:p>
        </p:txBody>
      </p:sp>
      <p:pic>
        <p:nvPicPr>
          <p:cNvPr id="10" name="Picture 9"/>
          <p:cNvPicPr>
            <a:picLocks noChangeAspect="1"/>
          </p:cNvPicPr>
          <p:nvPr/>
        </p:nvPicPr>
        <p:blipFill rotWithShape="1">
          <a:blip r:embed="rId4"/>
          <a:srcRect b="29867"/>
          <a:stretch/>
        </p:blipFill>
        <p:spPr>
          <a:xfrm>
            <a:off x="6063608" y="4918058"/>
            <a:ext cx="4113325" cy="1621495"/>
          </a:xfrm>
          <a:prstGeom prst="rect">
            <a:avLst/>
          </a:prstGeom>
        </p:spPr>
      </p:pic>
      <p:sp>
        <p:nvSpPr>
          <p:cNvPr id="11" name="Round Single Corner Rectangle 10"/>
          <p:cNvSpPr/>
          <p:nvPr/>
        </p:nvSpPr>
        <p:spPr>
          <a:xfrm>
            <a:off x="8958539" y="4822172"/>
            <a:ext cx="2058375" cy="498888"/>
          </a:xfrm>
          <a:prstGeom prst="round1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p:cNvSpPr/>
          <p:nvPr/>
        </p:nvSpPr>
        <p:spPr>
          <a:xfrm>
            <a:off x="6096000" y="6300058"/>
            <a:ext cx="1158240" cy="279501"/>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12"/>
          <p:cNvSpPr/>
          <p:nvPr/>
        </p:nvSpPr>
        <p:spPr>
          <a:xfrm>
            <a:off x="6096000" y="5836920"/>
            <a:ext cx="1392990" cy="217375"/>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 Placeholder 7"/>
          <p:cNvSpPr>
            <a:spLocks noGrp="1"/>
          </p:cNvSpPr>
          <p:nvPr>
            <p:ph type="body" sz="quarter" idx="14"/>
          </p:nvPr>
        </p:nvSpPr>
        <p:spPr>
          <a:xfrm>
            <a:off x="6096000" y="2936767"/>
            <a:ext cx="5564319" cy="1043768"/>
          </a:xfrm>
        </p:spPr>
        <p:txBody>
          <a:bodyPr>
            <a:noAutofit/>
          </a:bodyPr>
          <a:lstStyle/>
          <a:p>
            <a:pPr algn="l">
              <a:buSzPct val="70000"/>
            </a:pPr>
            <a:r>
              <a:rPr lang="en-AU" sz="1400" dirty="0" smtClean="0">
                <a:solidFill>
                  <a:schemeClr val="accent3"/>
                </a:solidFill>
              </a:rPr>
              <a:t>Collected through ESA (</a:t>
            </a:r>
            <a:r>
              <a:rPr lang="en-AU" sz="1400" dirty="0" smtClean="0">
                <a:solidFill>
                  <a:schemeClr val="accent3"/>
                </a:solidFill>
                <a:hlinkClick r:id="rId5"/>
              </a:rPr>
              <a:t>Cameron et al., 2012</a:t>
            </a:r>
            <a:r>
              <a:rPr lang="en-AU" sz="1400" dirty="0" smtClean="0">
                <a:solidFill>
                  <a:schemeClr val="accent3"/>
                </a:solidFill>
              </a:rPr>
              <a:t>; </a:t>
            </a:r>
            <a:r>
              <a:rPr lang="en-AU" sz="1400" dirty="0" smtClean="0">
                <a:solidFill>
                  <a:schemeClr val="accent3"/>
                </a:solidFill>
                <a:hlinkClick r:id="rId6"/>
              </a:rPr>
              <a:t>CSIRO, 2019</a:t>
            </a:r>
            <a:r>
              <a:rPr lang="en-AU" sz="1400" dirty="0" smtClean="0">
                <a:solidFill>
                  <a:schemeClr val="accent3"/>
                </a:solidFill>
              </a:rPr>
              <a:t>)</a:t>
            </a:r>
          </a:p>
          <a:p>
            <a:pPr algn="l">
              <a:buSzPct val="70000"/>
            </a:pPr>
            <a:r>
              <a:rPr lang="en-AU" sz="1400" dirty="0">
                <a:solidFill>
                  <a:schemeClr val="accent3"/>
                </a:solidFill>
              </a:rPr>
              <a:t>Had to satisfy three criteria:</a:t>
            </a:r>
          </a:p>
          <a:p>
            <a:pPr marL="685762" lvl="1" indent="-228600">
              <a:buFont typeface="+mj-lt"/>
              <a:buAutoNum type="arabicPeriod"/>
            </a:pPr>
            <a:r>
              <a:rPr lang="en-AU" sz="1400" dirty="0">
                <a:solidFill>
                  <a:schemeClr val="accent3"/>
                </a:solidFill>
              </a:rPr>
              <a:t>Australian location</a:t>
            </a:r>
          </a:p>
          <a:p>
            <a:pPr marL="685762" lvl="1" indent="-228600">
              <a:buFont typeface="+mj-lt"/>
              <a:buAutoNum type="arabicPeriod"/>
            </a:pPr>
            <a:r>
              <a:rPr lang="en-AU" sz="1400" dirty="0">
                <a:solidFill>
                  <a:schemeClr val="accent3"/>
                </a:solidFill>
              </a:rPr>
              <a:t>Posted in 2016</a:t>
            </a:r>
          </a:p>
          <a:p>
            <a:pPr marL="685762" lvl="1" indent="-228600">
              <a:buFont typeface="+mj-lt"/>
              <a:buAutoNum type="arabicPeriod"/>
            </a:pPr>
            <a:r>
              <a:rPr lang="en-AU" sz="1400" dirty="0">
                <a:solidFill>
                  <a:schemeClr val="accent3"/>
                </a:solidFill>
              </a:rPr>
              <a:t>References climate change (e.g., “#</a:t>
            </a:r>
            <a:r>
              <a:rPr lang="en-AU" sz="1400" dirty="0" err="1">
                <a:solidFill>
                  <a:schemeClr val="accent3"/>
                </a:solidFill>
              </a:rPr>
              <a:t>climatechange</a:t>
            </a:r>
            <a:r>
              <a:rPr lang="en-AU" sz="1400" dirty="0" smtClean="0">
                <a:solidFill>
                  <a:schemeClr val="accent3"/>
                </a:solidFill>
              </a:rPr>
              <a:t>”)</a:t>
            </a:r>
          </a:p>
          <a:p>
            <a:pPr algn="l">
              <a:buSzPct val="70000"/>
            </a:pPr>
            <a:r>
              <a:rPr lang="en-AU" sz="1400" dirty="0" smtClean="0">
                <a:solidFill>
                  <a:schemeClr val="accent3"/>
                </a:solidFill>
              </a:rPr>
              <a:t>201,506 tweets</a:t>
            </a:r>
          </a:p>
        </p:txBody>
      </p:sp>
    </p:spTree>
    <p:extLst>
      <p:ext uri="{BB962C8B-B14F-4D97-AF65-F5344CB8AC3E}">
        <p14:creationId xmlns:p14="http://schemas.microsoft.com/office/powerpoint/2010/main" val="3205043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1120" t="-58738" r="218" b="-57398"/>
          <a:stretch/>
        </p:blipFill>
        <p:spPr>
          <a:xfrm>
            <a:off x="137505" y="282103"/>
            <a:ext cx="4199022" cy="6152125"/>
          </a:xfrm>
          <a:solidFill>
            <a:schemeClr val="accent5">
              <a:lumMod val="40000"/>
              <a:lumOff val="60000"/>
              <a:alpha val="0"/>
            </a:schemeClr>
          </a:solidFill>
        </p:spPr>
      </p:pic>
      <p:sp>
        <p:nvSpPr>
          <p:cNvPr id="9" name="Text Placeholder 8"/>
          <p:cNvSpPr>
            <a:spLocks noGrp="1"/>
          </p:cNvSpPr>
          <p:nvPr>
            <p:ph type="body" sz="quarter" idx="16"/>
          </p:nvPr>
        </p:nvSpPr>
        <p:spPr/>
        <p:txBody>
          <a:bodyPr/>
          <a:lstStyle/>
          <a:p>
            <a:r>
              <a:rPr lang="en-AU" dirty="0" smtClean="0"/>
              <a:t>Creating batches</a:t>
            </a:r>
            <a:endParaRPr lang="en-AU" dirty="0"/>
          </a:p>
        </p:txBody>
      </p:sp>
      <p:sp>
        <p:nvSpPr>
          <p:cNvPr id="7" name="Text Placeholder 6"/>
          <p:cNvSpPr>
            <a:spLocks noGrp="1"/>
          </p:cNvSpPr>
          <p:nvPr>
            <p:ph type="body" sz="quarter" idx="12"/>
          </p:nvPr>
        </p:nvSpPr>
        <p:spPr/>
        <p:txBody>
          <a:bodyPr>
            <a:normAutofit/>
          </a:bodyPr>
          <a:lstStyle/>
          <a:p>
            <a:r>
              <a:rPr lang="en-AU" sz="1400" dirty="0" smtClean="0"/>
              <a:t>Organised the corpus chronologically, and divided the corpus into 41 batches</a:t>
            </a:r>
            <a:endParaRPr lang="en-AU" sz="1400" dirty="0"/>
          </a:p>
        </p:txBody>
      </p:sp>
      <p:sp>
        <p:nvSpPr>
          <p:cNvPr id="6" name="Title 5"/>
          <p:cNvSpPr>
            <a:spLocks noGrp="1"/>
          </p:cNvSpPr>
          <p:nvPr>
            <p:ph type="title"/>
          </p:nvPr>
        </p:nvSpPr>
        <p:spPr/>
        <p:txBody>
          <a:bodyPr/>
          <a:lstStyle/>
          <a:p>
            <a:r>
              <a:rPr lang="en-AU" dirty="0" smtClean="0"/>
              <a:t>Modelling topics</a:t>
            </a:r>
            <a:endParaRPr lang="en-AU" dirty="0"/>
          </a:p>
        </p:txBody>
      </p:sp>
    </p:spTree>
    <p:extLst>
      <p:ext uri="{BB962C8B-B14F-4D97-AF65-F5344CB8AC3E}">
        <p14:creationId xmlns:p14="http://schemas.microsoft.com/office/powerpoint/2010/main" val="2463040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6"/>
          </p:nvPr>
        </p:nvSpPr>
        <p:spPr/>
        <p:txBody>
          <a:bodyPr>
            <a:normAutofit/>
          </a:bodyPr>
          <a:lstStyle/>
          <a:p>
            <a:r>
              <a:rPr lang="en-AU" dirty="0" smtClean="0"/>
              <a:t>Pre-processing</a:t>
            </a:r>
            <a:endParaRPr lang="en-AU" dirty="0"/>
          </a:p>
        </p:txBody>
      </p:sp>
      <p:sp>
        <p:nvSpPr>
          <p:cNvPr id="6" name="Text Placeholder 5"/>
          <p:cNvSpPr>
            <a:spLocks noGrp="1"/>
          </p:cNvSpPr>
          <p:nvPr>
            <p:ph type="body" sz="quarter" idx="12"/>
          </p:nvPr>
        </p:nvSpPr>
        <p:spPr>
          <a:xfrm>
            <a:off x="656122" y="3602479"/>
            <a:ext cx="3031416" cy="2350427"/>
          </a:xfrm>
        </p:spPr>
        <p:txBody>
          <a:bodyPr>
            <a:noAutofit/>
          </a:bodyPr>
          <a:lstStyle/>
          <a:p>
            <a:pPr algn="l"/>
            <a:r>
              <a:rPr lang="en-AU" sz="1400" dirty="0" smtClean="0"/>
              <a:t>Removed stop words, punctuation, etc.</a:t>
            </a:r>
          </a:p>
          <a:p>
            <a:pPr algn="l"/>
            <a:endParaRPr lang="en-AU" sz="1400" dirty="0"/>
          </a:p>
          <a:p>
            <a:pPr algn="l"/>
            <a:r>
              <a:rPr lang="en-AU" sz="1400" dirty="0" smtClean="0"/>
              <a:t>Stemmed each term</a:t>
            </a:r>
          </a:p>
          <a:p>
            <a:pPr algn="l"/>
            <a:endParaRPr lang="en-AU" sz="1400" dirty="0"/>
          </a:p>
          <a:p>
            <a:pPr algn="l"/>
            <a:r>
              <a:rPr lang="en-AU" sz="1400" dirty="0" smtClean="0"/>
              <a:t>Tokenised each word</a:t>
            </a:r>
            <a:endParaRPr lang="en-AU" sz="1400" dirty="0"/>
          </a:p>
        </p:txBody>
      </p:sp>
      <p:sp>
        <p:nvSpPr>
          <p:cNvPr id="10" name="Text Placeholder 9"/>
          <p:cNvSpPr>
            <a:spLocks noGrp="1"/>
          </p:cNvSpPr>
          <p:nvPr>
            <p:ph type="body" sz="quarter" idx="19"/>
          </p:nvPr>
        </p:nvSpPr>
        <p:spPr/>
        <p:txBody>
          <a:bodyPr>
            <a:noAutofit/>
          </a:bodyPr>
          <a:lstStyle/>
          <a:p>
            <a:r>
              <a:rPr lang="en-AU" dirty="0" smtClean="0"/>
              <a:t>Assessing </a:t>
            </a:r>
            <a:r>
              <a:rPr lang="en-AU" dirty="0" smtClean="0"/>
              <a:t>quality</a:t>
            </a:r>
            <a:endParaRPr lang="en-AU" dirty="0" smtClean="0"/>
          </a:p>
        </p:txBody>
      </p:sp>
      <p:sp>
        <p:nvSpPr>
          <p:cNvPr id="11" name="Text Placeholder 10"/>
          <p:cNvSpPr>
            <a:spLocks noGrp="1"/>
          </p:cNvSpPr>
          <p:nvPr>
            <p:ph type="body" sz="quarter" idx="20"/>
          </p:nvPr>
        </p:nvSpPr>
        <p:spPr>
          <a:xfrm>
            <a:off x="7913973" y="3602479"/>
            <a:ext cx="4186989" cy="2350427"/>
          </a:xfrm>
        </p:spPr>
        <p:txBody>
          <a:bodyPr>
            <a:noAutofit/>
          </a:bodyPr>
          <a:lstStyle/>
          <a:p>
            <a:pPr algn="l"/>
            <a:r>
              <a:rPr lang="en-AU" sz="1400" dirty="0" smtClean="0"/>
              <a:t>A good topic model will </a:t>
            </a:r>
            <a:r>
              <a:rPr lang="en-AU" sz="1400" dirty="0" smtClean="0"/>
              <a:t>create distinct, </a:t>
            </a:r>
            <a:r>
              <a:rPr lang="en-AU" sz="1400" dirty="0" smtClean="0"/>
              <a:t>coherent, meaningful, interpretable </a:t>
            </a:r>
            <a:r>
              <a:rPr lang="en-AU" sz="1400" dirty="0" smtClean="0"/>
              <a:t>topics</a:t>
            </a:r>
            <a:r>
              <a:rPr lang="en-AU" sz="1400" dirty="0"/>
              <a:t> (</a:t>
            </a:r>
            <a:r>
              <a:rPr lang="en-AU" sz="1400" dirty="0">
                <a:hlinkClick r:id="rId3"/>
              </a:rPr>
              <a:t>Fang et al. 2016a</a:t>
            </a:r>
            <a:r>
              <a:rPr lang="en-AU" sz="1400" dirty="0"/>
              <a:t>, </a:t>
            </a:r>
            <a:r>
              <a:rPr lang="en-AU" sz="1400" dirty="0">
                <a:hlinkClick r:id="rId4"/>
              </a:rPr>
              <a:t>2016b</a:t>
            </a:r>
            <a:r>
              <a:rPr lang="en-AU" sz="1400" dirty="0" smtClean="0"/>
              <a:t>).</a:t>
            </a:r>
            <a:endParaRPr lang="en-AU" sz="1400" dirty="0" smtClean="0"/>
          </a:p>
          <a:p>
            <a:pPr algn="l"/>
            <a:endParaRPr lang="en-AU" sz="1400" dirty="0"/>
          </a:p>
          <a:p>
            <a:pPr algn="l"/>
            <a:r>
              <a:rPr lang="en-AU" sz="1400" i="1" dirty="0"/>
              <a:t>k</a:t>
            </a:r>
            <a:r>
              <a:rPr lang="en-AU" sz="1400" dirty="0"/>
              <a:t> = 20 identified topics within the same batch which were conceptually </a:t>
            </a:r>
            <a:r>
              <a:rPr lang="en-AU" sz="1400" dirty="0" smtClean="0"/>
              <a:t>similar (i.e., not distinct).</a:t>
            </a:r>
          </a:p>
          <a:p>
            <a:pPr algn="l"/>
            <a:endParaRPr lang="en-AU" sz="1400" dirty="0"/>
          </a:p>
          <a:p>
            <a:pPr algn="l"/>
            <a:r>
              <a:rPr lang="en-AU" sz="1400" i="1" dirty="0" smtClean="0"/>
              <a:t>k</a:t>
            </a:r>
            <a:r>
              <a:rPr lang="en-AU" sz="1400" dirty="0" smtClean="0"/>
              <a:t> = 5 &amp; </a:t>
            </a:r>
            <a:r>
              <a:rPr lang="en-AU" sz="1400" i="1" dirty="0" smtClean="0"/>
              <a:t>k</a:t>
            </a:r>
            <a:r>
              <a:rPr lang="en-AU" sz="1400" dirty="0" smtClean="0"/>
              <a:t> = 10 were similar, selected </a:t>
            </a:r>
            <a:r>
              <a:rPr lang="en-AU" sz="1400" i="1" dirty="0" smtClean="0"/>
              <a:t>k</a:t>
            </a:r>
            <a:r>
              <a:rPr lang="en-AU" sz="1400" dirty="0" smtClean="0"/>
              <a:t> = 5 (more </a:t>
            </a:r>
            <a:r>
              <a:rPr lang="en-AU" sz="1400" dirty="0" err="1" smtClean="0"/>
              <a:t>parisimonious</a:t>
            </a:r>
            <a:r>
              <a:rPr lang="en-AU" sz="1400" dirty="0"/>
              <a:t>)</a:t>
            </a:r>
            <a:endParaRPr lang="en-AU" sz="1400" i="1" dirty="0"/>
          </a:p>
          <a:p>
            <a:pPr algn="l"/>
            <a:endParaRPr lang="en-AU" sz="1400" dirty="0" smtClean="0"/>
          </a:p>
          <a:p>
            <a:pPr algn="l"/>
            <a:endParaRPr lang="en-AU" sz="1400" dirty="0"/>
          </a:p>
          <a:p>
            <a:pPr algn="l"/>
            <a:endParaRPr lang="en-AU" sz="1400" dirty="0"/>
          </a:p>
        </p:txBody>
      </p:sp>
      <p:sp>
        <p:nvSpPr>
          <p:cNvPr id="2" name="Text Placeholder 1"/>
          <p:cNvSpPr>
            <a:spLocks noGrp="1"/>
          </p:cNvSpPr>
          <p:nvPr>
            <p:ph type="body" sz="quarter" idx="17"/>
          </p:nvPr>
        </p:nvSpPr>
        <p:spPr/>
        <p:txBody>
          <a:bodyPr/>
          <a:lstStyle/>
          <a:p>
            <a:r>
              <a:rPr lang="en-AU" dirty="0"/>
              <a:t>Topic </a:t>
            </a:r>
            <a:r>
              <a:rPr lang="en-AU" dirty="0" smtClean="0"/>
              <a:t>modelling</a:t>
            </a:r>
            <a:endParaRPr lang="en-AU" dirty="0"/>
          </a:p>
        </p:txBody>
      </p:sp>
      <p:sp>
        <p:nvSpPr>
          <p:cNvPr id="3" name="Text Placeholder 2"/>
          <p:cNvSpPr>
            <a:spLocks noGrp="1"/>
          </p:cNvSpPr>
          <p:nvPr>
            <p:ph type="body" sz="quarter" idx="18"/>
          </p:nvPr>
        </p:nvSpPr>
        <p:spPr/>
        <p:txBody>
          <a:bodyPr>
            <a:noAutofit/>
          </a:bodyPr>
          <a:lstStyle/>
          <a:p>
            <a:pPr algn="l"/>
            <a:r>
              <a:rPr lang="en-AU" sz="1400" dirty="0"/>
              <a:t>Used </a:t>
            </a:r>
            <a:r>
              <a:rPr lang="en-AU" sz="1400" dirty="0" err="1"/>
              <a:t>NMijF</a:t>
            </a:r>
            <a:r>
              <a:rPr lang="en-AU" sz="1400" dirty="0"/>
              <a:t> process (</a:t>
            </a:r>
            <a:r>
              <a:rPr lang="en-AU" sz="1400" dirty="0" err="1">
                <a:hlinkClick r:id="rId5"/>
              </a:rPr>
              <a:t>Nugroho</a:t>
            </a:r>
            <a:r>
              <a:rPr lang="en-AU" sz="1400" dirty="0">
                <a:hlinkClick r:id="rId5"/>
              </a:rPr>
              <a:t> et al., 2017</a:t>
            </a:r>
            <a:r>
              <a:rPr lang="en-AU" sz="1400" dirty="0"/>
              <a:t>) to create a topic solution for each batch</a:t>
            </a:r>
          </a:p>
          <a:p>
            <a:pPr algn="l"/>
            <a:endParaRPr lang="en-AU" sz="1400" dirty="0"/>
          </a:p>
          <a:p>
            <a:pPr algn="l"/>
            <a:r>
              <a:rPr lang="en-AU" sz="1400" dirty="0"/>
              <a:t>Varied number of topics per batch </a:t>
            </a:r>
          </a:p>
          <a:p>
            <a:pPr algn="l"/>
            <a:r>
              <a:rPr lang="en-AU" sz="1400" dirty="0"/>
              <a:t>(</a:t>
            </a:r>
            <a:r>
              <a:rPr lang="en-AU" sz="1400" i="1" dirty="0"/>
              <a:t>k </a:t>
            </a:r>
            <a:r>
              <a:rPr lang="en-AU" sz="1400" dirty="0"/>
              <a:t>= 5, 10, 20</a:t>
            </a:r>
            <a:r>
              <a:rPr lang="en-AU" sz="1400" dirty="0" smtClean="0"/>
              <a:t>)</a:t>
            </a:r>
            <a:endParaRPr lang="en-AU" sz="1400" dirty="0"/>
          </a:p>
        </p:txBody>
      </p:sp>
    </p:spTree>
    <p:extLst>
      <p:ext uri="{BB962C8B-B14F-4D97-AF65-F5344CB8AC3E}">
        <p14:creationId xmlns:p14="http://schemas.microsoft.com/office/powerpoint/2010/main" val="14984970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217" t="-22777" r="228" b="-22762"/>
          <a:stretch/>
        </p:blipFill>
        <p:spPr>
          <a:xfrm>
            <a:off x="763146" y="1294456"/>
            <a:ext cx="4543433" cy="4543455"/>
          </a:xfrm>
          <a:solidFill>
            <a:schemeClr val="accent5">
              <a:lumMod val="40000"/>
              <a:lumOff val="60000"/>
              <a:alpha val="0"/>
            </a:schemeClr>
          </a:solidFill>
        </p:spPr>
      </p:pic>
      <p:sp>
        <p:nvSpPr>
          <p:cNvPr id="10" name="Title 9"/>
          <p:cNvSpPr>
            <a:spLocks noGrp="1"/>
          </p:cNvSpPr>
          <p:nvPr>
            <p:ph type="title"/>
          </p:nvPr>
        </p:nvSpPr>
        <p:spPr/>
        <p:txBody>
          <a:bodyPr/>
          <a:lstStyle/>
          <a:p>
            <a:r>
              <a:rPr lang="en-AU" dirty="0" smtClean="0"/>
              <a:t>Not all topics are equally relevant</a:t>
            </a:r>
            <a:endParaRPr lang="en-AU" dirty="0"/>
          </a:p>
        </p:txBody>
      </p:sp>
      <p:sp>
        <p:nvSpPr>
          <p:cNvPr id="11" name="Text Placeholder 10"/>
          <p:cNvSpPr>
            <a:spLocks noGrp="1"/>
          </p:cNvSpPr>
          <p:nvPr>
            <p:ph type="body" sz="quarter" idx="14"/>
          </p:nvPr>
        </p:nvSpPr>
        <p:spPr/>
        <p:txBody>
          <a:bodyPr>
            <a:noAutofit/>
          </a:bodyPr>
          <a:lstStyle/>
          <a:p>
            <a:pPr algn="l">
              <a:buSzPct val="70000"/>
            </a:pPr>
            <a:r>
              <a:rPr lang="en-AU" sz="1400" dirty="0" smtClean="0"/>
              <a:t>Topics were associated with transitory environmental features, such as TV/news cycles (e.g., #insiders, #</a:t>
            </a:r>
            <a:r>
              <a:rPr lang="en-AU" sz="1400" dirty="0" err="1" smtClean="0"/>
              <a:t>QandA</a:t>
            </a:r>
            <a:r>
              <a:rPr lang="en-AU" sz="1400" dirty="0" smtClean="0"/>
              <a:t>) and extreme </a:t>
            </a:r>
            <a:r>
              <a:rPr lang="en-AU" sz="1400" dirty="0"/>
              <a:t>weather </a:t>
            </a:r>
            <a:r>
              <a:rPr lang="en-AU" sz="1400" dirty="0" smtClean="0"/>
              <a:t>events </a:t>
            </a:r>
            <a:r>
              <a:rPr lang="en-AU" sz="1400" dirty="0">
                <a:hlinkClick r:id="rId3"/>
              </a:rPr>
              <a:t>Kirilenko et al., </a:t>
            </a:r>
            <a:r>
              <a:rPr lang="en-AU" sz="1400" dirty="0" smtClean="0">
                <a:hlinkClick r:id="rId3"/>
              </a:rPr>
              <a:t>2015</a:t>
            </a:r>
            <a:r>
              <a:rPr lang="en-AU" sz="1400" dirty="0" smtClean="0"/>
              <a:t>; </a:t>
            </a:r>
            <a:r>
              <a:rPr lang="en-AU" sz="1400" dirty="0" err="1">
                <a:hlinkClick r:id="rId4"/>
              </a:rPr>
              <a:t>Sisco</a:t>
            </a:r>
            <a:r>
              <a:rPr lang="en-AU" sz="1400" dirty="0">
                <a:hlinkClick r:id="rId4"/>
              </a:rPr>
              <a:t> et al., </a:t>
            </a:r>
            <a:r>
              <a:rPr lang="en-AU" sz="1400" dirty="0" smtClean="0">
                <a:hlinkClick r:id="rId4"/>
              </a:rPr>
              <a:t>2017</a:t>
            </a:r>
            <a:r>
              <a:rPr lang="en-AU" sz="1400" dirty="0" smtClean="0"/>
              <a:t>)</a:t>
            </a:r>
          </a:p>
          <a:p>
            <a:pPr algn="l">
              <a:buSzPct val="70000"/>
            </a:pPr>
            <a:r>
              <a:rPr lang="en-AU" sz="1400" dirty="0" smtClean="0"/>
              <a:t>We were </a:t>
            </a:r>
            <a:r>
              <a:rPr lang="en-AU" sz="1400" b="1" i="1" dirty="0" smtClean="0"/>
              <a:t>most</a:t>
            </a:r>
            <a:r>
              <a:rPr lang="en-AU" sz="1400" dirty="0" smtClean="0"/>
              <a:t> interested in topics which repeatedly emerged throughout 2016.</a:t>
            </a:r>
            <a:endParaRPr lang="en-AU" sz="1400" dirty="0"/>
          </a:p>
        </p:txBody>
      </p:sp>
    </p:spTree>
    <p:extLst>
      <p:ext uri="{BB962C8B-B14F-4D97-AF65-F5344CB8AC3E}">
        <p14:creationId xmlns:p14="http://schemas.microsoft.com/office/powerpoint/2010/main" val="2976627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7"/>
          </p:nvPr>
        </p:nvSpPr>
        <p:spPr/>
        <p:txBody>
          <a:bodyPr>
            <a:normAutofit fontScale="77500" lnSpcReduction="20000"/>
          </a:bodyPr>
          <a:lstStyle/>
          <a:p>
            <a:r>
              <a:rPr lang="en-AU" dirty="0" smtClean="0"/>
              <a:t>Identifying repeated topics</a:t>
            </a:r>
            <a:endParaRPr lang="en-AU" dirty="0"/>
          </a:p>
        </p:txBody>
      </p:sp>
      <p:pic>
        <p:nvPicPr>
          <p:cNvPr id="9" name="Picture Placeholder 8"/>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l="-7427" t="14114" r="-10013" b="3195"/>
          <a:stretch/>
        </p:blipFill>
        <p:spPr>
          <a:solidFill>
            <a:schemeClr val="accent5">
              <a:lumMod val="40000"/>
              <a:lumOff val="60000"/>
              <a:alpha val="0"/>
            </a:schemeClr>
          </a:solidFill>
        </p:spPr>
      </p:pic>
      <p:sp>
        <p:nvSpPr>
          <p:cNvPr id="8" name="Text Placeholder 7"/>
          <p:cNvSpPr>
            <a:spLocks noGrp="1"/>
          </p:cNvSpPr>
          <p:nvPr>
            <p:ph type="body" sz="quarter" idx="20"/>
          </p:nvPr>
        </p:nvSpPr>
        <p:spPr>
          <a:xfrm>
            <a:off x="7698057" y="3621586"/>
            <a:ext cx="4354148" cy="2303879"/>
          </a:xfrm>
        </p:spPr>
        <p:txBody>
          <a:bodyPr>
            <a:noAutofit/>
          </a:bodyPr>
          <a:lstStyle/>
          <a:p>
            <a:pPr algn="l"/>
            <a:r>
              <a:rPr lang="en-AU" sz="1400" dirty="0" smtClean="0"/>
              <a:t>Used a topic </a:t>
            </a:r>
            <a:r>
              <a:rPr lang="en-AU" sz="1400" dirty="0"/>
              <a:t>alignment algorithm (</a:t>
            </a:r>
            <a:r>
              <a:rPr lang="en-AU" sz="1400" dirty="0">
                <a:hlinkClick r:id="rId4"/>
              </a:rPr>
              <a:t>Chuang at </a:t>
            </a:r>
            <a:r>
              <a:rPr lang="en-AU" sz="1400" dirty="0" smtClean="0">
                <a:hlinkClick r:id="rId4"/>
              </a:rPr>
              <a:t>al., 2015</a:t>
            </a:r>
            <a:r>
              <a:rPr lang="en-AU" sz="1400" dirty="0" smtClean="0"/>
              <a:t>) to identify topics which occurred in multiple batches</a:t>
            </a:r>
          </a:p>
          <a:p>
            <a:pPr algn="l"/>
            <a:endParaRPr lang="en-AU" sz="1400" dirty="0" smtClean="0"/>
          </a:p>
          <a:p>
            <a:pPr algn="l"/>
            <a:r>
              <a:rPr lang="en-AU" sz="1400" dirty="0" smtClean="0"/>
              <a:t>Common topics defined as topics which shared 3+ keywords</a:t>
            </a:r>
          </a:p>
          <a:p>
            <a:pPr algn="l"/>
            <a:endParaRPr lang="en-AU" sz="1400" dirty="0" smtClean="0"/>
          </a:p>
          <a:p>
            <a:pPr algn="l"/>
            <a:r>
              <a:rPr lang="en-AU" sz="1400" dirty="0" smtClean="0"/>
              <a:t>We were interested in topics which occurred throughout the year (i.e., in at least three batches)</a:t>
            </a:r>
          </a:p>
          <a:p>
            <a:pPr algn="l"/>
            <a:endParaRPr lang="en-AU" sz="1400" dirty="0"/>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5005" y="6380894"/>
            <a:ext cx="468054" cy="468054"/>
          </a:xfrm>
          <a:prstGeom prst="rect">
            <a:avLst/>
          </a:prstGeom>
        </p:spPr>
      </p:pic>
      <p:sp>
        <p:nvSpPr>
          <p:cNvPr id="11" name="Text Placeholder 7"/>
          <p:cNvSpPr txBox="1">
            <a:spLocks/>
          </p:cNvSpPr>
          <p:nvPr/>
        </p:nvSpPr>
        <p:spPr>
          <a:xfrm>
            <a:off x="633059" y="6380894"/>
            <a:ext cx="3558377" cy="389646"/>
          </a:xfrm>
          <a:prstGeom prst="rect">
            <a:avLst/>
          </a:prstGeom>
        </p:spPr>
        <p:txBody>
          <a:bodyPr vert="horz" lIns="91440" tIns="45720" rIns="91440" bIns="45720" rtlCol="0" anchor="t">
            <a:noAutofit/>
          </a:bodyPr>
          <a:lstStyle>
            <a:lvl1pPr marL="0" indent="0" algn="just"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AU" sz="1200" dirty="0" smtClean="0">
                <a:hlinkClick r:id="rId6"/>
              </a:rPr>
              <a:t>https</a:t>
            </a:r>
            <a:r>
              <a:rPr lang="en-AU" sz="1200" dirty="0">
                <a:hlinkClick r:id="rId6"/>
              </a:rPr>
              <a:t>://github.com/AndreottaM/TopicAlignment</a:t>
            </a:r>
            <a:endParaRPr lang="en-AU" sz="1200" dirty="0"/>
          </a:p>
        </p:txBody>
      </p:sp>
    </p:spTree>
    <p:extLst>
      <p:ext uri="{BB962C8B-B14F-4D97-AF65-F5344CB8AC3E}">
        <p14:creationId xmlns:p14="http://schemas.microsoft.com/office/powerpoint/2010/main" val="733780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AU" dirty="0" smtClean="0"/>
              <a:t>The grouped topics</a:t>
            </a:r>
            <a:endParaRPr lang="en-AU" dirty="0"/>
          </a:p>
        </p:txBody>
      </p:sp>
      <p:pic>
        <p:nvPicPr>
          <p:cNvPr id="18" name="Picture Placeholder 17"/>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2415" t="-1" r="2415" b="669"/>
          <a:stretch/>
        </p:blipFill>
        <p:spPr>
          <a:xfrm>
            <a:off x="6096000" y="932536"/>
            <a:ext cx="5160433" cy="4959500"/>
          </a:xfrm>
        </p:spPr>
      </p:pic>
      <p:sp>
        <p:nvSpPr>
          <p:cNvPr id="2" name="Text Placeholder 1"/>
          <p:cNvSpPr>
            <a:spLocks noGrp="1"/>
          </p:cNvSpPr>
          <p:nvPr>
            <p:ph type="body" sz="quarter" idx="12"/>
          </p:nvPr>
        </p:nvSpPr>
        <p:spPr/>
        <p:txBody>
          <a:bodyPr/>
          <a:lstStyle/>
          <a:p>
            <a:endParaRPr lang="en-AU" dirty="0"/>
          </a:p>
        </p:txBody>
      </p:sp>
    </p:spTree>
    <p:extLst>
      <p:ext uri="{BB962C8B-B14F-4D97-AF65-F5344CB8AC3E}">
        <p14:creationId xmlns:p14="http://schemas.microsoft.com/office/powerpoint/2010/main" val="10075189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17" t="-22911" r="-368" b="-23497"/>
          <a:stretch/>
        </p:blipFill>
        <p:spPr>
          <a:xfrm>
            <a:off x="651223" y="1069200"/>
            <a:ext cx="4679977" cy="4680000"/>
          </a:xfrm>
          <a:solidFill>
            <a:schemeClr val="accent5">
              <a:lumMod val="40000"/>
              <a:lumOff val="60000"/>
              <a:alpha val="0"/>
            </a:schemeClr>
          </a:solidFill>
        </p:spPr>
      </p:pic>
      <p:sp>
        <p:nvSpPr>
          <p:cNvPr id="5" name="Title 4"/>
          <p:cNvSpPr>
            <a:spLocks noGrp="1"/>
          </p:cNvSpPr>
          <p:nvPr>
            <p:ph type="title"/>
          </p:nvPr>
        </p:nvSpPr>
        <p:spPr/>
        <p:txBody>
          <a:bodyPr/>
          <a:lstStyle/>
          <a:p>
            <a:r>
              <a:rPr lang="en-AU" dirty="0" smtClean="0"/>
              <a:t>Extracting a subset of data</a:t>
            </a:r>
            <a:endParaRPr lang="en-AU" dirty="0"/>
          </a:p>
        </p:txBody>
      </p:sp>
      <p:sp>
        <p:nvSpPr>
          <p:cNvPr id="8" name="Text Placeholder 7"/>
          <p:cNvSpPr>
            <a:spLocks noGrp="1"/>
          </p:cNvSpPr>
          <p:nvPr>
            <p:ph type="body" sz="quarter" idx="14"/>
          </p:nvPr>
        </p:nvSpPr>
        <p:spPr/>
        <p:txBody>
          <a:bodyPr>
            <a:noAutofit/>
          </a:bodyPr>
          <a:lstStyle/>
          <a:p>
            <a:pPr>
              <a:buSzPct val="70000"/>
            </a:pPr>
            <a:r>
              <a:rPr lang="en-AU" sz="1400" dirty="0" smtClean="0"/>
              <a:t>Randomly sampled 10 tweets from each ‘topic group’</a:t>
            </a:r>
          </a:p>
          <a:p>
            <a:pPr>
              <a:buSzPct val="70000"/>
            </a:pPr>
            <a:r>
              <a:rPr lang="en-AU" sz="1400" dirty="0" smtClean="0"/>
              <a:t>Trade-off between comprehensiveness and feasibility</a:t>
            </a:r>
          </a:p>
          <a:p>
            <a:pPr>
              <a:buSzPct val="70000"/>
            </a:pPr>
            <a:r>
              <a:rPr lang="en-AU" sz="1400" dirty="0" smtClean="0"/>
              <a:t>Allows us to sample from the most informative areas of our corpus (cf., responses to rare events)</a:t>
            </a:r>
            <a:endParaRPr lang="en-AU" sz="1400" dirty="0"/>
          </a:p>
        </p:txBody>
      </p:sp>
    </p:spTree>
    <p:extLst>
      <p:ext uri="{BB962C8B-B14F-4D97-AF65-F5344CB8AC3E}">
        <p14:creationId xmlns:p14="http://schemas.microsoft.com/office/powerpoint/2010/main" val="2316724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49" t="-23380" r="626" b="-22403"/>
          <a:stretch/>
        </p:blipFill>
        <p:spPr>
          <a:xfrm>
            <a:off x="651601" y="1067574"/>
            <a:ext cx="4679977" cy="4680000"/>
          </a:xfrm>
          <a:solidFill>
            <a:schemeClr val="accent5">
              <a:lumMod val="40000"/>
              <a:lumOff val="60000"/>
              <a:alpha val="0"/>
            </a:schemeClr>
          </a:solidFill>
        </p:spPr>
      </p:pic>
      <p:sp>
        <p:nvSpPr>
          <p:cNvPr id="5" name="Title 4"/>
          <p:cNvSpPr>
            <a:spLocks noGrp="1"/>
          </p:cNvSpPr>
          <p:nvPr>
            <p:ph type="title"/>
          </p:nvPr>
        </p:nvSpPr>
        <p:spPr/>
        <p:txBody>
          <a:bodyPr/>
          <a:lstStyle/>
          <a:p>
            <a:r>
              <a:rPr lang="en-AU" dirty="0" smtClean="0"/>
              <a:t>Thematic analysis</a:t>
            </a:r>
            <a:endParaRPr lang="en-AU" dirty="0"/>
          </a:p>
        </p:txBody>
      </p:sp>
      <p:sp>
        <p:nvSpPr>
          <p:cNvPr id="6" name="Text Placeholder 5"/>
          <p:cNvSpPr>
            <a:spLocks noGrp="1"/>
          </p:cNvSpPr>
          <p:nvPr>
            <p:ph type="body" sz="quarter" idx="12"/>
          </p:nvPr>
        </p:nvSpPr>
        <p:spPr>
          <a:xfrm>
            <a:off x="6096000" y="5464358"/>
            <a:ext cx="4080933" cy="1034574"/>
          </a:xfrm>
        </p:spPr>
        <p:txBody>
          <a:bodyPr>
            <a:noAutofit/>
          </a:bodyPr>
          <a:lstStyle/>
          <a:p>
            <a:pPr>
              <a:buSzPct val="70000"/>
            </a:pPr>
            <a:r>
              <a:rPr lang="en-AU" sz="1400" dirty="0" smtClean="0"/>
              <a:t>Use keywords and topics to inform initial generation of themes</a:t>
            </a:r>
          </a:p>
          <a:p>
            <a:pPr>
              <a:buSzPct val="70000"/>
            </a:pPr>
            <a:r>
              <a:rPr lang="en-AU" sz="1400" dirty="0" smtClean="0"/>
              <a:t>Use topics to form </a:t>
            </a:r>
            <a:r>
              <a:rPr lang="en-AU" sz="1400" dirty="0" err="1" smtClean="0"/>
              <a:t>abductive</a:t>
            </a:r>
            <a:r>
              <a:rPr lang="en-AU" sz="1400" dirty="0" smtClean="0"/>
              <a:t> hypotheses to test with thematic analysis</a:t>
            </a:r>
          </a:p>
        </p:txBody>
      </p:sp>
      <p:sp>
        <p:nvSpPr>
          <p:cNvPr id="8" name="Text Placeholder 7"/>
          <p:cNvSpPr>
            <a:spLocks noGrp="1"/>
          </p:cNvSpPr>
          <p:nvPr>
            <p:ph type="body" sz="quarter" idx="14"/>
          </p:nvPr>
        </p:nvSpPr>
        <p:spPr/>
        <p:txBody>
          <a:bodyPr>
            <a:noAutofit/>
          </a:bodyPr>
          <a:lstStyle/>
          <a:p>
            <a:pPr>
              <a:buSzPct val="70000"/>
            </a:pPr>
            <a:r>
              <a:rPr lang="en-AU" sz="1400" dirty="0" smtClean="0"/>
              <a:t>Reading the subset of data</a:t>
            </a:r>
          </a:p>
          <a:p>
            <a:pPr>
              <a:buSzPct val="70000"/>
            </a:pPr>
            <a:r>
              <a:rPr lang="en-AU" sz="1400" dirty="0" smtClean="0"/>
              <a:t>Code for themes</a:t>
            </a:r>
          </a:p>
          <a:p>
            <a:pPr>
              <a:buSzPct val="70000"/>
            </a:pPr>
            <a:r>
              <a:rPr lang="en-AU" sz="1400" dirty="0" smtClean="0"/>
              <a:t>Develop a codebook</a:t>
            </a:r>
          </a:p>
          <a:p>
            <a:pPr>
              <a:buSzPct val="70000"/>
            </a:pPr>
            <a:r>
              <a:rPr lang="en-AU" sz="1400" dirty="0" smtClean="0"/>
              <a:t>Have another </a:t>
            </a:r>
            <a:r>
              <a:rPr lang="en-AU" sz="1400" dirty="0" err="1" smtClean="0"/>
              <a:t>rater</a:t>
            </a:r>
            <a:r>
              <a:rPr lang="en-AU" sz="1400" dirty="0" smtClean="0"/>
              <a:t> apply codes, reach consensus on each tweet</a:t>
            </a:r>
          </a:p>
          <a:p>
            <a:pPr>
              <a:buSzPct val="70000"/>
            </a:pPr>
            <a:endParaRPr lang="en-AU" sz="1400" dirty="0"/>
          </a:p>
        </p:txBody>
      </p:sp>
      <p:sp>
        <p:nvSpPr>
          <p:cNvPr id="9" name="Text Placeholder 12"/>
          <p:cNvSpPr txBox="1">
            <a:spLocks/>
          </p:cNvSpPr>
          <p:nvPr/>
        </p:nvSpPr>
        <p:spPr>
          <a:xfrm>
            <a:off x="1908426" y="295797"/>
            <a:ext cx="3449637" cy="1404937"/>
          </a:xfrm>
          <a:prstGeom prst="rect">
            <a:avLst/>
          </a:prstGeom>
        </p:spPr>
        <p:txBody>
          <a:bodyPr vert="horz" lIns="91440" tIns="45720" rIns="91440" bIns="45720" rtlCol="0">
            <a:normAutofit/>
          </a:bodyPr>
          <a:lstStyle>
            <a:lvl1pPr marL="0" indent="0" algn="l" defTabSz="914324" rtl="0" eaLnBrk="1" latinLnBrk="0" hangingPunct="1">
              <a:lnSpc>
                <a:spcPct val="160000"/>
              </a:lnSpc>
              <a:spcBef>
                <a:spcPts val="0"/>
              </a:spcBef>
              <a:buFont typeface="Arial" panose="020B0604020202020204" pitchFamily="34" charset="0"/>
              <a:buNone/>
              <a:defRPr kumimoji="1" sz="1067" kern="1200" baseline="0">
                <a:solidFill>
                  <a:schemeClr val="tx2"/>
                </a:solidFill>
                <a:latin typeface="+mn-lt"/>
                <a:ea typeface="+mn-ea"/>
                <a:cs typeface="+mn-cs"/>
              </a:defRPr>
            </a:lvl1pPr>
            <a:lvl2pPr marL="685743" indent="-228581" algn="l" defTabSz="914324"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04" indent="-228581" algn="l" defTabSz="914324"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067"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229"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AU" b="1" dirty="0"/>
          </a:p>
        </p:txBody>
      </p:sp>
    </p:spTree>
    <p:extLst>
      <p:ext uri="{BB962C8B-B14F-4D97-AF65-F5344CB8AC3E}">
        <p14:creationId xmlns:p14="http://schemas.microsoft.com/office/powerpoint/2010/main" val="31880108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lang="en-AU" dirty="0" smtClean="0"/>
              <a:t>Themes</a:t>
            </a:r>
            <a:endParaRPr lang="en-AU" dirty="0"/>
          </a:p>
        </p:txBody>
      </p:sp>
      <p:sp>
        <p:nvSpPr>
          <p:cNvPr id="9" name="Text Placeholder 8"/>
          <p:cNvSpPr>
            <a:spLocks noGrp="1"/>
          </p:cNvSpPr>
          <p:nvPr>
            <p:ph type="body" sz="quarter" idx="15"/>
          </p:nvPr>
        </p:nvSpPr>
        <p:spPr/>
        <p:txBody>
          <a:bodyPr>
            <a:normAutofit/>
          </a:bodyPr>
          <a:lstStyle/>
          <a:p>
            <a:r>
              <a:rPr lang="en-AU" sz="1500" dirty="0" smtClean="0"/>
              <a:t>39.6%</a:t>
            </a:r>
            <a:endParaRPr lang="en-AU" sz="1500" dirty="0"/>
          </a:p>
        </p:txBody>
      </p:sp>
      <p:sp>
        <p:nvSpPr>
          <p:cNvPr id="23" name="Text Placeholder 22"/>
          <p:cNvSpPr>
            <a:spLocks noGrp="1"/>
          </p:cNvSpPr>
          <p:nvPr>
            <p:ph type="body" sz="quarter" idx="12"/>
          </p:nvPr>
        </p:nvSpPr>
        <p:spPr>
          <a:xfrm>
            <a:off x="6926281" y="1073998"/>
            <a:ext cx="4452155" cy="307777"/>
          </a:xfrm>
        </p:spPr>
        <p:txBody>
          <a:bodyPr>
            <a:noAutofit/>
          </a:bodyPr>
          <a:lstStyle/>
          <a:p>
            <a:pPr algn="l"/>
            <a:r>
              <a:rPr lang="en-AU" sz="1400" i="1" dirty="0" smtClean="0">
                <a:solidFill>
                  <a:schemeClr val="accent1">
                    <a:lumMod val="60000"/>
                    <a:lumOff val="40000"/>
                  </a:schemeClr>
                </a:solidFill>
              </a:rPr>
              <a:t>“Yes</a:t>
            </a:r>
            <a:r>
              <a:rPr lang="en-AU" sz="1400" i="1" dirty="0">
                <a:solidFill>
                  <a:schemeClr val="accent1">
                    <a:lumMod val="60000"/>
                    <a:lumOff val="40000"/>
                  </a:schemeClr>
                </a:solidFill>
              </a:rPr>
              <a:t>! Let’s start </a:t>
            </a:r>
            <a:r>
              <a:rPr lang="en-AU" sz="1400" i="1" dirty="0" smtClean="0">
                <a:solidFill>
                  <a:schemeClr val="accent1">
                    <a:lumMod val="60000"/>
                    <a:lumOff val="40000"/>
                  </a:schemeClr>
                </a:solidFill>
              </a:rPr>
              <a:t>working together </a:t>
            </a:r>
            <a:r>
              <a:rPr lang="en-AU" sz="1400" i="1" dirty="0">
                <a:solidFill>
                  <a:schemeClr val="accent1">
                    <a:lumMod val="60000"/>
                    <a:lumOff val="40000"/>
                  </a:schemeClr>
                </a:solidFill>
              </a:rPr>
              <a:t>for real solutions</a:t>
            </a:r>
          </a:p>
          <a:p>
            <a:pPr algn="l"/>
            <a:r>
              <a:rPr lang="en-AU" sz="1400" i="1" dirty="0">
                <a:solidFill>
                  <a:schemeClr val="accent1">
                    <a:lumMod val="60000"/>
                    <a:lumOff val="40000"/>
                  </a:schemeClr>
                </a:solidFill>
              </a:rPr>
              <a:t>on climate </a:t>
            </a:r>
            <a:r>
              <a:rPr lang="en-AU" sz="1400" i="1" dirty="0" smtClean="0">
                <a:solidFill>
                  <a:schemeClr val="accent1">
                    <a:lumMod val="60000"/>
                    <a:lumOff val="40000"/>
                  </a:schemeClr>
                </a:solidFill>
              </a:rPr>
              <a:t>change #</a:t>
            </a:r>
            <a:r>
              <a:rPr lang="en-AU" sz="1400" i="1" dirty="0" err="1" smtClean="0">
                <a:solidFill>
                  <a:schemeClr val="accent1">
                    <a:lumMod val="60000"/>
                    <a:lumOff val="40000"/>
                  </a:schemeClr>
                </a:solidFill>
              </a:rPr>
              <a:t>QandA</a:t>
            </a:r>
            <a:r>
              <a:rPr lang="en-AU" sz="1400" i="1" dirty="0" smtClean="0">
                <a:solidFill>
                  <a:schemeClr val="accent1">
                    <a:lumMod val="60000"/>
                    <a:lumOff val="40000"/>
                  </a:schemeClr>
                </a:solidFill>
              </a:rPr>
              <a:t>”</a:t>
            </a:r>
            <a:endParaRPr lang="en-AU" sz="1400" i="1" dirty="0">
              <a:solidFill>
                <a:schemeClr val="accent1">
                  <a:lumMod val="60000"/>
                  <a:lumOff val="40000"/>
                </a:schemeClr>
              </a:solidFill>
            </a:endParaRPr>
          </a:p>
        </p:txBody>
      </p:sp>
      <p:sp>
        <p:nvSpPr>
          <p:cNvPr id="8" name="Text Placeholder 7"/>
          <p:cNvSpPr>
            <a:spLocks noGrp="1"/>
          </p:cNvSpPr>
          <p:nvPr>
            <p:ph type="body" sz="quarter" idx="14"/>
          </p:nvPr>
        </p:nvSpPr>
        <p:spPr/>
        <p:txBody>
          <a:bodyPr/>
          <a:lstStyle/>
          <a:p>
            <a:r>
              <a:rPr lang="en-AU" dirty="0" smtClean="0"/>
              <a:t>Climate change (CC) action</a:t>
            </a:r>
            <a:endParaRPr lang="en-AU" dirty="0"/>
          </a:p>
        </p:txBody>
      </p:sp>
      <p:sp>
        <p:nvSpPr>
          <p:cNvPr id="24" name="Text Placeholder 23"/>
          <p:cNvSpPr>
            <a:spLocks noGrp="1"/>
          </p:cNvSpPr>
          <p:nvPr>
            <p:ph type="body" sz="quarter" idx="16"/>
          </p:nvPr>
        </p:nvSpPr>
        <p:spPr/>
        <p:txBody>
          <a:bodyPr>
            <a:normAutofit/>
          </a:bodyPr>
          <a:lstStyle/>
          <a:p>
            <a:r>
              <a:rPr lang="en-AU" sz="1500" dirty="0" smtClean="0"/>
              <a:t>19.6%</a:t>
            </a:r>
            <a:endParaRPr lang="en-AU" sz="1500" dirty="0"/>
          </a:p>
        </p:txBody>
      </p:sp>
      <p:sp>
        <p:nvSpPr>
          <p:cNvPr id="25" name="Text Placeholder 24"/>
          <p:cNvSpPr>
            <a:spLocks noGrp="1"/>
          </p:cNvSpPr>
          <p:nvPr>
            <p:ph type="body" sz="quarter" idx="17"/>
          </p:nvPr>
        </p:nvSpPr>
        <p:spPr>
          <a:xfrm>
            <a:off x="6926281" y="2138333"/>
            <a:ext cx="4452155" cy="307777"/>
          </a:xfrm>
        </p:spPr>
        <p:txBody>
          <a:bodyPr>
            <a:noAutofit/>
          </a:bodyPr>
          <a:lstStyle/>
          <a:p>
            <a:pPr algn="l"/>
            <a:r>
              <a:rPr lang="en-AU" sz="1400" i="1" dirty="0" smtClean="0">
                <a:solidFill>
                  <a:schemeClr val="accent1">
                    <a:lumMod val="60000"/>
                    <a:lumOff val="40000"/>
                  </a:schemeClr>
                </a:solidFill>
              </a:rPr>
              <a:t>“Reefs </a:t>
            </a:r>
            <a:r>
              <a:rPr lang="en-AU" sz="1400" i="1" dirty="0">
                <a:solidFill>
                  <a:schemeClr val="accent1">
                    <a:lumMod val="60000"/>
                    <a:lumOff val="40000"/>
                  </a:schemeClr>
                </a:solidFill>
              </a:rPr>
              <a:t>of the future could look like this if we continue to ignore #</a:t>
            </a:r>
            <a:r>
              <a:rPr lang="en-AU" sz="1400" i="1" dirty="0" err="1" smtClean="0">
                <a:solidFill>
                  <a:schemeClr val="accent1">
                    <a:lumMod val="60000"/>
                    <a:lumOff val="40000"/>
                  </a:schemeClr>
                </a:solidFill>
              </a:rPr>
              <a:t>climatechange</a:t>
            </a:r>
            <a:r>
              <a:rPr lang="en-AU" sz="1400" i="1" dirty="0" smtClean="0">
                <a:solidFill>
                  <a:schemeClr val="accent1">
                    <a:lumMod val="60000"/>
                    <a:lumOff val="40000"/>
                  </a:schemeClr>
                </a:solidFill>
              </a:rPr>
              <a:t>”</a:t>
            </a:r>
            <a:endParaRPr lang="en-AU" sz="1400" i="1" dirty="0">
              <a:solidFill>
                <a:schemeClr val="accent1">
                  <a:lumMod val="60000"/>
                  <a:lumOff val="40000"/>
                </a:schemeClr>
              </a:solidFill>
            </a:endParaRPr>
          </a:p>
          <a:p>
            <a:pPr algn="l"/>
            <a:endParaRPr lang="en-AU" sz="1400" i="1" dirty="0">
              <a:solidFill>
                <a:schemeClr val="accent1">
                  <a:lumMod val="60000"/>
                  <a:lumOff val="40000"/>
                </a:schemeClr>
              </a:solidFill>
            </a:endParaRPr>
          </a:p>
        </p:txBody>
      </p:sp>
      <p:sp>
        <p:nvSpPr>
          <p:cNvPr id="12" name="Text Placeholder 11"/>
          <p:cNvSpPr>
            <a:spLocks noGrp="1"/>
          </p:cNvSpPr>
          <p:nvPr>
            <p:ph type="body" sz="quarter" idx="18"/>
          </p:nvPr>
        </p:nvSpPr>
        <p:spPr/>
        <p:txBody>
          <a:bodyPr/>
          <a:lstStyle/>
          <a:p>
            <a:r>
              <a:rPr lang="en-AU" dirty="0" smtClean="0"/>
              <a:t>Consequences of CC</a:t>
            </a:r>
            <a:endParaRPr lang="en-AU" dirty="0"/>
          </a:p>
        </p:txBody>
      </p:sp>
      <p:sp>
        <p:nvSpPr>
          <p:cNvPr id="26" name="Text Placeholder 25"/>
          <p:cNvSpPr>
            <a:spLocks noGrp="1"/>
          </p:cNvSpPr>
          <p:nvPr>
            <p:ph type="body" sz="quarter" idx="19"/>
          </p:nvPr>
        </p:nvSpPr>
        <p:spPr/>
        <p:txBody>
          <a:bodyPr>
            <a:normAutofit/>
          </a:bodyPr>
          <a:lstStyle/>
          <a:p>
            <a:r>
              <a:rPr lang="en-AU" sz="1500" dirty="0" smtClean="0"/>
              <a:t>15.9%</a:t>
            </a:r>
            <a:endParaRPr lang="en-AU" sz="1500" dirty="0"/>
          </a:p>
        </p:txBody>
      </p:sp>
      <p:sp>
        <p:nvSpPr>
          <p:cNvPr id="27" name="Text Placeholder 26"/>
          <p:cNvSpPr>
            <a:spLocks noGrp="1"/>
          </p:cNvSpPr>
          <p:nvPr>
            <p:ph type="body" sz="quarter" idx="20"/>
          </p:nvPr>
        </p:nvSpPr>
        <p:spPr>
          <a:xfrm>
            <a:off x="6926281" y="3202668"/>
            <a:ext cx="4452155" cy="307777"/>
          </a:xfrm>
        </p:spPr>
        <p:txBody>
          <a:bodyPr>
            <a:noAutofit/>
          </a:bodyPr>
          <a:lstStyle/>
          <a:p>
            <a:pPr algn="l"/>
            <a:r>
              <a:rPr lang="en-AU" sz="1400" i="1" dirty="0" smtClean="0">
                <a:solidFill>
                  <a:schemeClr val="accent1">
                    <a:lumMod val="60000"/>
                    <a:lumOff val="40000"/>
                  </a:schemeClr>
                </a:solidFill>
              </a:rPr>
              <a:t>“not </a:t>
            </a:r>
            <a:r>
              <a:rPr lang="en-AU" sz="1400" i="1" dirty="0">
                <a:solidFill>
                  <a:schemeClr val="accent1">
                    <a:lumMod val="60000"/>
                    <a:lumOff val="40000"/>
                  </a:schemeClr>
                </a:solidFill>
              </a:rPr>
              <a:t>so gripping from No Principles Malcolm. Not</a:t>
            </a:r>
          </a:p>
          <a:p>
            <a:pPr algn="l"/>
            <a:r>
              <a:rPr lang="en-AU" sz="1400" i="1" dirty="0">
                <a:solidFill>
                  <a:schemeClr val="accent1">
                    <a:lumMod val="60000"/>
                    <a:lumOff val="40000"/>
                  </a:schemeClr>
                </a:solidFill>
              </a:rPr>
              <a:t>one mention of climate change in his pitch</a:t>
            </a:r>
            <a:r>
              <a:rPr lang="en-AU" sz="1400" i="1" dirty="0" smtClean="0">
                <a:solidFill>
                  <a:schemeClr val="accent1">
                    <a:lumMod val="60000"/>
                    <a:lumOff val="40000"/>
                  </a:schemeClr>
                </a:solidFill>
              </a:rPr>
              <a:t>.”</a:t>
            </a:r>
            <a:endParaRPr lang="en-AU" sz="1400" i="1" dirty="0">
              <a:solidFill>
                <a:schemeClr val="accent1">
                  <a:lumMod val="60000"/>
                  <a:lumOff val="40000"/>
                </a:schemeClr>
              </a:solidFill>
            </a:endParaRPr>
          </a:p>
          <a:p>
            <a:pPr algn="l"/>
            <a:endParaRPr lang="en-AU" sz="1400" i="1" dirty="0">
              <a:solidFill>
                <a:schemeClr val="accent1">
                  <a:lumMod val="60000"/>
                  <a:lumOff val="40000"/>
                </a:schemeClr>
              </a:solidFill>
            </a:endParaRPr>
          </a:p>
        </p:txBody>
      </p:sp>
      <p:sp>
        <p:nvSpPr>
          <p:cNvPr id="15" name="Text Placeholder 14"/>
          <p:cNvSpPr>
            <a:spLocks noGrp="1"/>
          </p:cNvSpPr>
          <p:nvPr>
            <p:ph type="body" sz="quarter" idx="21"/>
          </p:nvPr>
        </p:nvSpPr>
        <p:spPr/>
        <p:txBody>
          <a:bodyPr/>
          <a:lstStyle/>
          <a:p>
            <a:r>
              <a:rPr lang="en-AU" dirty="0" smtClean="0"/>
              <a:t>Conversations on CC</a:t>
            </a:r>
            <a:endParaRPr lang="en-AU" dirty="0"/>
          </a:p>
        </p:txBody>
      </p:sp>
      <p:sp>
        <p:nvSpPr>
          <p:cNvPr id="28" name="Text Placeholder 27"/>
          <p:cNvSpPr>
            <a:spLocks noGrp="1"/>
          </p:cNvSpPr>
          <p:nvPr>
            <p:ph type="body" sz="quarter" idx="22"/>
          </p:nvPr>
        </p:nvSpPr>
        <p:spPr/>
        <p:txBody>
          <a:bodyPr>
            <a:normAutofit/>
          </a:bodyPr>
          <a:lstStyle/>
          <a:p>
            <a:r>
              <a:rPr lang="en-AU" sz="1500" dirty="0" smtClean="0"/>
              <a:t>12.7%</a:t>
            </a:r>
            <a:endParaRPr lang="en-AU" sz="1500" dirty="0"/>
          </a:p>
        </p:txBody>
      </p:sp>
      <p:sp>
        <p:nvSpPr>
          <p:cNvPr id="29" name="Text Placeholder 28"/>
          <p:cNvSpPr>
            <a:spLocks noGrp="1"/>
          </p:cNvSpPr>
          <p:nvPr>
            <p:ph type="body" sz="quarter" idx="23"/>
          </p:nvPr>
        </p:nvSpPr>
        <p:spPr>
          <a:xfrm>
            <a:off x="6926281" y="4267003"/>
            <a:ext cx="4452155" cy="307777"/>
          </a:xfrm>
        </p:spPr>
        <p:txBody>
          <a:bodyPr>
            <a:noAutofit/>
          </a:bodyPr>
          <a:lstStyle/>
          <a:p>
            <a:pPr algn="l"/>
            <a:r>
              <a:rPr lang="en-AU" sz="1400" i="1" dirty="0" smtClean="0">
                <a:solidFill>
                  <a:schemeClr val="accent1">
                    <a:lumMod val="60000"/>
                    <a:lumOff val="40000"/>
                  </a:schemeClr>
                </a:solidFill>
              </a:rPr>
              <a:t>“According </a:t>
            </a:r>
            <a:r>
              <a:rPr lang="en-AU" sz="1400" i="1" dirty="0">
                <a:solidFill>
                  <a:schemeClr val="accent1">
                    <a:lumMod val="60000"/>
                    <a:lumOff val="40000"/>
                  </a:schemeClr>
                </a:solidFill>
              </a:rPr>
              <a:t>to Senator elect Malcolm Roberts, NASA fiddles the figures on Climate Change</a:t>
            </a:r>
            <a:r>
              <a:rPr lang="en-AU" sz="1400" i="1" dirty="0" smtClean="0">
                <a:solidFill>
                  <a:schemeClr val="accent1">
                    <a:lumMod val="60000"/>
                    <a:lumOff val="40000"/>
                  </a:schemeClr>
                </a:solidFill>
              </a:rPr>
              <a:t>.”</a:t>
            </a:r>
            <a:endParaRPr lang="en-AU" sz="1400" i="1" dirty="0">
              <a:solidFill>
                <a:schemeClr val="accent1">
                  <a:lumMod val="60000"/>
                  <a:lumOff val="40000"/>
                </a:schemeClr>
              </a:solidFill>
            </a:endParaRPr>
          </a:p>
          <a:p>
            <a:pPr algn="l"/>
            <a:endParaRPr lang="en-AU" sz="1400" i="1" dirty="0">
              <a:solidFill>
                <a:schemeClr val="accent1">
                  <a:lumMod val="60000"/>
                  <a:lumOff val="40000"/>
                </a:schemeClr>
              </a:solidFill>
            </a:endParaRPr>
          </a:p>
        </p:txBody>
      </p:sp>
      <p:sp>
        <p:nvSpPr>
          <p:cNvPr id="18" name="Text Placeholder 17"/>
          <p:cNvSpPr>
            <a:spLocks noGrp="1"/>
          </p:cNvSpPr>
          <p:nvPr>
            <p:ph type="body" sz="quarter" idx="24"/>
          </p:nvPr>
        </p:nvSpPr>
        <p:spPr/>
        <p:txBody>
          <a:bodyPr/>
          <a:lstStyle/>
          <a:p>
            <a:r>
              <a:rPr lang="en-AU" dirty="0" smtClean="0"/>
              <a:t>CC deniers</a:t>
            </a:r>
            <a:endParaRPr lang="en-AU" dirty="0"/>
          </a:p>
        </p:txBody>
      </p:sp>
      <p:sp>
        <p:nvSpPr>
          <p:cNvPr id="30" name="Text Placeholder 29"/>
          <p:cNvSpPr>
            <a:spLocks noGrp="1"/>
          </p:cNvSpPr>
          <p:nvPr>
            <p:ph type="body" sz="quarter" idx="25"/>
          </p:nvPr>
        </p:nvSpPr>
        <p:spPr/>
        <p:txBody>
          <a:bodyPr>
            <a:normAutofit/>
          </a:bodyPr>
          <a:lstStyle/>
          <a:p>
            <a:r>
              <a:rPr lang="en-AU" sz="1500" dirty="0" smtClean="0"/>
              <a:t>9.1</a:t>
            </a:r>
          </a:p>
          <a:p>
            <a:r>
              <a:rPr lang="en-AU" sz="1500" dirty="0" smtClean="0"/>
              <a:t>%</a:t>
            </a:r>
            <a:endParaRPr lang="en-AU" sz="1500" dirty="0"/>
          </a:p>
        </p:txBody>
      </p:sp>
      <p:sp>
        <p:nvSpPr>
          <p:cNvPr id="31" name="Text Placeholder 30"/>
          <p:cNvSpPr>
            <a:spLocks noGrp="1"/>
          </p:cNvSpPr>
          <p:nvPr>
            <p:ph type="body" sz="quarter" idx="26"/>
          </p:nvPr>
        </p:nvSpPr>
        <p:spPr>
          <a:xfrm>
            <a:off x="6926279" y="5331340"/>
            <a:ext cx="4452155" cy="307777"/>
          </a:xfrm>
        </p:spPr>
        <p:txBody>
          <a:bodyPr>
            <a:noAutofit/>
          </a:bodyPr>
          <a:lstStyle/>
          <a:p>
            <a:pPr algn="l"/>
            <a:r>
              <a:rPr lang="en-AU" sz="1400" i="1" dirty="0" smtClean="0">
                <a:solidFill>
                  <a:schemeClr val="accent1">
                    <a:lumMod val="60000"/>
                    <a:lumOff val="40000"/>
                  </a:schemeClr>
                </a:solidFill>
              </a:rPr>
              <a:t>“Do </a:t>
            </a:r>
            <a:r>
              <a:rPr lang="en-AU" sz="1400" i="1" dirty="0">
                <a:solidFill>
                  <a:schemeClr val="accent1">
                    <a:lumMod val="60000"/>
                    <a:lumOff val="40000"/>
                  </a:schemeClr>
                </a:solidFill>
              </a:rPr>
              <a:t>we have an international convention on ‘Cloud Seeding’? Or it comes under United Nation’s climate change agreement</a:t>
            </a:r>
            <a:r>
              <a:rPr lang="en-AU" sz="1400" i="1" dirty="0" smtClean="0">
                <a:solidFill>
                  <a:schemeClr val="accent1">
                    <a:lumMod val="60000"/>
                    <a:lumOff val="40000"/>
                  </a:schemeClr>
                </a:solidFill>
              </a:rPr>
              <a:t>?”</a:t>
            </a:r>
            <a:endParaRPr lang="en-AU" sz="1400" i="1" dirty="0">
              <a:solidFill>
                <a:schemeClr val="accent1">
                  <a:lumMod val="60000"/>
                  <a:lumOff val="40000"/>
                </a:schemeClr>
              </a:solidFill>
            </a:endParaRPr>
          </a:p>
          <a:p>
            <a:pPr algn="l"/>
            <a:endParaRPr lang="en-AU" sz="1400" i="1" dirty="0">
              <a:solidFill>
                <a:schemeClr val="accent1">
                  <a:lumMod val="60000"/>
                  <a:lumOff val="40000"/>
                </a:schemeClr>
              </a:solidFill>
            </a:endParaRPr>
          </a:p>
        </p:txBody>
      </p:sp>
      <p:sp>
        <p:nvSpPr>
          <p:cNvPr id="21" name="Text Placeholder 20"/>
          <p:cNvSpPr>
            <a:spLocks noGrp="1"/>
          </p:cNvSpPr>
          <p:nvPr>
            <p:ph type="body" sz="quarter" idx="27"/>
          </p:nvPr>
        </p:nvSpPr>
        <p:spPr/>
        <p:txBody>
          <a:bodyPr/>
          <a:lstStyle/>
          <a:p>
            <a:r>
              <a:rPr lang="en-AU" dirty="0"/>
              <a:t>The legitimacy of </a:t>
            </a:r>
            <a:r>
              <a:rPr lang="en-AU" dirty="0" smtClean="0"/>
              <a:t>CC and </a:t>
            </a:r>
            <a:r>
              <a:rPr lang="en-AU" dirty="0"/>
              <a:t>climate </a:t>
            </a:r>
            <a:r>
              <a:rPr lang="en-AU" dirty="0" smtClean="0"/>
              <a:t>science</a:t>
            </a:r>
            <a:endParaRPr lang="en-AU" dirty="0"/>
          </a:p>
        </p:txBody>
      </p:sp>
    </p:spTree>
    <p:extLst>
      <p:ext uri="{BB962C8B-B14F-4D97-AF65-F5344CB8AC3E}">
        <p14:creationId xmlns:p14="http://schemas.microsoft.com/office/powerpoint/2010/main" val="28241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p:cNvPicPr>
            <a:picLocks noGrp="1" noChangeAspect="1"/>
          </p:cNvPicPr>
          <p:nvPr>
            <p:ph type="pic" sz="quarter" idx="13"/>
          </p:nvPr>
        </p:nvPicPr>
        <p:blipFill>
          <a:blip r:embed="rId3">
            <a:extLst>
              <a:ext uri="{28A0092B-C50C-407E-A947-70E740481C1C}">
                <a14:useLocalDpi xmlns:a14="http://schemas.microsoft.com/office/drawing/2010/main" val="0"/>
              </a:ext>
            </a:extLst>
          </a:blip>
          <a:stretch>
            <a:fillRect/>
          </a:stretch>
        </p:blipFill>
        <p:spPr>
          <a:xfrm>
            <a:off x="935567" y="2155975"/>
            <a:ext cx="3816350" cy="2546050"/>
          </a:xfrm>
          <a:solidFill>
            <a:schemeClr val="bg1"/>
          </a:solidFill>
        </p:spPr>
      </p:pic>
      <p:sp>
        <p:nvSpPr>
          <p:cNvPr id="4" name="Title 3"/>
          <p:cNvSpPr>
            <a:spLocks noGrp="1"/>
          </p:cNvSpPr>
          <p:nvPr>
            <p:ph type="title"/>
          </p:nvPr>
        </p:nvSpPr>
        <p:spPr/>
        <p:txBody>
          <a:bodyPr>
            <a:normAutofit fontScale="90000"/>
          </a:bodyPr>
          <a:lstStyle/>
          <a:p>
            <a:r>
              <a:rPr lang="en-AU" dirty="0" smtClean="0"/>
              <a:t>How does the public conceptualise climate change?</a:t>
            </a:r>
            <a:endParaRPr lang="en-AU" dirty="0"/>
          </a:p>
        </p:txBody>
      </p:sp>
      <p:sp>
        <p:nvSpPr>
          <p:cNvPr id="5" name="Text Placeholder 4"/>
          <p:cNvSpPr>
            <a:spLocks noGrp="1"/>
          </p:cNvSpPr>
          <p:nvPr>
            <p:ph type="body" sz="quarter" idx="12"/>
          </p:nvPr>
        </p:nvSpPr>
        <p:spPr>
          <a:xfrm>
            <a:off x="5956169" y="3574543"/>
            <a:ext cx="6061659" cy="2015378"/>
          </a:xfrm>
        </p:spPr>
        <p:txBody>
          <a:bodyPr>
            <a:noAutofit/>
          </a:bodyPr>
          <a:lstStyle/>
          <a:p>
            <a:pPr algn="l"/>
            <a:r>
              <a:rPr lang="en-AU" sz="1400" dirty="0" smtClean="0"/>
              <a:t>Climate change is one of the </a:t>
            </a:r>
            <a:r>
              <a:rPr lang="en-AU" sz="1400" dirty="0"/>
              <a:t>greatest challenges for humanity </a:t>
            </a:r>
            <a:r>
              <a:rPr lang="en-AU" sz="1400" dirty="0" smtClean="0"/>
              <a:t>(</a:t>
            </a:r>
            <a:r>
              <a:rPr lang="en-AU" sz="1400" dirty="0" smtClean="0">
                <a:hlinkClick r:id="rId4"/>
              </a:rPr>
              <a:t>Schneider</a:t>
            </a:r>
            <a:r>
              <a:rPr lang="en-AU" sz="1400" dirty="0">
                <a:hlinkClick r:id="rId4"/>
              </a:rPr>
              <a:t>, </a:t>
            </a:r>
            <a:r>
              <a:rPr lang="en-AU" sz="1400" dirty="0" smtClean="0">
                <a:hlinkClick r:id="rId4"/>
              </a:rPr>
              <a:t>2011</a:t>
            </a:r>
            <a:r>
              <a:rPr lang="en-AU" sz="1400" dirty="0" smtClean="0"/>
              <a:t>).</a:t>
            </a:r>
          </a:p>
          <a:p>
            <a:pPr algn="l"/>
            <a:endParaRPr lang="en-AU" sz="1400" dirty="0" smtClean="0"/>
          </a:p>
          <a:p>
            <a:pPr algn="l"/>
            <a:r>
              <a:rPr lang="en-AU" sz="1400" dirty="0" smtClean="0"/>
              <a:t>Public </a:t>
            </a:r>
            <a:r>
              <a:rPr lang="en-AU" sz="1400" dirty="0"/>
              <a:t>perceptions are critical.</a:t>
            </a:r>
          </a:p>
          <a:p>
            <a:pPr algn="l"/>
            <a:endParaRPr lang="en-AU" sz="1400" dirty="0"/>
          </a:p>
          <a:p>
            <a:pPr algn="l"/>
            <a:r>
              <a:rPr lang="en-AU" sz="1400" dirty="0" smtClean="0"/>
              <a:t>How can we monitor, understand, and communicate with the public?</a:t>
            </a:r>
          </a:p>
          <a:p>
            <a:pPr algn="l"/>
            <a:endParaRPr lang="en-AU" sz="1400" dirty="0"/>
          </a:p>
          <a:p>
            <a:pPr algn="l"/>
            <a:endParaRPr lang="en-AU" sz="1400" dirty="0" smtClean="0"/>
          </a:p>
          <a:p>
            <a:pPr algn="l"/>
            <a:endParaRPr lang="en-AU" sz="1400" dirty="0"/>
          </a:p>
          <a:p>
            <a:pPr algn="l"/>
            <a:endParaRPr lang="en-AU" sz="1400" dirty="0"/>
          </a:p>
        </p:txBody>
      </p:sp>
      <p:sp>
        <p:nvSpPr>
          <p:cNvPr id="8" name="TextBox 7"/>
          <p:cNvSpPr txBox="1"/>
          <p:nvPr/>
        </p:nvSpPr>
        <p:spPr>
          <a:xfrm>
            <a:off x="1320888" y="4792335"/>
            <a:ext cx="3045708" cy="646331"/>
          </a:xfrm>
          <a:prstGeom prst="rect">
            <a:avLst/>
          </a:prstGeom>
          <a:noFill/>
        </p:spPr>
        <p:txBody>
          <a:bodyPr wrap="square" rtlCol="0">
            <a:spAutoFit/>
          </a:bodyPr>
          <a:lstStyle/>
          <a:p>
            <a:r>
              <a:rPr lang="en-AU" sz="1200" i="1" dirty="0">
                <a:solidFill>
                  <a:schemeClr val="accent3"/>
                </a:solidFill>
              </a:rPr>
              <a:t>Students striking </a:t>
            </a:r>
            <a:r>
              <a:rPr lang="en-AU" sz="1200" i="1" dirty="0" smtClean="0">
                <a:solidFill>
                  <a:schemeClr val="accent3"/>
                </a:solidFill>
              </a:rPr>
              <a:t>on </a:t>
            </a:r>
            <a:r>
              <a:rPr lang="en-AU" sz="1200" i="1" dirty="0">
                <a:solidFill>
                  <a:schemeClr val="accent3"/>
                </a:solidFill>
              </a:rPr>
              <a:t>the steps of South Australia's Parliament House</a:t>
            </a:r>
            <a:r>
              <a:rPr lang="en-AU" sz="1200" i="1" dirty="0" smtClean="0">
                <a:solidFill>
                  <a:schemeClr val="accent3"/>
                </a:solidFill>
              </a:rPr>
              <a:t>.</a:t>
            </a:r>
          </a:p>
          <a:p>
            <a:r>
              <a:rPr lang="en-AU" sz="1200" i="1" dirty="0" smtClean="0">
                <a:solidFill>
                  <a:schemeClr val="accent3"/>
                </a:solidFill>
              </a:rPr>
              <a:t>(</a:t>
            </a:r>
            <a:r>
              <a:rPr lang="en-AU" sz="1200" i="1" dirty="0">
                <a:solidFill>
                  <a:schemeClr val="accent3"/>
                </a:solidFill>
                <a:hlinkClick r:id="rId5"/>
              </a:rPr>
              <a:t>Gabriella </a:t>
            </a:r>
            <a:r>
              <a:rPr lang="en-AU" sz="1200" i="1" dirty="0" smtClean="0">
                <a:solidFill>
                  <a:schemeClr val="accent3"/>
                </a:solidFill>
                <a:hlinkClick r:id="rId5"/>
              </a:rPr>
              <a:t>Marchant for ABC News, 2019</a:t>
            </a:r>
            <a:r>
              <a:rPr lang="en-AU" sz="1200" i="1" dirty="0" smtClean="0">
                <a:solidFill>
                  <a:schemeClr val="accent3"/>
                </a:solidFill>
              </a:rPr>
              <a:t>)</a:t>
            </a:r>
            <a:endParaRPr lang="en-AU" sz="1200" i="1" dirty="0">
              <a:solidFill>
                <a:schemeClr val="accent3"/>
              </a:solidFill>
            </a:endParaRPr>
          </a:p>
        </p:txBody>
      </p:sp>
    </p:spTree>
    <p:extLst>
      <p:ext uri="{BB962C8B-B14F-4D97-AF65-F5344CB8AC3E}">
        <p14:creationId xmlns:p14="http://schemas.microsoft.com/office/powerpoint/2010/main" val="867673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Placeholder 27"/>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6043" t="-8020" r="33654" b="-10558"/>
          <a:stretch/>
        </p:blipFill>
        <p:spPr>
          <a:xfrm>
            <a:off x="8704385" y="0"/>
            <a:ext cx="3487615" cy="6858000"/>
          </a:xfrm>
          <a:solidFill>
            <a:schemeClr val="accent5">
              <a:lumMod val="40000"/>
              <a:lumOff val="60000"/>
              <a:alpha val="0"/>
            </a:schemeClr>
          </a:solidFill>
        </p:spPr>
      </p:pic>
      <p:sp>
        <p:nvSpPr>
          <p:cNvPr id="22" name="Title 21"/>
          <p:cNvSpPr>
            <a:spLocks noGrp="1"/>
          </p:cNvSpPr>
          <p:nvPr>
            <p:ph type="title"/>
          </p:nvPr>
        </p:nvSpPr>
        <p:spPr/>
        <p:txBody>
          <a:bodyPr>
            <a:normAutofit fontScale="90000"/>
          </a:bodyPr>
          <a:lstStyle/>
          <a:p>
            <a:r>
              <a:rPr lang="en-AU" dirty="0" smtClean="0"/>
              <a:t>Themes vs. Topics</a:t>
            </a:r>
            <a:br>
              <a:rPr lang="en-AU" dirty="0" smtClean="0"/>
            </a:br>
            <a:r>
              <a:rPr lang="en-AU" dirty="0" smtClean="0"/>
              <a:t>(e.g., sea level rise)</a:t>
            </a:r>
            <a:endParaRPr lang="en-AU" dirty="0"/>
          </a:p>
        </p:txBody>
      </p:sp>
      <p:sp>
        <p:nvSpPr>
          <p:cNvPr id="23" name="Text Placeholder 22"/>
          <p:cNvSpPr>
            <a:spLocks noGrp="1"/>
          </p:cNvSpPr>
          <p:nvPr>
            <p:ph type="body" sz="quarter" idx="12"/>
          </p:nvPr>
        </p:nvSpPr>
        <p:spPr/>
        <p:txBody>
          <a:bodyPr/>
          <a:lstStyle/>
          <a:p>
            <a:pPr algn="l"/>
            <a:r>
              <a:rPr lang="en-AU" sz="1400" dirty="0" smtClean="0"/>
              <a:t>“Want </a:t>
            </a:r>
            <a:r>
              <a:rPr lang="en-AU" sz="1400" dirty="0"/>
              <a:t>to see more flooding in Qld and Paris (&amp; everywhere else)? That s what #climate change is bringing</a:t>
            </a:r>
            <a:r>
              <a:rPr lang="en-AU" sz="1400" dirty="0" smtClean="0"/>
              <a:t>.”</a:t>
            </a:r>
            <a:endParaRPr lang="en-AU" sz="1400" dirty="0"/>
          </a:p>
          <a:p>
            <a:pPr algn="l"/>
            <a:endParaRPr lang="en-AU" sz="1400" dirty="0"/>
          </a:p>
        </p:txBody>
      </p:sp>
      <p:sp>
        <p:nvSpPr>
          <p:cNvPr id="25" name="Text Placeholder 24"/>
          <p:cNvSpPr>
            <a:spLocks noGrp="1"/>
          </p:cNvSpPr>
          <p:nvPr>
            <p:ph type="body" sz="quarter" idx="14"/>
          </p:nvPr>
        </p:nvSpPr>
        <p:spPr/>
        <p:txBody>
          <a:bodyPr/>
          <a:lstStyle/>
          <a:p>
            <a:r>
              <a:rPr lang="en-AU" sz="2000" dirty="0"/>
              <a:t>Consequences of </a:t>
            </a:r>
            <a:r>
              <a:rPr lang="en-AU" sz="2000" dirty="0" smtClean="0"/>
              <a:t>CC</a:t>
            </a:r>
            <a:endParaRPr lang="en-AU" sz="2000" dirty="0"/>
          </a:p>
        </p:txBody>
      </p:sp>
      <p:sp>
        <p:nvSpPr>
          <p:cNvPr id="26" name="Text Placeholder 25"/>
          <p:cNvSpPr>
            <a:spLocks noGrp="1"/>
          </p:cNvSpPr>
          <p:nvPr>
            <p:ph type="body" sz="quarter" idx="15"/>
          </p:nvPr>
        </p:nvSpPr>
        <p:spPr/>
        <p:txBody>
          <a:bodyPr>
            <a:normAutofit/>
          </a:bodyPr>
          <a:lstStyle/>
          <a:p>
            <a:pPr algn="l"/>
            <a:r>
              <a:rPr lang="en-AU" sz="1400" dirty="0" smtClean="0"/>
              <a:t>“Trouble </a:t>
            </a:r>
            <a:r>
              <a:rPr lang="en-AU" sz="1400" dirty="0"/>
              <a:t>is climate change deniers use weather </a:t>
            </a:r>
            <a:r>
              <a:rPr lang="en-AU" sz="1400" dirty="0" smtClean="0"/>
              <a:t>info to </a:t>
            </a:r>
            <a:r>
              <a:rPr lang="en-AU" sz="1400" dirty="0"/>
              <a:t>muddy debate. Careful</a:t>
            </a:r>
            <a:r>
              <a:rPr lang="en-AU" sz="1400" dirty="0" smtClean="0"/>
              <a:t>????????????????”</a:t>
            </a:r>
            <a:endParaRPr lang="en-AU" sz="1400" dirty="0"/>
          </a:p>
        </p:txBody>
      </p:sp>
      <p:sp>
        <p:nvSpPr>
          <p:cNvPr id="27" name="Text Placeholder 26"/>
          <p:cNvSpPr>
            <a:spLocks noGrp="1"/>
          </p:cNvSpPr>
          <p:nvPr>
            <p:ph type="body" sz="quarter" idx="16"/>
          </p:nvPr>
        </p:nvSpPr>
        <p:spPr/>
        <p:txBody>
          <a:bodyPr/>
          <a:lstStyle/>
          <a:p>
            <a:r>
              <a:rPr lang="en-AU" sz="2000" dirty="0" smtClean="0"/>
              <a:t>Conversations on CC</a:t>
            </a:r>
            <a:endParaRPr lang="en-AU" sz="2000" dirty="0"/>
          </a:p>
        </p:txBody>
      </p:sp>
    </p:spTree>
    <p:extLst>
      <p:ext uri="{BB962C8B-B14F-4D97-AF65-F5344CB8AC3E}">
        <p14:creationId xmlns:p14="http://schemas.microsoft.com/office/powerpoint/2010/main" val="6485531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AU" dirty="0" smtClean="0"/>
              <a:t>Mixed-methods framework</a:t>
            </a:r>
            <a:endParaRPr lang="en-AU" dirty="0"/>
          </a:p>
        </p:txBody>
      </p:sp>
      <p:sp>
        <p:nvSpPr>
          <p:cNvPr id="21" name="Text Placeholder 20"/>
          <p:cNvSpPr>
            <a:spLocks noGrp="1"/>
          </p:cNvSpPr>
          <p:nvPr>
            <p:ph type="body" sz="quarter" idx="16"/>
          </p:nvPr>
        </p:nvSpPr>
        <p:spPr/>
        <p:txBody>
          <a:bodyPr/>
          <a:lstStyle/>
          <a:p>
            <a:endParaRPr lang="en-AU"/>
          </a:p>
        </p:txBody>
      </p:sp>
      <p:sp>
        <p:nvSpPr>
          <p:cNvPr id="19" name="Text Placeholder 18"/>
          <p:cNvSpPr>
            <a:spLocks noGrp="1"/>
          </p:cNvSpPr>
          <p:nvPr>
            <p:ph type="body" sz="quarter" idx="12"/>
          </p:nvPr>
        </p:nvSpPr>
        <p:spPr/>
        <p:txBody>
          <a:bodyPr>
            <a:noAutofit/>
          </a:bodyPr>
          <a:lstStyle/>
          <a:p>
            <a:pPr marL="171450" indent="-171450" algn="l">
              <a:buSzPct val="70000"/>
              <a:buFont typeface="Arial" panose="020B0604020202020204" pitchFamily="34" charset="0"/>
              <a:buChar char="•"/>
            </a:pPr>
            <a:r>
              <a:rPr lang="en-AU" sz="1400" dirty="0" smtClean="0"/>
              <a:t>Could conduct analyses </a:t>
            </a:r>
            <a:r>
              <a:rPr lang="en-AU" sz="1400" dirty="0" smtClean="0"/>
              <a:t>with an </a:t>
            </a:r>
            <a:r>
              <a:rPr lang="en-AU" sz="1400" dirty="0" smtClean="0"/>
              <a:t>understanding </a:t>
            </a:r>
            <a:r>
              <a:rPr lang="en-AU" sz="1400" dirty="0" smtClean="0"/>
              <a:t>of socio-political events</a:t>
            </a:r>
            <a:r>
              <a:rPr lang="en-AU" sz="1400" dirty="0" smtClean="0"/>
              <a:t>, context, theories, </a:t>
            </a:r>
            <a:r>
              <a:rPr lang="en-AU" sz="1400" dirty="0" smtClean="0"/>
              <a:t>etc.</a:t>
            </a:r>
          </a:p>
          <a:p>
            <a:pPr marL="171450" indent="-171450" algn="l">
              <a:buSzPct val="70000"/>
              <a:buFont typeface="Arial" panose="020B0604020202020204" pitchFamily="34" charset="0"/>
              <a:buChar char="•"/>
            </a:pPr>
            <a:r>
              <a:rPr lang="en-AU" sz="1400" dirty="0" smtClean="0"/>
              <a:t>Could decide the ‘conceptual granularity’ of a topic/theme</a:t>
            </a:r>
          </a:p>
          <a:p>
            <a:pPr marL="171450" indent="-171450" algn="l">
              <a:buSzPct val="70000"/>
              <a:buFont typeface="Arial" panose="020B0604020202020204" pitchFamily="34" charset="0"/>
              <a:buChar char="•"/>
            </a:pPr>
            <a:r>
              <a:rPr lang="en-AU" sz="1400" dirty="0" smtClean="0"/>
              <a:t>Can control where topics/themes fall on a semantic-latent dimension</a:t>
            </a:r>
            <a:endParaRPr lang="en-AU" sz="1400" dirty="0"/>
          </a:p>
        </p:txBody>
      </p:sp>
      <p:sp>
        <p:nvSpPr>
          <p:cNvPr id="20" name="Text Placeholder 19"/>
          <p:cNvSpPr>
            <a:spLocks noGrp="1"/>
          </p:cNvSpPr>
          <p:nvPr>
            <p:ph type="body" sz="quarter" idx="14"/>
          </p:nvPr>
        </p:nvSpPr>
        <p:spPr/>
        <p:txBody>
          <a:bodyPr>
            <a:noAutofit/>
          </a:bodyPr>
          <a:lstStyle/>
          <a:p>
            <a:r>
              <a:rPr lang="en-AU" dirty="0" smtClean="0"/>
              <a:t>How did Qual approaches improve Quant?</a:t>
            </a:r>
            <a:endParaRPr lang="en-AU" dirty="0"/>
          </a:p>
        </p:txBody>
      </p:sp>
      <p:sp>
        <p:nvSpPr>
          <p:cNvPr id="22" name="Text Placeholder 21"/>
          <p:cNvSpPr>
            <a:spLocks noGrp="1"/>
          </p:cNvSpPr>
          <p:nvPr>
            <p:ph type="body" sz="quarter" idx="18"/>
          </p:nvPr>
        </p:nvSpPr>
        <p:spPr/>
        <p:txBody>
          <a:bodyPr>
            <a:noAutofit/>
          </a:bodyPr>
          <a:lstStyle/>
          <a:p>
            <a:pPr marL="171450" indent="-171450">
              <a:buSzPct val="70000"/>
              <a:buFont typeface="Arial" panose="020B0604020202020204" pitchFamily="34" charset="0"/>
              <a:buChar char="•"/>
            </a:pPr>
            <a:r>
              <a:rPr lang="en-AU" sz="1400" dirty="0" smtClean="0"/>
              <a:t>Identify the most relevant space of the corpus for answering our research question</a:t>
            </a:r>
          </a:p>
          <a:p>
            <a:pPr marL="171450" indent="-171450">
              <a:buSzPct val="70000"/>
              <a:buFont typeface="Arial" panose="020B0604020202020204" pitchFamily="34" charset="0"/>
              <a:buChar char="•"/>
            </a:pPr>
            <a:r>
              <a:rPr lang="en-AU" sz="1400" dirty="0" smtClean="0"/>
              <a:t>Forms the foundation for qualitative explorations of the data set</a:t>
            </a:r>
          </a:p>
          <a:p>
            <a:pPr marL="171450" indent="-171450">
              <a:buSzPct val="70000"/>
              <a:buFont typeface="Arial" panose="020B0604020202020204" pitchFamily="34" charset="0"/>
              <a:buChar char="•"/>
            </a:pPr>
            <a:endParaRPr lang="en-AU" sz="1400" dirty="0" smtClean="0"/>
          </a:p>
          <a:p>
            <a:pPr marL="171450" indent="-171450">
              <a:buSzPct val="70000"/>
              <a:buFont typeface="Arial" panose="020B0604020202020204" pitchFamily="34" charset="0"/>
              <a:buChar char="•"/>
            </a:pPr>
            <a:endParaRPr lang="en-AU" sz="1400" dirty="0"/>
          </a:p>
        </p:txBody>
      </p:sp>
      <p:sp>
        <p:nvSpPr>
          <p:cNvPr id="23" name="Text Placeholder 22"/>
          <p:cNvSpPr>
            <a:spLocks noGrp="1"/>
          </p:cNvSpPr>
          <p:nvPr>
            <p:ph type="body" sz="quarter" idx="19"/>
          </p:nvPr>
        </p:nvSpPr>
        <p:spPr>
          <a:xfrm>
            <a:off x="6535554" y="2522233"/>
            <a:ext cx="5173846" cy="390888"/>
          </a:xfrm>
        </p:spPr>
        <p:txBody>
          <a:bodyPr>
            <a:noAutofit/>
          </a:bodyPr>
          <a:lstStyle/>
          <a:p>
            <a:r>
              <a:rPr lang="en-AU" dirty="0"/>
              <a:t>How did </a:t>
            </a:r>
            <a:r>
              <a:rPr lang="en-AU" dirty="0" smtClean="0"/>
              <a:t>Quant. </a:t>
            </a:r>
            <a:r>
              <a:rPr lang="en-AU" dirty="0"/>
              <a:t>approaches improve </a:t>
            </a:r>
            <a:r>
              <a:rPr lang="en-AU" dirty="0" smtClean="0"/>
              <a:t>Qual?</a:t>
            </a:r>
            <a:endParaRPr lang="en-AU"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6049802"/>
            <a:ext cx="561428" cy="561428"/>
          </a:xfrm>
          <a:prstGeom prst="rect">
            <a:avLst/>
          </a:prstGeom>
        </p:spPr>
      </p:pic>
      <p:sp>
        <p:nvSpPr>
          <p:cNvPr id="9" name="Text Placeholder 7"/>
          <p:cNvSpPr txBox="1">
            <a:spLocks/>
          </p:cNvSpPr>
          <p:nvPr/>
        </p:nvSpPr>
        <p:spPr>
          <a:xfrm>
            <a:off x="637627" y="5797829"/>
            <a:ext cx="8059485" cy="389646"/>
          </a:xfrm>
          <a:prstGeom prst="rect">
            <a:avLst/>
          </a:prstGeom>
        </p:spPr>
        <p:txBody>
          <a:bodyPr vert="horz" lIns="91440" tIns="45720" rIns="91440" bIns="45720" rtlCol="0" anchor="t">
            <a:noAutofit/>
          </a:bodyPr>
          <a:lstStyle>
            <a:lvl1pPr marL="0" indent="0" algn="just"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AU" sz="1400" dirty="0"/>
              <a:t>Andreotta, M., Nugroho, R., Hurlstone, M. J., </a:t>
            </a:r>
            <a:r>
              <a:rPr lang="en-AU" sz="1400" dirty="0" err="1"/>
              <a:t>Boschetti</a:t>
            </a:r>
            <a:r>
              <a:rPr lang="en-AU" sz="1400" dirty="0"/>
              <a:t>, F., Farrell, S., Walker, I., &amp; Paris, C. (2019). </a:t>
            </a:r>
            <a:r>
              <a:rPr lang="en-AU" sz="1400" dirty="0" err="1"/>
              <a:t>Analyzing</a:t>
            </a:r>
            <a:r>
              <a:rPr lang="en-AU" sz="1400" dirty="0"/>
              <a:t> social media data: A mixed-methods framework combining computational and qualitative text analysis. </a:t>
            </a:r>
            <a:r>
              <a:rPr lang="en-AU" sz="1400" i="1" dirty="0" err="1"/>
              <a:t>Behavior</a:t>
            </a:r>
            <a:r>
              <a:rPr lang="en-AU" sz="1400" i="1" dirty="0"/>
              <a:t> research methods</a:t>
            </a:r>
            <a:r>
              <a:rPr lang="en-AU" sz="1400" dirty="0"/>
              <a:t>, 1-16. </a:t>
            </a:r>
            <a:r>
              <a:rPr lang="en-AU" sz="1400" dirty="0">
                <a:hlinkClick r:id="rId4"/>
              </a:rPr>
              <a:t>https://</a:t>
            </a:r>
            <a:r>
              <a:rPr lang="en-AU" sz="1400" dirty="0" smtClean="0">
                <a:hlinkClick r:id="rId4"/>
              </a:rPr>
              <a:t>doi.org/10.3758/s13428-019-01202-8</a:t>
            </a:r>
            <a:r>
              <a:rPr lang="en-AU" sz="1400" dirty="0" smtClean="0"/>
              <a:t>.</a:t>
            </a:r>
            <a:endParaRPr lang="en-AU" sz="1400" dirty="0"/>
          </a:p>
        </p:txBody>
      </p:sp>
    </p:spTree>
    <p:extLst>
      <p:ext uri="{BB962C8B-B14F-4D97-AF65-F5344CB8AC3E}">
        <p14:creationId xmlns:p14="http://schemas.microsoft.com/office/powerpoint/2010/main" val="3121649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l="-8738" t="-17524" r="-8957" b="-14379"/>
          <a:stretch/>
        </p:blipFill>
        <p:spPr>
          <a:solidFill>
            <a:schemeClr val="bg1"/>
          </a:solidFill>
        </p:spPr>
      </p:pic>
      <p:sp>
        <p:nvSpPr>
          <p:cNvPr id="10" name="Title 9"/>
          <p:cNvSpPr>
            <a:spLocks noGrp="1"/>
          </p:cNvSpPr>
          <p:nvPr>
            <p:ph type="title"/>
          </p:nvPr>
        </p:nvSpPr>
        <p:spPr/>
        <p:txBody>
          <a:bodyPr>
            <a:normAutofit/>
          </a:bodyPr>
          <a:lstStyle/>
          <a:p>
            <a:r>
              <a:rPr lang="en-AU" dirty="0" smtClean="0"/>
              <a:t>Future for Four-Phased Framework</a:t>
            </a:r>
            <a:endParaRPr lang="en-AU" dirty="0"/>
          </a:p>
        </p:txBody>
      </p:sp>
      <p:sp>
        <p:nvSpPr>
          <p:cNvPr id="15" name="Text Placeholder 14"/>
          <p:cNvSpPr>
            <a:spLocks noGrp="1"/>
          </p:cNvSpPr>
          <p:nvPr>
            <p:ph type="body" sz="quarter" idx="24"/>
          </p:nvPr>
        </p:nvSpPr>
        <p:spPr/>
        <p:txBody>
          <a:bodyPr>
            <a:noAutofit/>
          </a:bodyPr>
          <a:lstStyle/>
          <a:p>
            <a:pPr algn="l"/>
            <a:r>
              <a:rPr lang="en-AU" sz="1400" dirty="0" smtClean="0"/>
              <a:t>Only one way of combining qualitative &amp; quantitative analyses for social media data.</a:t>
            </a:r>
          </a:p>
          <a:p>
            <a:endParaRPr lang="en-AU" sz="1400" dirty="0"/>
          </a:p>
          <a:p>
            <a:r>
              <a:rPr lang="en-AU" sz="1400" dirty="0" smtClean="0"/>
              <a:t>Could be generalised to more sophisticated approaches (e.g., Grounded Theory).</a:t>
            </a:r>
            <a:endParaRPr lang="en-AU" sz="1400" dirty="0"/>
          </a:p>
          <a:p>
            <a:endParaRPr lang="en-AU" sz="1400" dirty="0"/>
          </a:p>
          <a:p>
            <a:endParaRPr lang="en-AU" sz="1400" dirty="0" smtClean="0"/>
          </a:p>
          <a:p>
            <a:endParaRPr lang="en-AU" sz="1400" dirty="0"/>
          </a:p>
        </p:txBody>
      </p:sp>
    </p:spTree>
    <p:extLst>
      <p:ext uri="{BB962C8B-B14F-4D97-AF65-F5344CB8AC3E}">
        <p14:creationId xmlns:p14="http://schemas.microsoft.com/office/powerpoint/2010/main" val="7976093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solidFill>
            <a:schemeClr val="bg1"/>
          </a:solidFill>
        </p:spPr>
      </p:sp>
      <p:sp>
        <p:nvSpPr>
          <p:cNvPr id="9" name="Title 8"/>
          <p:cNvSpPr>
            <a:spLocks noGrp="1"/>
          </p:cNvSpPr>
          <p:nvPr>
            <p:ph type="title"/>
          </p:nvPr>
        </p:nvSpPr>
        <p:spPr/>
        <p:txBody>
          <a:bodyPr/>
          <a:lstStyle/>
          <a:p>
            <a:r>
              <a:rPr lang="en-AU" dirty="0" smtClean="0"/>
              <a:t>Next study: Segmenting the public</a:t>
            </a:r>
            <a:endParaRPr lang="en-AU" dirty="0"/>
          </a:p>
        </p:txBody>
      </p:sp>
      <p:sp>
        <p:nvSpPr>
          <p:cNvPr id="10" name="Text Placeholder 9"/>
          <p:cNvSpPr>
            <a:spLocks noGrp="1"/>
          </p:cNvSpPr>
          <p:nvPr>
            <p:ph type="body" sz="quarter" idx="12"/>
          </p:nvPr>
        </p:nvSpPr>
        <p:spPr>
          <a:xfrm>
            <a:off x="8236475" y="3574543"/>
            <a:ext cx="3795104" cy="2350921"/>
          </a:xfrm>
        </p:spPr>
        <p:txBody>
          <a:bodyPr>
            <a:noAutofit/>
          </a:bodyPr>
          <a:lstStyle/>
          <a:p>
            <a:pPr algn="l"/>
            <a:r>
              <a:rPr lang="en-AU" sz="1400" dirty="0"/>
              <a:t>For each theme, we extract 6 litanies (broadly representing the diverse views of Twitter users)</a:t>
            </a:r>
          </a:p>
          <a:p>
            <a:pPr algn="l"/>
            <a:endParaRPr lang="en-AU" sz="1400" dirty="0"/>
          </a:p>
          <a:p>
            <a:pPr algn="l"/>
            <a:r>
              <a:rPr lang="en-AU" sz="1400" dirty="0"/>
              <a:t>Participants complete a card sorting </a:t>
            </a:r>
            <a:r>
              <a:rPr lang="en-AU" sz="1400" dirty="0" smtClean="0"/>
              <a:t>task.</a:t>
            </a:r>
          </a:p>
          <a:p>
            <a:pPr algn="l"/>
            <a:endParaRPr lang="en-AU" sz="1400" dirty="0"/>
          </a:p>
          <a:p>
            <a:pPr algn="l"/>
            <a:r>
              <a:rPr lang="en-AU" sz="1400" b="1" i="1" dirty="0"/>
              <a:t>We will identify unique profiles of climate change </a:t>
            </a:r>
            <a:r>
              <a:rPr lang="en-AU" sz="1400" b="1" i="1" dirty="0" smtClean="0"/>
              <a:t>interpretations</a:t>
            </a:r>
            <a:endParaRPr lang="en-AU" sz="1400" b="1" i="1" dirty="0"/>
          </a:p>
          <a:p>
            <a:pPr algn="l"/>
            <a:endParaRPr lang="en-AU" sz="1400" dirty="0"/>
          </a:p>
        </p:txBody>
      </p:sp>
      <p:pic>
        <p:nvPicPr>
          <p:cNvPr id="8" name="Picture 7"/>
          <p:cNvPicPr/>
          <p:nvPr/>
        </p:nvPicPr>
        <p:blipFill rotWithShape="1">
          <a:blip r:embed="rId2"/>
          <a:srcRect l="8954" r="17396"/>
          <a:stretch/>
        </p:blipFill>
        <p:spPr>
          <a:xfrm>
            <a:off x="75627" y="1299411"/>
            <a:ext cx="7672710" cy="4974420"/>
          </a:xfrm>
          <a:prstGeom prst="rect">
            <a:avLst/>
          </a:prstGeom>
        </p:spPr>
      </p:pic>
    </p:spTree>
    <p:extLst>
      <p:ext uri="{BB962C8B-B14F-4D97-AF65-F5344CB8AC3E}">
        <p14:creationId xmlns:p14="http://schemas.microsoft.com/office/powerpoint/2010/main" val="18801775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AU" dirty="0" smtClean="0"/>
              <a:t>My future studies</a:t>
            </a:r>
            <a:endParaRPr lang="en-AU" dirty="0"/>
          </a:p>
        </p:txBody>
      </p:sp>
      <p:sp>
        <p:nvSpPr>
          <p:cNvPr id="9" name="Text Placeholder 8"/>
          <p:cNvSpPr>
            <a:spLocks noGrp="1"/>
          </p:cNvSpPr>
          <p:nvPr>
            <p:ph type="body" sz="quarter" idx="12"/>
          </p:nvPr>
        </p:nvSpPr>
        <p:spPr>
          <a:xfrm>
            <a:off x="5956170" y="3574542"/>
            <a:ext cx="5724774" cy="2860633"/>
          </a:xfrm>
        </p:spPr>
        <p:txBody>
          <a:bodyPr>
            <a:noAutofit/>
          </a:bodyPr>
          <a:lstStyle/>
          <a:p>
            <a:pPr algn="l">
              <a:lnSpc>
                <a:spcPct val="150000"/>
              </a:lnSpc>
            </a:pPr>
            <a:r>
              <a:rPr lang="en-AU" sz="1400" dirty="0" smtClean="0"/>
              <a:t>Understand the predictors of interpretative profile membership.</a:t>
            </a:r>
          </a:p>
          <a:p>
            <a:pPr algn="l">
              <a:lnSpc>
                <a:spcPct val="150000"/>
              </a:lnSpc>
            </a:pPr>
            <a:endParaRPr lang="en-AU" sz="1400" dirty="0"/>
          </a:p>
          <a:p>
            <a:pPr algn="l">
              <a:lnSpc>
                <a:spcPct val="150000"/>
              </a:lnSpc>
            </a:pPr>
            <a:r>
              <a:rPr lang="en-AU" sz="1400" dirty="0" smtClean="0"/>
              <a:t>What is a better predictor of climate change perceptions? The explanations people have of the climate, or their underlying political ideology, worldviews, etc.?</a:t>
            </a:r>
          </a:p>
          <a:p>
            <a:pPr algn="l">
              <a:lnSpc>
                <a:spcPct val="150000"/>
              </a:lnSpc>
            </a:pPr>
            <a:endParaRPr lang="en-AU" sz="1400" dirty="0"/>
          </a:p>
          <a:p>
            <a:pPr algn="l">
              <a:lnSpc>
                <a:spcPct val="150000"/>
              </a:lnSpc>
            </a:pPr>
            <a:r>
              <a:rPr lang="en-AU" sz="1400" dirty="0"/>
              <a:t>Different strategies and challenges for updating beliefs rooted in ideology vs. rooted in explanations</a:t>
            </a:r>
            <a:r>
              <a:rPr lang="en-AU" sz="1400" dirty="0" smtClean="0"/>
              <a:t>.</a:t>
            </a:r>
            <a:endParaRPr lang="en-AU" sz="1400" dirty="0" smtClean="0"/>
          </a:p>
        </p:txBody>
      </p:sp>
      <p:sp>
        <p:nvSpPr>
          <p:cNvPr id="5" name="Rounded Rectangle 4"/>
          <p:cNvSpPr/>
          <p:nvPr/>
        </p:nvSpPr>
        <p:spPr>
          <a:xfrm>
            <a:off x="1419646" y="3017227"/>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Social causal</a:t>
            </a:r>
          </a:p>
          <a:p>
            <a:pPr algn="ctr"/>
            <a:r>
              <a:rPr kumimoji="1" lang="en-AU" i="1" smtClean="0"/>
              <a:t>mental </a:t>
            </a:r>
            <a:r>
              <a:rPr kumimoji="1" lang="en-AU" i="1" dirty="0" smtClean="0"/>
              <a:t>models</a:t>
            </a:r>
            <a:endParaRPr kumimoji="1" lang="en-AU" i="1" dirty="0"/>
          </a:p>
        </p:txBody>
      </p:sp>
      <p:sp>
        <p:nvSpPr>
          <p:cNvPr id="6" name="Rounded Rectangle 5"/>
          <p:cNvSpPr/>
          <p:nvPr/>
        </p:nvSpPr>
        <p:spPr>
          <a:xfrm>
            <a:off x="1419646" y="974085"/>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Litany</a:t>
            </a:r>
          </a:p>
          <a:p>
            <a:pPr algn="ctr"/>
            <a:r>
              <a:rPr kumimoji="1" lang="en-AU" i="1" dirty="0" smtClean="0"/>
              <a:t>tweets, media articles</a:t>
            </a:r>
            <a:endParaRPr kumimoji="1" lang="en-AU" i="1" dirty="0"/>
          </a:p>
        </p:txBody>
      </p:sp>
      <p:sp>
        <p:nvSpPr>
          <p:cNvPr id="7" name="Rounded Rectangle 6"/>
          <p:cNvSpPr/>
          <p:nvPr/>
        </p:nvSpPr>
        <p:spPr>
          <a:xfrm>
            <a:off x="1365790" y="5060369"/>
            <a:ext cx="2853364" cy="865095"/>
          </a:xfrm>
          <a:prstGeom prst="roundRect">
            <a:avLst/>
          </a:prstGeom>
          <a:solidFill>
            <a:schemeClr val="accent2">
              <a:lumMod val="40000"/>
              <a:lumOff val="60000"/>
            </a:scheme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AU" b="1" dirty="0" smtClean="0">
                <a:solidFill>
                  <a:schemeClr val="tx1"/>
                </a:solidFill>
              </a:rPr>
              <a:t>Worldview/discourse</a:t>
            </a:r>
          </a:p>
          <a:p>
            <a:pPr algn="ctr"/>
            <a:r>
              <a:rPr kumimoji="1" lang="en-AU" i="1" dirty="0" smtClean="0"/>
              <a:t>worldviews, ideology</a:t>
            </a:r>
            <a:endParaRPr kumimoji="1" lang="en-AU" i="1" dirty="0"/>
          </a:p>
        </p:txBody>
      </p:sp>
      <p:cxnSp>
        <p:nvCxnSpPr>
          <p:cNvPr id="11" name="Curved Connector 10"/>
          <p:cNvCxnSpPr>
            <a:stCxn id="7" idx="1"/>
            <a:endCxn id="6" idx="1"/>
          </p:cNvCxnSpPr>
          <p:nvPr/>
        </p:nvCxnSpPr>
        <p:spPr>
          <a:xfrm rot="10800000" flipH="1">
            <a:off x="1365790" y="1406633"/>
            <a:ext cx="53856" cy="4086284"/>
          </a:xfrm>
          <a:prstGeom prst="curvedConnector3">
            <a:avLst>
              <a:gd name="adj1" fmla="val -603186"/>
            </a:avLst>
          </a:prstGeom>
          <a:ln w="38100">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p:cNvCxnSpPr>
            <a:stCxn id="6" idx="3"/>
            <a:endCxn id="5" idx="3"/>
          </p:cNvCxnSpPr>
          <p:nvPr/>
        </p:nvCxnSpPr>
        <p:spPr>
          <a:xfrm>
            <a:off x="4273010" y="1406633"/>
            <a:ext cx="12700" cy="2043142"/>
          </a:xfrm>
          <a:prstGeom prst="curvedConnector3">
            <a:avLst>
              <a:gd name="adj1" fmla="val 1800000"/>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p:cNvCxnSpPr>
            <a:stCxn id="7" idx="3"/>
            <a:endCxn id="5" idx="3"/>
          </p:cNvCxnSpPr>
          <p:nvPr/>
        </p:nvCxnSpPr>
        <p:spPr>
          <a:xfrm flipV="1">
            <a:off x="4219154" y="3449775"/>
            <a:ext cx="53856" cy="2043142"/>
          </a:xfrm>
          <a:prstGeom prst="curvedConnector3">
            <a:avLst>
              <a:gd name="adj1" fmla="val 524465"/>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98893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860551" y="2501630"/>
            <a:ext cx="3337984" cy="1854741"/>
          </a:xfrm>
        </p:spPr>
        <p:txBody>
          <a:bodyPr/>
          <a:lstStyle/>
          <a:p>
            <a:r>
              <a:rPr lang="en-AU" dirty="0" smtClean="0"/>
              <a:t>Recommended Reading</a:t>
            </a:r>
            <a:endParaRPr lang="en-AU" dirty="0"/>
          </a:p>
        </p:txBody>
      </p:sp>
      <p:sp>
        <p:nvSpPr>
          <p:cNvPr id="6" name="Text Placeholder 5"/>
          <p:cNvSpPr>
            <a:spLocks noGrp="1"/>
          </p:cNvSpPr>
          <p:nvPr>
            <p:ph type="body" sz="quarter" idx="12"/>
          </p:nvPr>
        </p:nvSpPr>
        <p:spPr>
          <a:xfrm>
            <a:off x="5520267" y="932536"/>
            <a:ext cx="4820015" cy="4986622"/>
          </a:xfrm>
        </p:spPr>
        <p:txBody>
          <a:bodyPr>
            <a:normAutofit/>
          </a:bodyPr>
          <a:lstStyle/>
          <a:p>
            <a:pPr marL="0" indent="0">
              <a:buNone/>
            </a:pPr>
            <a:r>
              <a:rPr lang="en-AU" sz="1500" b="1" dirty="0" smtClean="0"/>
              <a:t>Causal Layered Analysis (CLA)</a:t>
            </a:r>
            <a:endParaRPr lang="en-AU" sz="1500" dirty="0" smtClean="0"/>
          </a:p>
          <a:p>
            <a:pPr marL="628612" lvl="1" indent="-171450">
              <a:buFont typeface="Arial" panose="020B0604020202020204" pitchFamily="34" charset="0"/>
              <a:buChar char="•"/>
            </a:pPr>
            <a:r>
              <a:rPr lang="en-AU" sz="1500" dirty="0" smtClean="0">
                <a:solidFill>
                  <a:schemeClr val="bg1"/>
                </a:solidFill>
              </a:rPr>
              <a:t>Inayatullah</a:t>
            </a:r>
            <a:r>
              <a:rPr lang="en-AU" sz="1500" dirty="0">
                <a:solidFill>
                  <a:schemeClr val="bg1"/>
                </a:solidFill>
              </a:rPr>
              <a:t>, S. (2004). The causal layered analysis (CLA) </a:t>
            </a:r>
            <a:r>
              <a:rPr lang="en-AU" sz="1500" dirty="0" smtClean="0">
                <a:solidFill>
                  <a:schemeClr val="bg1"/>
                </a:solidFill>
              </a:rPr>
              <a:t>reader:</a:t>
            </a:r>
            <a:r>
              <a:rPr lang="en-AU" sz="1500" i="1" dirty="0" smtClean="0">
                <a:solidFill>
                  <a:schemeClr val="bg1"/>
                </a:solidFill>
              </a:rPr>
              <a:t> </a:t>
            </a:r>
            <a:r>
              <a:rPr lang="en-AU" sz="1500" dirty="0" smtClean="0">
                <a:solidFill>
                  <a:schemeClr val="bg1"/>
                </a:solidFill>
              </a:rPr>
              <a:t>Theory </a:t>
            </a:r>
            <a:r>
              <a:rPr lang="en-AU" sz="1500" dirty="0">
                <a:solidFill>
                  <a:schemeClr val="bg1"/>
                </a:solidFill>
              </a:rPr>
              <a:t>and Case Studies of an Integrative and Transformative Methodology. </a:t>
            </a:r>
            <a:endParaRPr lang="en-AU" sz="1500" dirty="0" smtClean="0">
              <a:solidFill>
                <a:schemeClr val="bg1"/>
              </a:solidFill>
            </a:endParaRPr>
          </a:p>
          <a:p>
            <a:pPr marL="628612" lvl="1" indent="-171450">
              <a:buFont typeface="Arial" panose="020B0604020202020204" pitchFamily="34" charset="0"/>
              <a:buChar char="•"/>
            </a:pPr>
            <a:r>
              <a:rPr lang="en-AU" sz="1500" dirty="0" smtClean="0">
                <a:solidFill>
                  <a:schemeClr val="bg1"/>
                </a:solidFill>
              </a:rPr>
              <a:t>Bishop, B. J., &amp; </a:t>
            </a:r>
            <a:r>
              <a:rPr lang="en-AU" sz="1500" dirty="0" err="1" smtClean="0">
                <a:solidFill>
                  <a:schemeClr val="bg1"/>
                </a:solidFill>
              </a:rPr>
              <a:t>Dzidic</a:t>
            </a:r>
            <a:r>
              <a:rPr lang="en-AU" sz="1500" dirty="0" smtClean="0">
                <a:solidFill>
                  <a:schemeClr val="bg1"/>
                </a:solidFill>
              </a:rPr>
              <a:t>, P. L. </a:t>
            </a:r>
            <a:r>
              <a:rPr lang="en-AU" sz="1500" dirty="0">
                <a:solidFill>
                  <a:schemeClr val="bg1"/>
                </a:solidFill>
              </a:rPr>
              <a:t>(2014). Dealing with Wicked Problems: Conducting a Causal Layered Analysis of Complex Social Psychological </a:t>
            </a:r>
            <a:r>
              <a:rPr lang="en-AU" sz="1500" dirty="0" smtClean="0">
                <a:solidFill>
                  <a:schemeClr val="bg1"/>
                </a:solidFill>
              </a:rPr>
              <a:t>Issues. </a:t>
            </a:r>
            <a:r>
              <a:rPr lang="en-AU" sz="1500" i="1" dirty="0" smtClean="0">
                <a:solidFill>
                  <a:schemeClr val="bg1"/>
                </a:solidFill>
              </a:rPr>
              <a:t>American Journal of Community Psychology</a:t>
            </a:r>
            <a:r>
              <a:rPr lang="en-AU" sz="1500" dirty="0" smtClean="0">
                <a:solidFill>
                  <a:schemeClr val="bg1"/>
                </a:solidFill>
              </a:rPr>
              <a:t>, 53(</a:t>
            </a:r>
            <a:r>
              <a:rPr lang="en-AU" sz="1500" i="1" dirty="0" smtClean="0">
                <a:solidFill>
                  <a:schemeClr val="bg1"/>
                </a:solidFill>
              </a:rPr>
              <a:t>1-2</a:t>
            </a:r>
            <a:r>
              <a:rPr lang="en-AU" sz="1500" dirty="0" smtClean="0">
                <a:solidFill>
                  <a:schemeClr val="bg1"/>
                </a:solidFill>
              </a:rPr>
              <a:t>).</a:t>
            </a:r>
          </a:p>
          <a:p>
            <a:pPr marL="0" indent="0">
              <a:buNone/>
            </a:pPr>
            <a:r>
              <a:rPr lang="en-AU" sz="1500" b="1" dirty="0" smtClean="0"/>
              <a:t>Thematic Analysis (TA</a:t>
            </a:r>
            <a:r>
              <a:rPr lang="en-AU" sz="1500" b="1" dirty="0"/>
              <a:t>)</a:t>
            </a:r>
            <a:endParaRPr lang="en-AU" sz="1500" dirty="0"/>
          </a:p>
          <a:p>
            <a:pPr marL="628612" lvl="1" indent="-171450">
              <a:buFont typeface="Arial" panose="020B0604020202020204" pitchFamily="34" charset="0"/>
              <a:buChar char="•"/>
            </a:pPr>
            <a:r>
              <a:rPr lang="en-AU" sz="1500" dirty="0">
                <a:solidFill>
                  <a:schemeClr val="bg1"/>
                </a:solidFill>
              </a:rPr>
              <a:t>Braun, V., &amp; Clarke, V. (2006). Using thematic analysis in psychology. </a:t>
            </a:r>
            <a:r>
              <a:rPr lang="en-AU" sz="1500" i="1" dirty="0">
                <a:solidFill>
                  <a:schemeClr val="bg1"/>
                </a:solidFill>
              </a:rPr>
              <a:t>Qualitative Research in Psychology</a:t>
            </a:r>
            <a:r>
              <a:rPr lang="en-AU" sz="1500" dirty="0">
                <a:solidFill>
                  <a:schemeClr val="bg1"/>
                </a:solidFill>
              </a:rPr>
              <a:t>, </a:t>
            </a:r>
            <a:r>
              <a:rPr lang="en-AU" sz="1500" dirty="0" smtClean="0">
                <a:solidFill>
                  <a:schemeClr val="bg1"/>
                </a:solidFill>
              </a:rPr>
              <a:t>3(</a:t>
            </a:r>
            <a:r>
              <a:rPr lang="en-AU" sz="1500" i="1" dirty="0" smtClean="0">
                <a:solidFill>
                  <a:schemeClr val="bg1"/>
                </a:solidFill>
              </a:rPr>
              <a:t>2</a:t>
            </a:r>
            <a:r>
              <a:rPr lang="en-AU" sz="1500" dirty="0" smtClean="0">
                <a:solidFill>
                  <a:schemeClr val="bg1"/>
                </a:solidFill>
              </a:rPr>
              <a:t>), </a:t>
            </a:r>
            <a:r>
              <a:rPr lang="en-AU" sz="1500" dirty="0">
                <a:solidFill>
                  <a:schemeClr val="bg1"/>
                </a:solidFill>
              </a:rPr>
              <a:t>77–101</a:t>
            </a:r>
            <a:r>
              <a:rPr lang="en-AU" sz="1500" dirty="0" smtClean="0">
                <a:solidFill>
                  <a:schemeClr val="bg1"/>
                </a:solidFill>
              </a:rPr>
              <a:t>.</a:t>
            </a:r>
            <a:endParaRPr lang="en-AU" sz="1500" dirty="0">
              <a:solidFill>
                <a:schemeClr val="bg1"/>
              </a:solidFill>
            </a:endParaRPr>
          </a:p>
          <a:p>
            <a:pPr marL="628612" lvl="1" indent="-171450">
              <a:buFont typeface="Arial" panose="020B0604020202020204" pitchFamily="34" charset="0"/>
              <a:buChar char="•"/>
            </a:pPr>
            <a:endParaRPr lang="en-AU" sz="1500" dirty="0" smtClean="0">
              <a:solidFill>
                <a:schemeClr val="bg1"/>
              </a:solidFill>
            </a:endParaRPr>
          </a:p>
          <a:p>
            <a:pPr marL="628612" lvl="1" indent="-171450">
              <a:buFont typeface="Arial" panose="020B0604020202020204" pitchFamily="34" charset="0"/>
              <a:buChar char="•"/>
            </a:pPr>
            <a:endParaRPr lang="en-AU" sz="1500" dirty="0">
              <a:solidFill>
                <a:schemeClr val="bg1"/>
              </a:solidFill>
            </a:endParaRPr>
          </a:p>
        </p:txBody>
      </p:sp>
    </p:spTree>
    <p:extLst>
      <p:ext uri="{BB962C8B-B14F-4D97-AF65-F5344CB8AC3E}">
        <p14:creationId xmlns:p14="http://schemas.microsoft.com/office/powerpoint/2010/main" val="85539201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dirty="0" smtClean="0"/>
              <a:t>Thank you</a:t>
            </a:r>
            <a:endParaRPr lang="en-AU" dirty="0"/>
          </a:p>
        </p:txBody>
      </p:sp>
      <p:sp>
        <p:nvSpPr>
          <p:cNvPr id="6" name="Text Placeholder 5"/>
          <p:cNvSpPr>
            <a:spLocks noGrp="1"/>
          </p:cNvSpPr>
          <p:nvPr>
            <p:ph type="body" sz="quarter" idx="12"/>
          </p:nvPr>
        </p:nvSpPr>
        <p:spPr/>
        <p:txBody>
          <a:bodyPr/>
          <a:lstStyle/>
          <a:p>
            <a:r>
              <a:rPr lang="en-AU" dirty="0" smtClean="0"/>
              <a:t>(insert link to download these slides)</a:t>
            </a:r>
            <a:endParaRPr lang="en-AU" dirty="0"/>
          </a:p>
        </p:txBody>
      </p:sp>
      <p:sp>
        <p:nvSpPr>
          <p:cNvPr id="7" name="Text Placeholder 6"/>
          <p:cNvSpPr>
            <a:spLocks noGrp="1"/>
          </p:cNvSpPr>
          <p:nvPr>
            <p:ph type="body" sz="quarter" idx="13"/>
          </p:nvPr>
        </p:nvSpPr>
        <p:spPr/>
        <p:txBody>
          <a:bodyPr>
            <a:noAutofit/>
          </a:bodyPr>
          <a:lstStyle/>
          <a:p>
            <a:r>
              <a:rPr lang="en-AU" sz="1400" dirty="0"/>
              <a:t>This research was supported by an Australian Government Research Training Program (RTP) Scholarship from the University of Western Australia and a scholarship from the CSIRO Research </a:t>
            </a:r>
            <a:r>
              <a:rPr lang="en-AU" sz="1400" dirty="0" smtClean="0"/>
              <a:t>Office to me, as well as a </a:t>
            </a:r>
            <a:r>
              <a:rPr lang="en-AU" sz="1400" dirty="0"/>
              <a:t>grant from the Climate Adaptation Flagship of the CSIRO awarded to </a:t>
            </a:r>
            <a:r>
              <a:rPr lang="en-AU" sz="1400" dirty="0" err="1" smtClean="0"/>
              <a:t>Dr.</a:t>
            </a:r>
            <a:r>
              <a:rPr lang="en-AU" sz="1400" dirty="0" smtClean="0"/>
              <a:t> Mark Hurlstone and </a:t>
            </a:r>
            <a:r>
              <a:rPr lang="en-AU" sz="1400" dirty="0" err="1" smtClean="0"/>
              <a:t>Dr.</a:t>
            </a:r>
            <a:r>
              <a:rPr lang="en-AU" sz="1400" dirty="0" smtClean="0"/>
              <a:t> Iain Walker.</a:t>
            </a:r>
          </a:p>
        </p:txBody>
      </p:sp>
    </p:spTree>
    <p:extLst>
      <p:ext uri="{BB962C8B-B14F-4D97-AF65-F5344CB8AC3E}">
        <p14:creationId xmlns:p14="http://schemas.microsoft.com/office/powerpoint/2010/main" val="39654320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solidFill>
            <a:schemeClr val="accent5">
              <a:lumMod val="40000"/>
              <a:lumOff val="60000"/>
              <a:alpha val="0"/>
            </a:schemeClr>
          </a:solidFill>
        </p:spPr>
      </p:sp>
      <p:sp>
        <p:nvSpPr>
          <p:cNvPr id="5" name="Title 4"/>
          <p:cNvSpPr>
            <a:spLocks noGrp="1"/>
          </p:cNvSpPr>
          <p:nvPr>
            <p:ph type="title"/>
          </p:nvPr>
        </p:nvSpPr>
        <p:spPr/>
        <p:txBody>
          <a:bodyPr/>
          <a:lstStyle/>
          <a:p>
            <a:r>
              <a:rPr lang="en-AU" dirty="0" smtClean="0"/>
              <a:t>A mental model perspective</a:t>
            </a:r>
            <a:endParaRPr lang="en-AU" dirty="0"/>
          </a:p>
        </p:txBody>
      </p:sp>
      <p:sp>
        <p:nvSpPr>
          <p:cNvPr id="6" name="Text Placeholder 5"/>
          <p:cNvSpPr>
            <a:spLocks noGrp="1"/>
          </p:cNvSpPr>
          <p:nvPr>
            <p:ph type="body" sz="quarter" idx="12"/>
          </p:nvPr>
        </p:nvSpPr>
        <p:spPr>
          <a:xfrm>
            <a:off x="5956170" y="3574543"/>
            <a:ext cx="6034158" cy="2015378"/>
          </a:xfrm>
        </p:spPr>
        <p:txBody>
          <a:bodyPr>
            <a:noAutofit/>
          </a:bodyPr>
          <a:lstStyle/>
          <a:p>
            <a:pPr marL="171450" indent="-171450" algn="l">
              <a:buFont typeface="Arial" panose="020B0604020202020204" pitchFamily="34" charset="0"/>
              <a:buChar char="•"/>
            </a:pPr>
            <a:r>
              <a:rPr lang="en-AU" sz="1400" dirty="0" smtClean="0"/>
              <a:t>Mental models are internalised models of a world, can be simulated and generate inferences</a:t>
            </a:r>
          </a:p>
          <a:p>
            <a:pPr marL="171450" indent="-171450" algn="l">
              <a:buFont typeface="Arial" panose="020B0604020202020204" pitchFamily="34" charset="0"/>
              <a:buChar char="•"/>
            </a:pPr>
            <a:r>
              <a:rPr lang="en-AU" sz="1400" dirty="0" smtClean="0"/>
              <a:t>A legacy of our interactions with the world and our combined understanding of it’s </a:t>
            </a:r>
            <a:r>
              <a:rPr lang="en-AU" sz="1400" dirty="0" smtClean="0"/>
              <a:t>dynamics</a:t>
            </a:r>
          </a:p>
          <a:p>
            <a:pPr marL="171450" indent="-171450" algn="l">
              <a:buFont typeface="Arial" panose="020B0604020202020204" pitchFamily="34" charset="0"/>
              <a:buChar char="•"/>
            </a:pPr>
            <a:r>
              <a:rPr lang="en-AU" sz="1400" dirty="0"/>
              <a:t>Mental models attempt to </a:t>
            </a:r>
            <a:r>
              <a:rPr lang="en-AU" sz="1400" i="1" dirty="0"/>
              <a:t>mirror</a:t>
            </a:r>
            <a:r>
              <a:rPr lang="en-AU" sz="1400" dirty="0"/>
              <a:t> the world, but often fall short (constrained cognitive capacity, constraints from ideology</a:t>
            </a:r>
            <a:r>
              <a:rPr lang="en-AU" sz="1400" dirty="0" smtClean="0"/>
              <a:t>)</a:t>
            </a:r>
            <a:endParaRPr lang="en-AU" sz="1400" dirty="0"/>
          </a:p>
          <a:p>
            <a:pPr marL="171450" indent="-171450" algn="l">
              <a:buFont typeface="Arial" panose="020B0604020202020204" pitchFamily="34" charset="0"/>
              <a:buChar char="•"/>
            </a:pPr>
            <a:r>
              <a:rPr lang="en-AU" sz="1400" dirty="0"/>
              <a:t>Differences in mental models of climate change correspond to differences in policy support. E.g</a:t>
            </a:r>
            <a:r>
              <a:rPr lang="en-AU" sz="1400" dirty="0" smtClean="0"/>
              <a:t>., </a:t>
            </a:r>
            <a:r>
              <a:rPr lang="en-AU" sz="1400" dirty="0" smtClean="0"/>
              <a:t>‘</a:t>
            </a:r>
            <a:r>
              <a:rPr lang="en-AU" sz="1400" dirty="0" smtClean="0"/>
              <a:t>Good </a:t>
            </a:r>
            <a:r>
              <a:rPr lang="en-AU" sz="1400" dirty="0"/>
              <a:t>Environmental </a:t>
            </a:r>
            <a:r>
              <a:rPr lang="en-AU" sz="1400" dirty="0" smtClean="0"/>
              <a:t>Practice’ </a:t>
            </a:r>
            <a:r>
              <a:rPr lang="en-AU" sz="1400" dirty="0" smtClean="0"/>
              <a:t>model</a:t>
            </a:r>
            <a:r>
              <a:rPr lang="en-AU" sz="1400" dirty="0"/>
              <a:t> </a:t>
            </a:r>
            <a:r>
              <a:rPr lang="en-AU" sz="1400" dirty="0" smtClean="0"/>
              <a:t>(Bostrom </a:t>
            </a:r>
            <a:r>
              <a:rPr lang="en-AU" sz="1400" dirty="0"/>
              <a:t>et al., </a:t>
            </a:r>
            <a:r>
              <a:rPr lang="en-AU" sz="1400" dirty="0" smtClean="0"/>
              <a:t>2012; </a:t>
            </a:r>
            <a:r>
              <a:rPr lang="da-DK" sz="1400" dirty="0"/>
              <a:t>Read et al., 1994; Reynolds et al., </a:t>
            </a:r>
            <a:r>
              <a:rPr lang="da-DK" sz="1400" dirty="0" smtClean="0"/>
              <a:t>2010)</a:t>
            </a:r>
            <a:endParaRPr lang="en-AU" sz="1400" dirty="0"/>
          </a:p>
          <a:p>
            <a:pPr marL="171450" indent="-171450" algn="l">
              <a:buFont typeface="Arial" panose="020B0604020202020204" pitchFamily="34" charset="0"/>
              <a:buChar char="•"/>
            </a:pPr>
            <a:endParaRPr lang="en-AU" dirty="0"/>
          </a:p>
        </p:txBody>
      </p:sp>
      <p:pic>
        <p:nvPicPr>
          <p:cNvPr id="1026" name="Picture 2" descr="ozone hole and greenhouse g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842" y="1997582"/>
            <a:ext cx="4495800" cy="33051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433534" y="5436032"/>
            <a:ext cx="2820415" cy="307777"/>
          </a:xfrm>
          <a:prstGeom prst="rect">
            <a:avLst/>
          </a:prstGeom>
          <a:noFill/>
        </p:spPr>
        <p:txBody>
          <a:bodyPr wrap="square" rtlCol="0">
            <a:spAutoFit/>
          </a:bodyPr>
          <a:lstStyle/>
          <a:p>
            <a:pPr algn="ctr"/>
            <a:r>
              <a:rPr lang="en-AU" sz="1400" dirty="0" smtClean="0">
                <a:solidFill>
                  <a:schemeClr val="accent3"/>
                </a:solidFill>
                <a:hlinkClick r:id="rId4"/>
              </a:rPr>
              <a:t>(Ian Webster for CRED, 2009) </a:t>
            </a:r>
            <a:endParaRPr lang="en-AU" sz="1400" dirty="0">
              <a:solidFill>
                <a:schemeClr val="accent3"/>
              </a:solidFill>
            </a:endParaRPr>
          </a:p>
        </p:txBody>
      </p:sp>
    </p:spTree>
    <p:extLst>
      <p:ext uri="{BB962C8B-B14F-4D97-AF65-F5344CB8AC3E}">
        <p14:creationId xmlns:p14="http://schemas.microsoft.com/office/powerpoint/2010/main" val="16778022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p:sp>
      <p:sp>
        <p:nvSpPr>
          <p:cNvPr id="32" name="Rectangle 31"/>
          <p:cNvSpPr/>
          <p:nvPr/>
        </p:nvSpPr>
        <p:spPr>
          <a:xfrm>
            <a:off x="378134" y="2451100"/>
            <a:ext cx="11200829" cy="2165350"/>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en-AU"/>
          </a:p>
        </p:txBody>
      </p:sp>
      <p:sp>
        <p:nvSpPr>
          <p:cNvPr id="5" name="Title 4"/>
          <p:cNvSpPr>
            <a:spLocks noGrp="1"/>
          </p:cNvSpPr>
          <p:nvPr>
            <p:ph type="title"/>
          </p:nvPr>
        </p:nvSpPr>
        <p:spPr/>
        <p:txBody>
          <a:bodyPr/>
          <a:lstStyle/>
          <a:p>
            <a:r>
              <a:rPr lang="en-AU" dirty="0" smtClean="0"/>
              <a:t>Mental models</a:t>
            </a:r>
            <a:endParaRPr lang="en-AU" dirty="0"/>
          </a:p>
        </p:txBody>
      </p:sp>
      <p:sp>
        <p:nvSpPr>
          <p:cNvPr id="6" name="Text Placeholder 5"/>
          <p:cNvSpPr>
            <a:spLocks noGrp="1"/>
          </p:cNvSpPr>
          <p:nvPr>
            <p:ph type="body" sz="quarter" idx="12"/>
          </p:nvPr>
        </p:nvSpPr>
        <p:spPr/>
        <p:txBody>
          <a:bodyPr>
            <a:normAutofit/>
          </a:bodyPr>
          <a:lstStyle/>
          <a:p>
            <a:r>
              <a:rPr lang="en-AU" sz="1400" dirty="0" smtClean="0"/>
              <a:t>Different mental models of climate change generate different inferences</a:t>
            </a:r>
            <a:endParaRPr lang="en-AU" sz="1400" dirty="0"/>
          </a:p>
        </p:txBody>
      </p:sp>
      <p:sp>
        <p:nvSpPr>
          <p:cNvPr id="8" name="TextBox 7"/>
          <p:cNvSpPr txBox="1"/>
          <p:nvPr/>
        </p:nvSpPr>
        <p:spPr>
          <a:xfrm>
            <a:off x="378134" y="357509"/>
            <a:ext cx="11200829" cy="2031325"/>
          </a:xfrm>
          <a:prstGeom prst="rect">
            <a:avLst/>
          </a:prstGeom>
          <a:solidFill>
            <a:schemeClr val="bg1"/>
          </a:solidFill>
          <a:ln w="28575">
            <a:solidFill>
              <a:schemeClr val="accent1"/>
            </a:solidFill>
          </a:ln>
        </p:spPr>
        <p:txBody>
          <a:bodyPr wrap="square" rtlCol="0">
            <a:spAutoFit/>
          </a:bodyPr>
          <a:lstStyle/>
          <a:p>
            <a:r>
              <a:rPr lang="en-AU" dirty="0" smtClean="0"/>
              <a:t>Greenhouse gas</a:t>
            </a:r>
          </a:p>
          <a:p>
            <a:r>
              <a:rPr lang="en-AU" dirty="0" smtClean="0"/>
              <a:t>model</a:t>
            </a:r>
          </a:p>
          <a:p>
            <a:endParaRPr lang="en-AU" dirty="0"/>
          </a:p>
          <a:p>
            <a:endParaRPr lang="en-AU" dirty="0" smtClean="0"/>
          </a:p>
          <a:p>
            <a:endParaRPr lang="en-AU" dirty="0"/>
          </a:p>
          <a:p>
            <a:endParaRPr lang="en-AU" dirty="0" smtClean="0"/>
          </a:p>
          <a:p>
            <a:endParaRPr lang="en-AU" dirty="0"/>
          </a:p>
        </p:txBody>
      </p:sp>
      <p:sp>
        <p:nvSpPr>
          <p:cNvPr id="9" name="TextBox 8"/>
          <p:cNvSpPr txBox="1"/>
          <p:nvPr/>
        </p:nvSpPr>
        <p:spPr>
          <a:xfrm>
            <a:off x="492104" y="2656612"/>
            <a:ext cx="2227561" cy="1754326"/>
          </a:xfrm>
          <a:prstGeom prst="rect">
            <a:avLst/>
          </a:prstGeom>
          <a:solidFill>
            <a:schemeClr val="bg1"/>
          </a:solidFill>
          <a:ln w="28575">
            <a:solidFill>
              <a:schemeClr val="bg1"/>
            </a:solidFill>
          </a:ln>
        </p:spPr>
        <p:txBody>
          <a:bodyPr wrap="square" rtlCol="0">
            <a:spAutoFit/>
          </a:bodyPr>
          <a:lstStyle/>
          <a:p>
            <a:r>
              <a:rPr lang="en-AU" dirty="0"/>
              <a:t>‘Good Environmental Practice’ </a:t>
            </a:r>
            <a:r>
              <a:rPr lang="en-AU" dirty="0" smtClean="0"/>
              <a:t>model</a:t>
            </a:r>
          </a:p>
          <a:p>
            <a:r>
              <a:rPr lang="en-AU" dirty="0" smtClean="0"/>
              <a:t>(</a:t>
            </a:r>
            <a:r>
              <a:rPr lang="en-AU" dirty="0" smtClean="0">
                <a:hlinkClick r:id="rId3"/>
              </a:rPr>
              <a:t>Bostrom </a:t>
            </a:r>
            <a:r>
              <a:rPr lang="en-AU" dirty="0">
                <a:hlinkClick r:id="rId3"/>
              </a:rPr>
              <a:t>et al., 2012</a:t>
            </a:r>
            <a:r>
              <a:rPr lang="en-AU" dirty="0"/>
              <a:t>; </a:t>
            </a:r>
            <a:r>
              <a:rPr lang="da-DK" dirty="0" smtClean="0">
                <a:hlinkClick r:id="rId4"/>
              </a:rPr>
              <a:t>Read et al., 1994</a:t>
            </a:r>
            <a:r>
              <a:rPr lang="da-DK" dirty="0" smtClean="0"/>
              <a:t>)</a:t>
            </a:r>
            <a:endParaRPr lang="en-AU" dirty="0"/>
          </a:p>
        </p:txBody>
      </p:sp>
      <p:sp>
        <p:nvSpPr>
          <p:cNvPr id="10" name="TextBox 9"/>
          <p:cNvSpPr txBox="1"/>
          <p:nvPr/>
        </p:nvSpPr>
        <p:spPr>
          <a:xfrm>
            <a:off x="2908732" y="773007"/>
            <a:ext cx="2143914" cy="646331"/>
          </a:xfrm>
          <a:prstGeom prst="rect">
            <a:avLst/>
          </a:prstGeom>
          <a:solidFill>
            <a:schemeClr val="bg1"/>
          </a:solidFill>
          <a:ln w="28575">
            <a:solidFill>
              <a:schemeClr val="accent1"/>
            </a:solidFill>
          </a:ln>
        </p:spPr>
        <p:txBody>
          <a:bodyPr wrap="square" rtlCol="0">
            <a:spAutoFit/>
          </a:bodyPr>
          <a:lstStyle/>
          <a:p>
            <a:r>
              <a:rPr lang="en-AU" dirty="0" smtClean="0"/>
              <a:t>Greenhouse gases</a:t>
            </a:r>
          </a:p>
          <a:p>
            <a:r>
              <a:rPr lang="en-AU" dirty="0" smtClean="0"/>
              <a:t>(e.g., CO</a:t>
            </a:r>
            <a:r>
              <a:rPr lang="en-AU" baseline="-25000" dirty="0" smtClean="0"/>
              <a:t>2</a:t>
            </a:r>
            <a:r>
              <a:rPr lang="en-AU" dirty="0" smtClean="0"/>
              <a:t>)</a:t>
            </a:r>
            <a:endParaRPr lang="en-AU" dirty="0"/>
          </a:p>
        </p:txBody>
      </p:sp>
      <p:sp>
        <p:nvSpPr>
          <p:cNvPr id="11" name="TextBox 10"/>
          <p:cNvSpPr txBox="1"/>
          <p:nvPr/>
        </p:nvSpPr>
        <p:spPr>
          <a:xfrm>
            <a:off x="5955586" y="911506"/>
            <a:ext cx="2143914" cy="369332"/>
          </a:xfrm>
          <a:prstGeom prst="rect">
            <a:avLst/>
          </a:prstGeom>
          <a:solidFill>
            <a:schemeClr val="bg1"/>
          </a:solidFill>
          <a:ln w="28575">
            <a:solidFill>
              <a:schemeClr val="accent1"/>
            </a:solidFill>
          </a:ln>
        </p:spPr>
        <p:txBody>
          <a:bodyPr wrap="square" rtlCol="0">
            <a:spAutoFit/>
          </a:bodyPr>
          <a:lstStyle/>
          <a:p>
            <a:pPr algn="ctr"/>
            <a:r>
              <a:rPr lang="en-AU" dirty="0" smtClean="0"/>
              <a:t>Climate change</a:t>
            </a:r>
            <a:endParaRPr lang="en-AU" dirty="0"/>
          </a:p>
        </p:txBody>
      </p:sp>
      <p:sp>
        <p:nvSpPr>
          <p:cNvPr id="12" name="TextBox 11"/>
          <p:cNvSpPr txBox="1"/>
          <p:nvPr/>
        </p:nvSpPr>
        <p:spPr>
          <a:xfrm>
            <a:off x="9002440" y="496008"/>
            <a:ext cx="2143914" cy="1200329"/>
          </a:xfrm>
          <a:prstGeom prst="rect">
            <a:avLst/>
          </a:prstGeom>
          <a:solidFill>
            <a:schemeClr val="bg1"/>
          </a:solidFill>
          <a:ln w="28575">
            <a:solidFill>
              <a:schemeClr val="accent1"/>
            </a:solidFill>
          </a:ln>
        </p:spPr>
        <p:txBody>
          <a:bodyPr wrap="square" rtlCol="0">
            <a:spAutoFit/>
          </a:bodyPr>
          <a:lstStyle/>
          <a:p>
            <a:r>
              <a:rPr lang="en-AU" dirty="0" smtClean="0"/>
              <a:t>Reducing greenhouse gas emissions</a:t>
            </a:r>
          </a:p>
          <a:p>
            <a:r>
              <a:rPr lang="en-AU" dirty="0" smtClean="0"/>
              <a:t>(e.g., carbon tax)</a:t>
            </a:r>
            <a:endParaRPr lang="en-AU" dirty="0"/>
          </a:p>
        </p:txBody>
      </p:sp>
      <p:sp>
        <p:nvSpPr>
          <p:cNvPr id="13" name="TextBox 12"/>
          <p:cNvSpPr txBox="1"/>
          <p:nvPr/>
        </p:nvSpPr>
        <p:spPr>
          <a:xfrm>
            <a:off x="2908732" y="2903457"/>
            <a:ext cx="2143914" cy="923330"/>
          </a:xfrm>
          <a:prstGeom prst="rect">
            <a:avLst/>
          </a:prstGeom>
          <a:solidFill>
            <a:schemeClr val="bg1"/>
          </a:solidFill>
          <a:ln w="28575">
            <a:solidFill>
              <a:schemeClr val="accent1"/>
            </a:solidFill>
          </a:ln>
        </p:spPr>
        <p:txBody>
          <a:bodyPr wrap="square" rtlCol="0">
            <a:spAutoFit/>
          </a:bodyPr>
          <a:lstStyle/>
          <a:p>
            <a:r>
              <a:rPr lang="en-AU" dirty="0" smtClean="0"/>
              <a:t>Bad environmental practices</a:t>
            </a:r>
          </a:p>
          <a:p>
            <a:r>
              <a:rPr lang="en-AU" dirty="0" smtClean="0"/>
              <a:t>(e.g., pollution)</a:t>
            </a:r>
            <a:endParaRPr lang="en-AU" dirty="0"/>
          </a:p>
        </p:txBody>
      </p:sp>
      <p:sp>
        <p:nvSpPr>
          <p:cNvPr id="14" name="TextBox 13"/>
          <p:cNvSpPr txBox="1"/>
          <p:nvPr/>
        </p:nvSpPr>
        <p:spPr>
          <a:xfrm>
            <a:off x="5955586" y="3180456"/>
            <a:ext cx="2143914" cy="369332"/>
          </a:xfrm>
          <a:prstGeom prst="rect">
            <a:avLst/>
          </a:prstGeom>
          <a:solidFill>
            <a:schemeClr val="bg1"/>
          </a:solidFill>
          <a:ln w="28575">
            <a:solidFill>
              <a:schemeClr val="accent1"/>
            </a:solidFill>
          </a:ln>
        </p:spPr>
        <p:txBody>
          <a:bodyPr wrap="square" rtlCol="0">
            <a:spAutoFit/>
          </a:bodyPr>
          <a:lstStyle/>
          <a:p>
            <a:pPr algn="ctr"/>
            <a:r>
              <a:rPr lang="en-AU" dirty="0" smtClean="0"/>
              <a:t>Climate change</a:t>
            </a:r>
            <a:endParaRPr lang="en-AU" dirty="0"/>
          </a:p>
        </p:txBody>
      </p:sp>
      <p:sp>
        <p:nvSpPr>
          <p:cNvPr id="15" name="TextBox 14"/>
          <p:cNvSpPr txBox="1"/>
          <p:nvPr/>
        </p:nvSpPr>
        <p:spPr>
          <a:xfrm>
            <a:off x="9002440" y="2764958"/>
            <a:ext cx="2143914" cy="1477328"/>
          </a:xfrm>
          <a:prstGeom prst="rect">
            <a:avLst/>
          </a:prstGeom>
          <a:solidFill>
            <a:schemeClr val="bg1"/>
          </a:solidFill>
          <a:ln w="28575">
            <a:solidFill>
              <a:schemeClr val="accent1"/>
            </a:solidFill>
          </a:ln>
        </p:spPr>
        <p:txBody>
          <a:bodyPr wrap="square" rtlCol="0">
            <a:spAutoFit/>
          </a:bodyPr>
          <a:lstStyle/>
          <a:p>
            <a:r>
              <a:rPr lang="en-AU" dirty="0" smtClean="0"/>
              <a:t>Good environmental practices</a:t>
            </a:r>
          </a:p>
          <a:p>
            <a:r>
              <a:rPr lang="en-AU" dirty="0" smtClean="0"/>
              <a:t>(e.g., recycling, planting trees)</a:t>
            </a:r>
            <a:endParaRPr lang="en-AU" dirty="0"/>
          </a:p>
        </p:txBody>
      </p:sp>
      <p:cxnSp>
        <p:nvCxnSpPr>
          <p:cNvPr id="17" name="Straight Arrow Connector 16"/>
          <p:cNvCxnSpPr>
            <a:stCxn id="10" idx="3"/>
            <a:endCxn id="11" idx="1"/>
          </p:cNvCxnSpPr>
          <p:nvPr/>
        </p:nvCxnSpPr>
        <p:spPr>
          <a:xfrm flipV="1">
            <a:off x="5052646" y="1096172"/>
            <a:ext cx="902940"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2" idx="1"/>
            <a:endCxn id="11" idx="3"/>
          </p:cNvCxnSpPr>
          <p:nvPr/>
        </p:nvCxnSpPr>
        <p:spPr>
          <a:xfrm flipH="1" flipV="1">
            <a:off x="8099500" y="1096172"/>
            <a:ext cx="902940"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2033" y="911506"/>
            <a:ext cx="444500" cy="369332"/>
          </a:xfrm>
          <a:prstGeom prst="rect">
            <a:avLst/>
          </a:prstGeom>
          <a:solidFill>
            <a:srgbClr val="92D050"/>
          </a:solidFill>
          <a:ln w="12700">
            <a:solidFill>
              <a:schemeClr val="accent1"/>
            </a:solidFill>
          </a:ln>
        </p:spPr>
        <p:txBody>
          <a:bodyPr wrap="square" rtlCol="0">
            <a:spAutoFit/>
          </a:bodyPr>
          <a:lstStyle/>
          <a:p>
            <a:pPr algn="ctr"/>
            <a:r>
              <a:rPr lang="en-AU" dirty="0" smtClean="0"/>
              <a:t>+</a:t>
            </a:r>
            <a:endParaRPr lang="en-AU" dirty="0"/>
          </a:p>
        </p:txBody>
      </p:sp>
      <p:sp>
        <p:nvSpPr>
          <p:cNvPr id="22" name="TextBox 21"/>
          <p:cNvSpPr txBox="1"/>
          <p:nvPr/>
        </p:nvSpPr>
        <p:spPr>
          <a:xfrm>
            <a:off x="8389403" y="911506"/>
            <a:ext cx="444500" cy="369332"/>
          </a:xfrm>
          <a:prstGeom prst="rect">
            <a:avLst/>
          </a:prstGeom>
          <a:solidFill>
            <a:srgbClr val="FF0000"/>
          </a:solidFill>
          <a:ln w="12700">
            <a:solidFill>
              <a:schemeClr val="accent1"/>
            </a:solidFill>
          </a:ln>
        </p:spPr>
        <p:txBody>
          <a:bodyPr wrap="square" rtlCol="0">
            <a:spAutoFit/>
          </a:bodyPr>
          <a:lstStyle/>
          <a:p>
            <a:pPr algn="ctr"/>
            <a:r>
              <a:rPr lang="en-AU" dirty="0" smtClean="0"/>
              <a:t>-</a:t>
            </a:r>
            <a:endParaRPr lang="en-AU" dirty="0"/>
          </a:p>
        </p:txBody>
      </p:sp>
      <p:cxnSp>
        <p:nvCxnSpPr>
          <p:cNvPr id="23" name="Straight Arrow Connector 22"/>
          <p:cNvCxnSpPr/>
          <p:nvPr/>
        </p:nvCxnSpPr>
        <p:spPr>
          <a:xfrm flipV="1">
            <a:off x="5052646" y="3365122"/>
            <a:ext cx="902940"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8099500" y="3365122"/>
            <a:ext cx="902940" cy="1"/>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62033" y="3180456"/>
            <a:ext cx="444500" cy="369332"/>
          </a:xfrm>
          <a:prstGeom prst="rect">
            <a:avLst/>
          </a:prstGeom>
          <a:solidFill>
            <a:srgbClr val="92D050"/>
          </a:solidFill>
          <a:ln w="12700">
            <a:solidFill>
              <a:schemeClr val="accent1"/>
            </a:solidFill>
          </a:ln>
        </p:spPr>
        <p:txBody>
          <a:bodyPr wrap="square" rtlCol="0">
            <a:spAutoFit/>
          </a:bodyPr>
          <a:lstStyle/>
          <a:p>
            <a:pPr algn="ctr"/>
            <a:r>
              <a:rPr lang="en-AU" dirty="0" smtClean="0"/>
              <a:t>+</a:t>
            </a:r>
            <a:endParaRPr lang="en-AU" dirty="0"/>
          </a:p>
        </p:txBody>
      </p:sp>
      <p:sp>
        <p:nvSpPr>
          <p:cNvPr id="26" name="TextBox 25"/>
          <p:cNvSpPr txBox="1"/>
          <p:nvPr/>
        </p:nvSpPr>
        <p:spPr>
          <a:xfrm>
            <a:off x="8389403" y="3180456"/>
            <a:ext cx="444500" cy="369332"/>
          </a:xfrm>
          <a:prstGeom prst="rect">
            <a:avLst/>
          </a:prstGeom>
          <a:solidFill>
            <a:srgbClr val="FF0000"/>
          </a:solidFill>
          <a:ln w="12700">
            <a:solidFill>
              <a:schemeClr val="accent1"/>
            </a:solidFill>
          </a:ln>
        </p:spPr>
        <p:txBody>
          <a:bodyPr wrap="square" rtlCol="0">
            <a:spAutoFit/>
          </a:bodyPr>
          <a:lstStyle/>
          <a:p>
            <a:pPr algn="ctr"/>
            <a:r>
              <a:rPr lang="en-AU" dirty="0" smtClean="0"/>
              <a:t>-</a:t>
            </a:r>
            <a:endParaRPr lang="en-AU" dirty="0"/>
          </a:p>
        </p:txBody>
      </p:sp>
      <p:sp>
        <p:nvSpPr>
          <p:cNvPr id="27" name="TextBox 26"/>
          <p:cNvSpPr txBox="1"/>
          <p:nvPr/>
        </p:nvSpPr>
        <p:spPr>
          <a:xfrm>
            <a:off x="2908732" y="1540874"/>
            <a:ext cx="2143914" cy="369332"/>
          </a:xfrm>
          <a:prstGeom prst="rect">
            <a:avLst/>
          </a:prstGeom>
          <a:solidFill>
            <a:schemeClr val="bg1"/>
          </a:solidFill>
          <a:ln w="28575">
            <a:noFill/>
          </a:ln>
        </p:spPr>
        <p:txBody>
          <a:bodyPr wrap="square" rtlCol="0">
            <a:spAutoFit/>
          </a:bodyPr>
          <a:lstStyle/>
          <a:p>
            <a:pPr algn="ctr"/>
            <a:r>
              <a:rPr lang="en-AU" i="1" dirty="0" smtClean="0">
                <a:solidFill>
                  <a:schemeClr val="tx2"/>
                </a:solidFill>
              </a:rPr>
              <a:t>causes</a:t>
            </a:r>
            <a:endParaRPr lang="en-AU" i="1" dirty="0">
              <a:solidFill>
                <a:schemeClr val="tx2"/>
              </a:solidFill>
            </a:endParaRPr>
          </a:p>
        </p:txBody>
      </p:sp>
      <p:sp>
        <p:nvSpPr>
          <p:cNvPr id="28" name="TextBox 27"/>
          <p:cNvSpPr txBox="1"/>
          <p:nvPr/>
        </p:nvSpPr>
        <p:spPr>
          <a:xfrm>
            <a:off x="2908732" y="3883428"/>
            <a:ext cx="2143914" cy="369332"/>
          </a:xfrm>
          <a:prstGeom prst="rect">
            <a:avLst/>
          </a:prstGeom>
          <a:solidFill>
            <a:schemeClr val="bg1"/>
          </a:solidFill>
          <a:ln w="28575">
            <a:noFill/>
          </a:ln>
        </p:spPr>
        <p:txBody>
          <a:bodyPr wrap="square" rtlCol="0">
            <a:spAutoFit/>
          </a:bodyPr>
          <a:lstStyle/>
          <a:p>
            <a:pPr algn="ctr"/>
            <a:r>
              <a:rPr lang="en-AU" i="1" dirty="0" smtClean="0">
                <a:solidFill>
                  <a:schemeClr val="tx2"/>
                </a:solidFill>
              </a:rPr>
              <a:t>causes</a:t>
            </a:r>
            <a:endParaRPr lang="en-AU" i="1" dirty="0">
              <a:solidFill>
                <a:schemeClr val="tx2"/>
              </a:solidFill>
            </a:endParaRPr>
          </a:p>
        </p:txBody>
      </p:sp>
      <p:sp>
        <p:nvSpPr>
          <p:cNvPr id="29" name="TextBox 28"/>
          <p:cNvSpPr txBox="1"/>
          <p:nvPr/>
        </p:nvSpPr>
        <p:spPr>
          <a:xfrm>
            <a:off x="9002440" y="4261658"/>
            <a:ext cx="2143914" cy="369332"/>
          </a:xfrm>
          <a:prstGeom prst="rect">
            <a:avLst/>
          </a:prstGeom>
          <a:noFill/>
          <a:ln w="28575">
            <a:noFill/>
          </a:ln>
        </p:spPr>
        <p:txBody>
          <a:bodyPr wrap="square" rtlCol="0">
            <a:spAutoFit/>
          </a:bodyPr>
          <a:lstStyle/>
          <a:p>
            <a:pPr algn="ctr"/>
            <a:r>
              <a:rPr lang="en-AU" i="1" dirty="0" smtClean="0">
                <a:solidFill>
                  <a:schemeClr val="tx2"/>
                </a:solidFill>
              </a:rPr>
              <a:t>mitigation</a:t>
            </a:r>
            <a:endParaRPr lang="en-AU" i="1" dirty="0">
              <a:solidFill>
                <a:schemeClr val="tx2"/>
              </a:solidFill>
            </a:endParaRPr>
          </a:p>
        </p:txBody>
      </p:sp>
      <p:sp>
        <p:nvSpPr>
          <p:cNvPr id="30" name="TextBox 29"/>
          <p:cNvSpPr txBox="1"/>
          <p:nvPr/>
        </p:nvSpPr>
        <p:spPr>
          <a:xfrm>
            <a:off x="9002440" y="1761705"/>
            <a:ext cx="2143914" cy="369332"/>
          </a:xfrm>
          <a:prstGeom prst="rect">
            <a:avLst/>
          </a:prstGeom>
          <a:solidFill>
            <a:schemeClr val="bg1"/>
          </a:solidFill>
          <a:ln w="28575">
            <a:noFill/>
          </a:ln>
        </p:spPr>
        <p:txBody>
          <a:bodyPr wrap="square" rtlCol="0">
            <a:spAutoFit/>
          </a:bodyPr>
          <a:lstStyle/>
          <a:p>
            <a:pPr algn="ctr"/>
            <a:r>
              <a:rPr lang="en-AU" i="1" dirty="0" smtClean="0">
                <a:solidFill>
                  <a:schemeClr val="tx2"/>
                </a:solidFill>
              </a:rPr>
              <a:t>mitigation</a:t>
            </a:r>
            <a:endParaRPr lang="en-AU" i="1" dirty="0">
              <a:solidFill>
                <a:schemeClr val="tx2"/>
              </a:solidFill>
            </a:endParaRPr>
          </a:p>
        </p:txBody>
      </p:sp>
    </p:spTree>
    <p:extLst>
      <p:ext uri="{BB962C8B-B14F-4D97-AF65-F5344CB8AC3E}">
        <p14:creationId xmlns:p14="http://schemas.microsoft.com/office/powerpoint/2010/main" val="3711002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9" grpId="0" animBg="1"/>
      <p:bldP spid="12" grpId="0" animBg="1"/>
      <p:bldP spid="13" grpId="0" animBg="1"/>
      <p:bldP spid="14" grpId="0" animBg="1"/>
      <p:bldP spid="15" grpId="0" animBg="1"/>
      <p:bldP spid="22" grpId="0" animBg="1"/>
      <p:bldP spid="25" grpId="0" animBg="1"/>
      <p:bldP spid="26" grpId="0" animBg="1"/>
      <p:bldP spid="28" grpId="0" animBg="1"/>
      <p:bldP spid="29" grpId="0"/>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6"/>
          </p:nvPr>
        </p:nvSpPr>
        <p:spPr/>
      </p:sp>
      <p:sp>
        <p:nvSpPr>
          <p:cNvPr id="13" name="Title 12"/>
          <p:cNvSpPr>
            <a:spLocks noGrp="1"/>
          </p:cNvSpPr>
          <p:nvPr>
            <p:ph type="title"/>
          </p:nvPr>
        </p:nvSpPr>
        <p:spPr/>
        <p:txBody>
          <a:bodyPr/>
          <a:lstStyle/>
          <a:p>
            <a:r>
              <a:rPr lang="en-AU" dirty="0" smtClean="0"/>
              <a:t>Collecting public perceptions</a:t>
            </a:r>
            <a:endParaRPr lang="en-AU" dirty="0"/>
          </a:p>
        </p:txBody>
      </p:sp>
      <p:pic>
        <p:nvPicPr>
          <p:cNvPr id="27" name="Picture Placeholder 26"/>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6667" r="16667"/>
          <a:stretch>
            <a:fillRect/>
          </a:stretch>
        </p:blipFill>
        <p:spPr>
          <a:xfrm>
            <a:off x="5169958" y="2083827"/>
            <a:ext cx="1852083" cy="1852369"/>
          </a:xfrm>
        </p:spPr>
      </p:pic>
      <p:sp>
        <p:nvSpPr>
          <p:cNvPr id="14" name="Text Placeholder 13"/>
          <p:cNvSpPr>
            <a:spLocks noGrp="1"/>
          </p:cNvSpPr>
          <p:nvPr>
            <p:ph type="body" sz="quarter" idx="12"/>
          </p:nvPr>
        </p:nvSpPr>
        <p:spPr>
          <a:xfrm>
            <a:off x="4693420" y="4732205"/>
            <a:ext cx="2805161" cy="1193259"/>
          </a:xfrm>
        </p:spPr>
        <p:txBody>
          <a:bodyPr>
            <a:noAutofit/>
          </a:bodyPr>
          <a:lstStyle/>
          <a:p>
            <a:pPr marL="171450" indent="-171450">
              <a:buFont typeface="Arial" panose="020B0604020202020204" pitchFamily="34" charset="0"/>
              <a:buChar char="•"/>
            </a:pPr>
            <a:r>
              <a:rPr lang="en-AU" sz="1400" dirty="0" smtClean="0"/>
              <a:t>Intrusive data collection</a:t>
            </a:r>
          </a:p>
          <a:p>
            <a:pPr marL="171450" indent="-171450">
              <a:buFont typeface="Arial" panose="020B0604020202020204" pitchFamily="34" charset="0"/>
              <a:buChar char="•"/>
            </a:pPr>
            <a:r>
              <a:rPr lang="en-AU" sz="1400" dirty="0" smtClean="0"/>
              <a:t>Intensive to collect, transcribe, and analyse data</a:t>
            </a:r>
          </a:p>
          <a:p>
            <a:pPr marL="171450" indent="-171450">
              <a:buFont typeface="Arial" panose="020B0604020202020204" pitchFamily="34" charset="0"/>
              <a:buChar char="•"/>
            </a:pPr>
            <a:r>
              <a:rPr lang="en-AU" sz="1400" dirty="0" smtClean="0"/>
              <a:t>Controlled environment</a:t>
            </a:r>
          </a:p>
        </p:txBody>
      </p:sp>
      <p:sp>
        <p:nvSpPr>
          <p:cNvPr id="16" name="Text Placeholder 15"/>
          <p:cNvSpPr>
            <a:spLocks noGrp="1"/>
          </p:cNvSpPr>
          <p:nvPr>
            <p:ph type="body" sz="quarter" idx="14"/>
          </p:nvPr>
        </p:nvSpPr>
        <p:spPr>
          <a:xfrm>
            <a:off x="4693420" y="3992527"/>
            <a:ext cx="2805161" cy="390888"/>
          </a:xfrm>
        </p:spPr>
        <p:txBody>
          <a:bodyPr/>
          <a:lstStyle/>
          <a:p>
            <a:r>
              <a:rPr lang="en-AU" dirty="0" smtClean="0"/>
              <a:t>Qualitative</a:t>
            </a:r>
            <a:endParaRPr lang="en-AU" dirty="0"/>
          </a:p>
        </p:txBody>
      </p:sp>
      <p:sp>
        <p:nvSpPr>
          <p:cNvPr id="17" name="Text Placeholder 16"/>
          <p:cNvSpPr>
            <a:spLocks noGrp="1"/>
          </p:cNvSpPr>
          <p:nvPr>
            <p:ph type="body" sz="quarter" idx="15"/>
          </p:nvPr>
        </p:nvSpPr>
        <p:spPr/>
        <p:txBody>
          <a:bodyPr/>
          <a:lstStyle/>
          <a:p>
            <a:endParaRPr lang="en-AU"/>
          </a:p>
        </p:txBody>
      </p:sp>
      <p:pic>
        <p:nvPicPr>
          <p:cNvPr id="31" name="Picture Placeholder 30"/>
          <p:cNvPicPr>
            <a:picLocks noGrp="1" noChangeAspect="1"/>
          </p:cNvPicPr>
          <p:nvPr>
            <p:ph type="pic" sz="quarter" idx="19"/>
          </p:nvPr>
        </p:nvPicPr>
        <p:blipFill>
          <a:blip r:embed="rId4" cstate="print">
            <a:extLst>
              <a:ext uri="{28A0092B-C50C-407E-A947-70E740481C1C}">
                <a14:useLocalDpi xmlns:a14="http://schemas.microsoft.com/office/drawing/2010/main" val="0"/>
              </a:ext>
            </a:extLst>
          </a:blip>
          <a:srcRect/>
          <a:stretch>
            <a:fillRect/>
          </a:stretch>
        </p:blipFill>
        <p:spPr>
          <a:solidFill>
            <a:schemeClr val="accent5">
              <a:lumMod val="40000"/>
              <a:lumOff val="60000"/>
              <a:alpha val="0"/>
            </a:schemeClr>
          </a:solidFill>
        </p:spPr>
      </p:pic>
      <p:sp>
        <p:nvSpPr>
          <p:cNvPr id="22" name="Text Placeholder 21"/>
          <p:cNvSpPr>
            <a:spLocks noGrp="1"/>
          </p:cNvSpPr>
          <p:nvPr>
            <p:ph type="body" sz="quarter" idx="20"/>
          </p:nvPr>
        </p:nvSpPr>
        <p:spPr>
          <a:xfrm>
            <a:off x="8451274" y="4732205"/>
            <a:ext cx="3339674" cy="1193259"/>
          </a:xfrm>
        </p:spPr>
        <p:txBody>
          <a:bodyPr>
            <a:noAutofit/>
          </a:bodyPr>
          <a:lstStyle/>
          <a:p>
            <a:pPr marL="285750" indent="-285750">
              <a:buFont typeface="Arial" panose="020B0604020202020204" pitchFamily="34" charset="0"/>
              <a:buChar char="•"/>
            </a:pPr>
            <a:r>
              <a:rPr lang="en-AU" sz="1400" dirty="0" smtClean="0"/>
              <a:t>Environment not controlled by experimenter</a:t>
            </a:r>
          </a:p>
          <a:p>
            <a:pPr marL="285750" indent="-285750">
              <a:buFont typeface="Arial" panose="020B0604020202020204" pitchFamily="34" charset="0"/>
              <a:buChar char="•"/>
            </a:pPr>
            <a:r>
              <a:rPr lang="en-AU" sz="1400" dirty="0" smtClean="0"/>
              <a:t>Diverse </a:t>
            </a:r>
            <a:r>
              <a:rPr lang="en-AU" sz="1400" dirty="0" smtClean="0"/>
              <a:t>data</a:t>
            </a:r>
            <a:endParaRPr lang="en-AU" sz="1400" dirty="0" smtClean="0"/>
          </a:p>
          <a:p>
            <a:pPr marL="285750" indent="-285750">
              <a:buFont typeface="Arial" panose="020B0604020202020204" pitchFamily="34" charset="0"/>
              <a:buChar char="•"/>
            </a:pPr>
            <a:r>
              <a:rPr lang="en-AU" sz="1400" dirty="0" smtClean="0"/>
              <a:t>No probes required to generate data</a:t>
            </a:r>
          </a:p>
          <a:p>
            <a:pPr marL="285750" indent="-285750">
              <a:buFont typeface="Arial" panose="020B0604020202020204" pitchFamily="34" charset="0"/>
              <a:buChar char="•"/>
            </a:pPr>
            <a:r>
              <a:rPr lang="en-AU" sz="1400" dirty="0" smtClean="0"/>
              <a:t>Can be difficult to understand meaning</a:t>
            </a:r>
            <a:endParaRPr lang="en-AU" sz="1400" dirty="0"/>
          </a:p>
        </p:txBody>
      </p:sp>
      <p:sp>
        <p:nvSpPr>
          <p:cNvPr id="23" name="Text Placeholder 22"/>
          <p:cNvSpPr>
            <a:spLocks noGrp="1"/>
          </p:cNvSpPr>
          <p:nvPr>
            <p:ph type="body" sz="quarter" idx="21"/>
          </p:nvPr>
        </p:nvSpPr>
        <p:spPr/>
        <p:txBody>
          <a:bodyPr/>
          <a:lstStyle/>
          <a:p>
            <a:r>
              <a:rPr lang="en-AU" dirty="0" smtClean="0"/>
              <a:t>Observation/Naturalistic</a:t>
            </a:r>
            <a:endParaRPr lang="en-AU" dirty="0"/>
          </a:p>
        </p:txBody>
      </p:sp>
      <p:sp>
        <p:nvSpPr>
          <p:cNvPr id="24" name="Text Placeholder 23"/>
          <p:cNvSpPr>
            <a:spLocks noGrp="1"/>
          </p:cNvSpPr>
          <p:nvPr>
            <p:ph type="body" sz="quarter" idx="22"/>
          </p:nvPr>
        </p:nvSpPr>
        <p:spPr>
          <a:xfrm>
            <a:off x="4693420" y="4408913"/>
            <a:ext cx="2805161" cy="293685"/>
          </a:xfrm>
        </p:spPr>
        <p:txBody>
          <a:bodyPr>
            <a:normAutofit lnSpcReduction="10000"/>
          </a:bodyPr>
          <a:lstStyle/>
          <a:p>
            <a:r>
              <a:rPr lang="en-AU" sz="1400" dirty="0" smtClean="0"/>
              <a:t>Interviews, focus groups</a:t>
            </a:r>
            <a:endParaRPr lang="en-AU" sz="1400" dirty="0"/>
          </a:p>
        </p:txBody>
      </p:sp>
      <p:sp>
        <p:nvSpPr>
          <p:cNvPr id="26" name="Text Placeholder 25"/>
          <p:cNvSpPr>
            <a:spLocks noGrp="1"/>
          </p:cNvSpPr>
          <p:nvPr>
            <p:ph type="body" sz="quarter" idx="24"/>
          </p:nvPr>
        </p:nvSpPr>
        <p:spPr/>
        <p:txBody>
          <a:bodyPr>
            <a:noAutofit/>
          </a:bodyPr>
          <a:lstStyle/>
          <a:p>
            <a:r>
              <a:rPr lang="en-AU" sz="1400" dirty="0" smtClean="0"/>
              <a:t>Social media</a:t>
            </a:r>
            <a:endParaRPr lang="en-AU" sz="1400" dirty="0"/>
          </a:p>
        </p:txBody>
      </p:sp>
      <p:pic>
        <p:nvPicPr>
          <p:cNvPr id="18" name="Picture Placeholder 27"/>
          <p:cNvPicPr>
            <a:picLocks noChangeAspect="1"/>
          </p:cNvPicPr>
          <p:nvPr/>
        </p:nvPicPr>
        <p:blipFill>
          <a:blip r:embed="rId5">
            <a:extLst>
              <a:ext uri="{28A0092B-C50C-407E-A947-70E740481C1C}">
                <a14:useLocalDpi xmlns:a14="http://schemas.microsoft.com/office/drawing/2010/main" val="0"/>
              </a:ext>
            </a:extLst>
          </a:blip>
          <a:srcRect l="16667" r="16667"/>
          <a:stretch>
            <a:fillRect/>
          </a:stretch>
        </p:blipFill>
        <p:spPr>
          <a:xfrm>
            <a:off x="1438948" y="2083827"/>
            <a:ext cx="1852083" cy="1852369"/>
          </a:xfrm>
          <a:prstGeom prst="ellipse">
            <a:avLst/>
          </a:prstGeom>
          <a:solidFill>
            <a:schemeClr val="accent5">
              <a:lumMod val="40000"/>
              <a:lumOff val="60000"/>
            </a:schemeClr>
          </a:solidFill>
        </p:spPr>
      </p:pic>
      <p:sp>
        <p:nvSpPr>
          <p:cNvPr id="21" name="Text Placeholder 18"/>
          <p:cNvSpPr txBox="1">
            <a:spLocks/>
          </p:cNvSpPr>
          <p:nvPr/>
        </p:nvSpPr>
        <p:spPr>
          <a:xfrm>
            <a:off x="962410" y="4732205"/>
            <a:ext cx="2805161" cy="1193259"/>
          </a:xfrm>
          <a:prstGeom prst="rect">
            <a:avLst/>
          </a:prstGeom>
        </p:spPr>
        <p:txBody>
          <a:bodyPr vert="horz" lIns="91440" tIns="45720" rIns="91440" bIns="45720" rtlCol="0" anchor="t">
            <a:noAutofit/>
          </a:bodyPr>
          <a:lstStyle>
            <a:lvl1pPr marL="0" indent="0" algn="l" defTabSz="914324" rtl="0" eaLnBrk="1" latinLnBrk="0" hangingPunct="1">
              <a:lnSpc>
                <a:spcPct val="160000"/>
              </a:lnSpc>
              <a:spcBef>
                <a:spcPts val="0"/>
              </a:spcBef>
              <a:buFontTx/>
              <a:buNone/>
              <a:defRPr kumimoji="1" sz="1067" kern="1200" baseline="0">
                <a:solidFill>
                  <a:schemeClr val="tx2"/>
                </a:solidFill>
                <a:latin typeface="+mn-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buFont typeface="Arial" panose="020B0604020202020204" pitchFamily="34" charset="0"/>
              <a:buChar char="•"/>
            </a:pPr>
            <a:r>
              <a:rPr lang="en-AU" sz="1400" smtClean="0"/>
              <a:t>Easier to analyse</a:t>
            </a:r>
          </a:p>
          <a:p>
            <a:pPr marL="171450" indent="-171450">
              <a:buFont typeface="Arial" panose="020B0604020202020204" pitchFamily="34" charset="0"/>
              <a:buChar char="•"/>
            </a:pPr>
            <a:r>
              <a:rPr lang="en-AU" sz="1400" smtClean="0"/>
              <a:t>Controlled environment</a:t>
            </a:r>
          </a:p>
          <a:p>
            <a:pPr marL="171450" indent="-171450">
              <a:buFont typeface="Arial" panose="020B0604020202020204" pitchFamily="34" charset="0"/>
              <a:buChar char="•"/>
            </a:pPr>
            <a:r>
              <a:rPr lang="en-AU" sz="1400" smtClean="0"/>
              <a:t>Questionable ecological validity</a:t>
            </a:r>
            <a:endParaRPr lang="en-AU" sz="1400" dirty="0"/>
          </a:p>
        </p:txBody>
      </p:sp>
      <p:sp>
        <p:nvSpPr>
          <p:cNvPr id="29" name="Text Placeholder 19"/>
          <p:cNvSpPr txBox="1">
            <a:spLocks/>
          </p:cNvSpPr>
          <p:nvPr/>
        </p:nvSpPr>
        <p:spPr>
          <a:xfrm>
            <a:off x="962410" y="3992527"/>
            <a:ext cx="2805161" cy="390888"/>
          </a:xfrm>
          <a:prstGeom prst="rect">
            <a:avLst/>
          </a:prstGeom>
        </p:spPr>
        <p:txBody>
          <a:bodyPr vert="horz" lIns="91440" tIns="45720" rIns="91440" bIns="45720" rtlCol="0" anchor="b">
            <a:normAutofit/>
          </a:bodyPr>
          <a:lstStyle>
            <a:lvl1pPr marL="0" indent="0" algn="ctr" defTabSz="914324" rtl="0" eaLnBrk="1" latinLnBrk="0" hangingPunct="1">
              <a:lnSpc>
                <a:spcPct val="100000"/>
              </a:lnSpc>
              <a:spcBef>
                <a:spcPts val="0"/>
              </a:spcBef>
              <a:buFontTx/>
              <a:buNone/>
              <a:defRPr kumimoji="1" sz="1867" kern="1200" baseline="0">
                <a:solidFill>
                  <a:schemeClr val="tx2"/>
                </a:solidFill>
                <a:latin typeface="+mj-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AU" smtClean="0"/>
              <a:t>Quantitative</a:t>
            </a:r>
            <a:endParaRPr lang="en-AU" dirty="0"/>
          </a:p>
        </p:txBody>
      </p:sp>
      <p:sp>
        <p:nvSpPr>
          <p:cNvPr id="30" name="Text Placeholder 24"/>
          <p:cNvSpPr txBox="1">
            <a:spLocks/>
          </p:cNvSpPr>
          <p:nvPr/>
        </p:nvSpPr>
        <p:spPr>
          <a:xfrm>
            <a:off x="962410" y="4408913"/>
            <a:ext cx="2805161" cy="293685"/>
          </a:xfrm>
          <a:prstGeom prst="rect">
            <a:avLst/>
          </a:prstGeom>
        </p:spPr>
        <p:txBody>
          <a:bodyPr vert="horz" lIns="91440" tIns="45720" rIns="91440" bIns="45720" rtlCol="0" anchor="t">
            <a:normAutofit lnSpcReduction="10000"/>
          </a:bodyPr>
          <a:lstStyle>
            <a:lvl1pPr marL="0" indent="0" algn="ctr" defTabSz="914324" rtl="0" eaLnBrk="1" latinLnBrk="0" hangingPunct="1">
              <a:lnSpc>
                <a:spcPct val="100000"/>
              </a:lnSpc>
              <a:spcBef>
                <a:spcPts val="0"/>
              </a:spcBef>
              <a:buFontTx/>
              <a:buNone/>
              <a:defRPr kumimoji="1" sz="1333" kern="1200" baseline="0">
                <a:solidFill>
                  <a:schemeClr val="tx2">
                    <a:lumMod val="60000"/>
                    <a:lumOff val="40000"/>
                  </a:schemeClr>
                </a:solidFill>
                <a:latin typeface="+mj-lt"/>
                <a:ea typeface="+mn-ea"/>
                <a:cs typeface="+mn-cs"/>
              </a:defRPr>
            </a:lvl1pPr>
            <a:lvl2pPr marL="457162"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2pPr>
            <a:lvl3pPr marL="914324"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3pPr>
            <a:lvl4pPr marL="1371486"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4pPr>
            <a:lvl5pPr marL="1828648" indent="0" algn="l" defTabSz="914324" rtl="0" eaLnBrk="1" latinLnBrk="0" hangingPunct="1">
              <a:lnSpc>
                <a:spcPct val="90000"/>
              </a:lnSpc>
              <a:spcBef>
                <a:spcPts val="500"/>
              </a:spcBef>
              <a:buFont typeface="Arial" panose="020B0604020202020204" pitchFamily="34" charset="0"/>
              <a:buNone/>
              <a:defRPr kumimoji="1" sz="1200" kern="1200">
                <a:solidFill>
                  <a:schemeClr val="tx1"/>
                </a:solidFill>
                <a:latin typeface="+mn-lt"/>
                <a:ea typeface="+mn-ea"/>
                <a:cs typeface="+mn-cs"/>
              </a:defRPr>
            </a:lvl5pPr>
            <a:lvl6pPr marL="2514390"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553"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714"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5876" indent="-228581" algn="l" defTabSz="914324"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AU" sz="1400" smtClean="0"/>
              <a:t>Surveys, experiments</a:t>
            </a:r>
            <a:endParaRPr lang="en-AU" sz="1400" dirty="0"/>
          </a:p>
        </p:txBody>
      </p:sp>
    </p:spTree>
    <p:extLst>
      <p:ext uri="{BB962C8B-B14F-4D97-AF65-F5344CB8AC3E}">
        <p14:creationId xmlns:p14="http://schemas.microsoft.com/office/powerpoint/2010/main" val="3418500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AU" dirty="0" smtClean="0"/>
              <a:t>Our Study</a:t>
            </a:r>
            <a:endParaRPr lang="en-AU" dirty="0"/>
          </a:p>
        </p:txBody>
      </p:sp>
      <p:sp>
        <p:nvSpPr>
          <p:cNvPr id="8" name="Text Placeholder 7"/>
          <p:cNvSpPr>
            <a:spLocks noGrp="1"/>
          </p:cNvSpPr>
          <p:nvPr>
            <p:ph type="body" sz="quarter" idx="12"/>
          </p:nvPr>
        </p:nvSpPr>
        <p:spPr/>
        <p:txBody>
          <a:bodyPr>
            <a:normAutofit/>
          </a:bodyPr>
          <a:lstStyle/>
          <a:p>
            <a:r>
              <a:rPr lang="en-AU" sz="1400" dirty="0"/>
              <a:t>When Australian users tweet about climate change, what are the topics being discussed</a:t>
            </a:r>
            <a:r>
              <a:rPr lang="en-AU" sz="1400" dirty="0" smtClean="0"/>
              <a:t>?</a:t>
            </a:r>
            <a:endParaRPr lang="en-AU" sz="1400" dirty="0"/>
          </a:p>
        </p:txBody>
      </p:sp>
      <p:sp>
        <p:nvSpPr>
          <p:cNvPr id="9" name="Text Placeholder 8"/>
          <p:cNvSpPr>
            <a:spLocks noGrp="1"/>
          </p:cNvSpPr>
          <p:nvPr>
            <p:ph type="body" sz="quarter" idx="14"/>
          </p:nvPr>
        </p:nvSpPr>
        <p:spPr/>
        <p:txBody>
          <a:bodyPr>
            <a:noAutofit/>
          </a:bodyPr>
          <a:lstStyle/>
          <a:p>
            <a:r>
              <a:rPr lang="en-AU" sz="2000" dirty="0"/>
              <a:t>Research </a:t>
            </a:r>
            <a:r>
              <a:rPr lang="en-AU" sz="2000" dirty="0" smtClean="0"/>
              <a:t>Question</a:t>
            </a:r>
            <a:endParaRPr lang="en-AU" sz="2000" dirty="0"/>
          </a:p>
        </p:txBody>
      </p:sp>
      <p:sp>
        <p:nvSpPr>
          <p:cNvPr id="2" name="Text Placeholder 1"/>
          <p:cNvSpPr>
            <a:spLocks noGrp="1"/>
          </p:cNvSpPr>
          <p:nvPr>
            <p:ph type="body" sz="quarter" idx="15"/>
          </p:nvPr>
        </p:nvSpPr>
        <p:spPr/>
        <p:txBody>
          <a:bodyPr/>
          <a:lstStyle/>
          <a:p>
            <a:r>
              <a:rPr lang="en-AU" sz="1400" dirty="0"/>
              <a:t>Topic modelling</a:t>
            </a:r>
          </a:p>
          <a:p>
            <a:endParaRPr lang="en-AU" dirty="0"/>
          </a:p>
        </p:txBody>
      </p:sp>
      <p:sp>
        <p:nvSpPr>
          <p:cNvPr id="3" name="Text Placeholder 2"/>
          <p:cNvSpPr>
            <a:spLocks noGrp="1"/>
          </p:cNvSpPr>
          <p:nvPr>
            <p:ph type="body" sz="quarter" idx="16"/>
          </p:nvPr>
        </p:nvSpPr>
        <p:spPr/>
        <p:txBody>
          <a:bodyPr>
            <a:noAutofit/>
          </a:bodyPr>
          <a:lstStyle/>
          <a:p>
            <a:r>
              <a:rPr lang="en-AU" sz="2000" dirty="0" smtClean="0"/>
              <a:t>Analysis</a:t>
            </a:r>
            <a:endParaRPr lang="en-AU" sz="2000" dirty="0"/>
          </a:p>
        </p:txBody>
      </p:sp>
    </p:spTree>
    <p:extLst>
      <p:ext uri="{BB962C8B-B14F-4D97-AF65-F5344CB8AC3E}">
        <p14:creationId xmlns:p14="http://schemas.microsoft.com/office/powerpoint/2010/main" val="5331494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99"/>
          <p:cNvSpPr>
            <a:spLocks noGrp="1"/>
          </p:cNvSpPr>
          <p:nvPr>
            <p:ph type="title"/>
          </p:nvPr>
        </p:nvSpPr>
        <p:spPr/>
        <p:txBody>
          <a:bodyPr/>
          <a:lstStyle/>
          <a:p>
            <a:r>
              <a:rPr lang="en-AU" dirty="0" smtClean="0"/>
              <a:t>Topic modelling</a:t>
            </a:r>
            <a:endParaRPr lang="en-AU" dirty="0"/>
          </a:p>
        </p:txBody>
      </p:sp>
      <p:sp>
        <p:nvSpPr>
          <p:cNvPr id="103" name="Text Placeholder 102"/>
          <p:cNvSpPr>
            <a:spLocks noGrp="1"/>
          </p:cNvSpPr>
          <p:nvPr>
            <p:ph type="body" sz="quarter" idx="16"/>
          </p:nvPr>
        </p:nvSpPr>
        <p:spPr/>
        <p:txBody>
          <a:bodyPr>
            <a:noAutofit/>
          </a:bodyPr>
          <a:lstStyle/>
          <a:p>
            <a:r>
              <a:rPr lang="en-AU" sz="1400" i="1" dirty="0" smtClean="0"/>
              <a:t>Identifying abstract representations of semantically related words and concepts (</a:t>
            </a:r>
            <a:r>
              <a:rPr lang="en-AU" sz="1400" b="1" i="1" dirty="0" smtClean="0"/>
              <a:t>topics</a:t>
            </a:r>
            <a:r>
              <a:rPr lang="en-AU" sz="1400" i="1" dirty="0" smtClean="0"/>
              <a:t>)</a:t>
            </a:r>
            <a:endParaRPr lang="en-AU" sz="1400" i="1" dirty="0"/>
          </a:p>
        </p:txBody>
      </p:sp>
      <p:sp>
        <p:nvSpPr>
          <p:cNvPr id="101" name="Text Placeholder 100"/>
          <p:cNvSpPr>
            <a:spLocks noGrp="1"/>
          </p:cNvSpPr>
          <p:nvPr>
            <p:ph type="body" sz="quarter" idx="12"/>
          </p:nvPr>
        </p:nvSpPr>
        <p:spPr>
          <a:xfrm>
            <a:off x="935567" y="2961792"/>
            <a:ext cx="4720879" cy="2517733"/>
          </a:xfrm>
        </p:spPr>
        <p:txBody>
          <a:bodyPr>
            <a:normAutofit/>
          </a:bodyPr>
          <a:lstStyle/>
          <a:p>
            <a:pPr marL="171450" indent="-171450" algn="l">
              <a:buFont typeface="Arial" panose="020B0604020202020204" pitchFamily="34" charset="0"/>
              <a:buChar char="•"/>
            </a:pPr>
            <a:r>
              <a:rPr lang="en-AU" sz="1400" dirty="0" smtClean="0"/>
              <a:t>Relies on patterns of word co-occurrence between </a:t>
            </a:r>
            <a:r>
              <a:rPr lang="en-AU" sz="1400" dirty="0" smtClean="0"/>
              <a:t>tweets</a:t>
            </a:r>
          </a:p>
          <a:p>
            <a:pPr marL="171450" indent="-171450" algn="l">
              <a:buFont typeface="Arial" panose="020B0604020202020204" pitchFamily="34" charset="0"/>
              <a:buChar char="•"/>
            </a:pPr>
            <a:r>
              <a:rPr lang="en-AU" sz="1400" dirty="0" smtClean="0"/>
              <a:t>Represent topics as a list of keywords</a:t>
            </a:r>
            <a:endParaRPr lang="en-AU" sz="1400" dirty="0" smtClean="0"/>
          </a:p>
          <a:p>
            <a:pPr marL="171450" indent="-171450" algn="l">
              <a:buFont typeface="Arial" panose="020B0604020202020204" pitchFamily="34" charset="0"/>
              <a:buChar char="•"/>
            </a:pPr>
            <a:r>
              <a:rPr lang="en-AU" sz="1400" dirty="0" smtClean="0"/>
              <a:t>Word co-occurrences are limited on Twitter (tweets are short)</a:t>
            </a:r>
          </a:p>
          <a:p>
            <a:pPr marL="171450" indent="-171450" algn="l">
              <a:buFont typeface="Arial" panose="020B0604020202020204" pitchFamily="34" charset="0"/>
              <a:buChar char="•"/>
            </a:pPr>
            <a:r>
              <a:rPr lang="en-AU" sz="1400" dirty="0" smtClean="0"/>
              <a:t>Popular </a:t>
            </a:r>
            <a:r>
              <a:rPr lang="en-AU" sz="1400" dirty="0"/>
              <a:t>approaches suffer (</a:t>
            </a:r>
            <a:r>
              <a:rPr lang="en-AU" sz="1400" dirty="0" smtClean="0">
                <a:hlinkClick r:id="rId3"/>
              </a:rPr>
              <a:t>Nugroho, Zhao, Yang, Paris, </a:t>
            </a:r>
            <a:r>
              <a:rPr lang="en-AU" sz="1400" dirty="0">
                <a:hlinkClick r:id="rId3"/>
              </a:rPr>
              <a:t>&amp; Nepal</a:t>
            </a:r>
            <a:r>
              <a:rPr lang="en-AU" sz="1400" dirty="0" smtClean="0">
                <a:hlinkClick r:id="rId3"/>
              </a:rPr>
              <a:t>, 2017</a:t>
            </a:r>
            <a:r>
              <a:rPr lang="en-AU" sz="1400" dirty="0" smtClean="0"/>
              <a:t>)</a:t>
            </a:r>
            <a:endParaRPr lang="en-AU" sz="1400" dirty="0"/>
          </a:p>
        </p:txBody>
      </p:sp>
      <p:sp>
        <p:nvSpPr>
          <p:cNvPr id="102" name="Text Placeholder 101"/>
          <p:cNvSpPr>
            <a:spLocks noGrp="1"/>
          </p:cNvSpPr>
          <p:nvPr>
            <p:ph type="body" sz="quarter" idx="14"/>
          </p:nvPr>
        </p:nvSpPr>
        <p:spPr/>
        <p:txBody>
          <a:bodyPr>
            <a:normAutofit/>
          </a:bodyPr>
          <a:lstStyle/>
          <a:p>
            <a:r>
              <a:rPr lang="en-AU" dirty="0" smtClean="0"/>
              <a:t>Popular approaches (e.g., </a:t>
            </a:r>
            <a:r>
              <a:rPr lang="en-AU" i="1" dirty="0" smtClean="0"/>
              <a:t>LDA</a:t>
            </a:r>
            <a:r>
              <a:rPr lang="en-AU" dirty="0" smtClean="0"/>
              <a:t>, </a:t>
            </a:r>
            <a:r>
              <a:rPr lang="en-AU" i="1" dirty="0" smtClean="0"/>
              <a:t>PLSA</a:t>
            </a:r>
            <a:r>
              <a:rPr lang="en-AU" dirty="0" smtClean="0"/>
              <a:t>)</a:t>
            </a:r>
            <a:endParaRPr lang="en-AU" dirty="0"/>
          </a:p>
        </p:txBody>
      </p:sp>
      <p:sp>
        <p:nvSpPr>
          <p:cNvPr id="104" name="Text Placeholder 103"/>
          <p:cNvSpPr>
            <a:spLocks noGrp="1"/>
          </p:cNvSpPr>
          <p:nvPr>
            <p:ph type="body" sz="quarter" idx="18"/>
          </p:nvPr>
        </p:nvSpPr>
        <p:spPr>
          <a:xfrm>
            <a:off x="6535554" y="2961792"/>
            <a:ext cx="4720879" cy="2517733"/>
          </a:xfrm>
        </p:spPr>
        <p:txBody>
          <a:bodyPr>
            <a:normAutofit/>
          </a:bodyPr>
          <a:lstStyle/>
          <a:p>
            <a:pPr marL="171450" indent="-171450">
              <a:buFont typeface="Arial" panose="020B0604020202020204" pitchFamily="34" charset="0"/>
              <a:buChar char="•"/>
            </a:pPr>
            <a:r>
              <a:rPr lang="en-AU" sz="1400" dirty="0" smtClean="0"/>
              <a:t>Relies on patterns of word co-occurrence</a:t>
            </a:r>
          </a:p>
          <a:p>
            <a:r>
              <a:rPr lang="en-AU" sz="1400" dirty="0"/>
              <a:t>	</a:t>
            </a:r>
            <a:r>
              <a:rPr lang="en-AU" sz="1400" b="1" dirty="0" smtClean="0"/>
              <a:t>and on patterns of social and temporal 	information</a:t>
            </a:r>
          </a:p>
          <a:p>
            <a:pPr marL="171450" indent="-171450">
              <a:buFont typeface="Arial" panose="020B0604020202020204" pitchFamily="34" charset="0"/>
              <a:buChar char="•"/>
            </a:pPr>
            <a:r>
              <a:rPr lang="en-AU" sz="1400" dirty="0" smtClean="0"/>
              <a:t>Outperforms popular </a:t>
            </a:r>
            <a:r>
              <a:rPr lang="en-AU" sz="1400" dirty="0"/>
              <a:t>approaches (</a:t>
            </a:r>
            <a:r>
              <a:rPr lang="en-AU" sz="1400" dirty="0" smtClean="0">
                <a:hlinkClick r:id="rId3"/>
              </a:rPr>
              <a:t>Nugroho et </a:t>
            </a:r>
            <a:r>
              <a:rPr lang="en-AU" sz="1400" dirty="0">
                <a:hlinkClick r:id="rId3"/>
              </a:rPr>
              <a:t>al</a:t>
            </a:r>
            <a:r>
              <a:rPr lang="en-AU" sz="1400" dirty="0" smtClean="0">
                <a:hlinkClick r:id="rId3"/>
              </a:rPr>
              <a:t>., 2017</a:t>
            </a:r>
            <a:r>
              <a:rPr lang="en-AU" sz="1400" dirty="0" smtClean="0"/>
              <a:t>)</a:t>
            </a:r>
          </a:p>
        </p:txBody>
      </p:sp>
      <p:sp>
        <p:nvSpPr>
          <p:cNvPr id="105" name="Text Placeholder 104"/>
          <p:cNvSpPr>
            <a:spLocks noGrp="1"/>
          </p:cNvSpPr>
          <p:nvPr>
            <p:ph type="body" sz="quarter" idx="19"/>
          </p:nvPr>
        </p:nvSpPr>
        <p:spPr/>
        <p:txBody>
          <a:bodyPr>
            <a:noAutofit/>
          </a:bodyPr>
          <a:lstStyle/>
          <a:p>
            <a:r>
              <a:rPr lang="en-AU" dirty="0" smtClean="0"/>
              <a:t>Non-Negative Matrix inter-joint Factorization (</a:t>
            </a:r>
            <a:r>
              <a:rPr lang="en-AU" i="1" dirty="0" err="1" smtClean="0"/>
              <a:t>NMijF</a:t>
            </a:r>
            <a:r>
              <a:rPr lang="en-AU" dirty="0" smtClean="0"/>
              <a:t>; </a:t>
            </a:r>
            <a:r>
              <a:rPr lang="en-AU" dirty="0" smtClean="0">
                <a:hlinkClick r:id="rId3"/>
              </a:rPr>
              <a:t>Nugroho </a:t>
            </a:r>
            <a:r>
              <a:rPr lang="en-AU" dirty="0">
                <a:hlinkClick r:id="rId3"/>
              </a:rPr>
              <a:t>et al., </a:t>
            </a:r>
            <a:r>
              <a:rPr lang="en-AU" dirty="0" smtClean="0">
                <a:hlinkClick r:id="rId3"/>
              </a:rPr>
              <a:t>2017</a:t>
            </a:r>
            <a:r>
              <a:rPr lang="en-AU" dirty="0" smtClean="0"/>
              <a:t>)</a:t>
            </a:r>
            <a:endParaRPr lang="en-AU" dirty="0"/>
          </a:p>
        </p:txBody>
      </p:sp>
    </p:spTree>
    <p:extLst>
      <p:ext uri="{BB962C8B-B14F-4D97-AF65-F5344CB8AC3E}">
        <p14:creationId xmlns:p14="http://schemas.microsoft.com/office/powerpoint/2010/main" val="39174410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p:sp>
      <p:sp>
        <p:nvSpPr>
          <p:cNvPr id="2" name="Title 1"/>
          <p:cNvSpPr>
            <a:spLocks noGrp="1"/>
          </p:cNvSpPr>
          <p:nvPr>
            <p:ph type="title"/>
          </p:nvPr>
        </p:nvSpPr>
        <p:spPr/>
        <p:txBody>
          <a:bodyPr>
            <a:normAutofit fontScale="90000"/>
          </a:bodyPr>
          <a:lstStyle/>
          <a:p>
            <a:r>
              <a:rPr lang="en-AU" dirty="0" smtClean="0"/>
              <a:t>Social interactions</a:t>
            </a:r>
            <a:endParaRPr lang="en-AU" dirty="0"/>
          </a:p>
        </p:txBody>
      </p:sp>
      <p:sp>
        <p:nvSpPr>
          <p:cNvPr id="8" name="Text Placeholder 7"/>
          <p:cNvSpPr>
            <a:spLocks noGrp="1"/>
          </p:cNvSpPr>
          <p:nvPr>
            <p:ph type="body" sz="quarter" idx="12"/>
          </p:nvPr>
        </p:nvSpPr>
        <p:spPr/>
        <p:txBody>
          <a:bodyPr>
            <a:normAutofit/>
          </a:bodyPr>
          <a:lstStyle/>
          <a:p>
            <a:r>
              <a:rPr lang="en-AU" sz="1400" dirty="0" smtClean="0"/>
              <a:t>Tweet #1, #2, and #3 </a:t>
            </a:r>
            <a:r>
              <a:rPr lang="en-AU" sz="1400" dirty="0" smtClean="0"/>
              <a:t>may </a:t>
            </a:r>
            <a:r>
              <a:rPr lang="en-AU" sz="1400" dirty="0" smtClean="0"/>
              <a:t>fall within the same topic</a:t>
            </a:r>
            <a:endParaRPr lang="en-AU" sz="1400" dirty="0"/>
          </a:p>
        </p:txBody>
      </p:sp>
      <p:sp>
        <p:nvSpPr>
          <p:cNvPr id="10" name="TextBox 9"/>
          <p:cNvSpPr txBox="1"/>
          <p:nvPr/>
        </p:nvSpPr>
        <p:spPr>
          <a:xfrm>
            <a:off x="3299473" y="1436914"/>
            <a:ext cx="17531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Tweet #1</a:t>
            </a:r>
            <a:endParaRPr lang="en-AU" dirty="0"/>
          </a:p>
        </p:txBody>
      </p:sp>
      <p:sp>
        <p:nvSpPr>
          <p:cNvPr id="11" name="TextBox 10"/>
          <p:cNvSpPr txBox="1"/>
          <p:nvPr/>
        </p:nvSpPr>
        <p:spPr>
          <a:xfrm>
            <a:off x="6217494" y="2572466"/>
            <a:ext cx="17531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Tweet #2</a:t>
            </a:r>
            <a:endParaRPr lang="en-AU" dirty="0"/>
          </a:p>
        </p:txBody>
      </p:sp>
      <p:sp>
        <p:nvSpPr>
          <p:cNvPr id="12" name="TextBox 11"/>
          <p:cNvSpPr txBox="1"/>
          <p:nvPr/>
        </p:nvSpPr>
        <p:spPr>
          <a:xfrm>
            <a:off x="6217493" y="3440315"/>
            <a:ext cx="175317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AU" dirty="0" smtClean="0"/>
              <a:t>Tweet #3</a:t>
            </a:r>
            <a:endParaRPr lang="en-AU" dirty="0"/>
          </a:p>
        </p:txBody>
      </p:sp>
      <p:cxnSp>
        <p:nvCxnSpPr>
          <p:cNvPr id="14" name="Elbow Connector 13"/>
          <p:cNvCxnSpPr>
            <a:stCxn id="11" idx="1"/>
            <a:endCxn id="10" idx="2"/>
          </p:cNvCxnSpPr>
          <p:nvPr/>
        </p:nvCxnSpPr>
        <p:spPr>
          <a:xfrm rot="10800000">
            <a:off x="4176060" y="1806246"/>
            <a:ext cx="2041434" cy="950886"/>
          </a:xfrm>
          <a:prstGeom prst="bentConnector2">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Elbow Connector 15"/>
          <p:cNvCxnSpPr>
            <a:stCxn id="12" idx="1"/>
          </p:cNvCxnSpPr>
          <p:nvPr/>
        </p:nvCxnSpPr>
        <p:spPr>
          <a:xfrm rot="10800000">
            <a:off x="4176059" y="2757133"/>
            <a:ext cx="2041434" cy="867849"/>
          </a:xfrm>
          <a:prstGeom prst="bentConnector3">
            <a:avLst>
              <a:gd name="adj1" fmla="val 9979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9305846"/>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tents">
  <a:themeElements>
    <a:clrScheme name="Polaris">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779CA8"/>
      </a:hlink>
      <a:folHlink>
        <a:srgbClr val="4A6A75"/>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lumMod val="60000"/>
            <a:lumOff val="40000"/>
          </a:schemeClr>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5">
              <a:lumMod val="60000"/>
              <a:lumOff val="4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 Footer">
  <a:themeElements>
    <a:clrScheme name="Minimal">
      <a:dk1>
        <a:srgbClr val="3C3C3C"/>
      </a:dk1>
      <a:lt1>
        <a:sysClr val="window" lastClr="FFFFFF"/>
      </a:lt1>
      <a:dk2>
        <a:srgbClr val="575454"/>
      </a:dk2>
      <a:lt2>
        <a:srgbClr val="E7E6E6"/>
      </a:lt2>
      <a:accent1>
        <a:srgbClr val="333333"/>
      </a:accent1>
      <a:accent2>
        <a:srgbClr val="515151"/>
      </a:accent2>
      <a:accent3>
        <a:srgbClr val="6F6F6F"/>
      </a:accent3>
      <a:accent4>
        <a:srgbClr val="8D8D8D"/>
      </a:accent4>
      <a:accent5>
        <a:srgbClr val="B2C7CE"/>
      </a:accent5>
      <a:accent6>
        <a:srgbClr val="009999"/>
      </a:accent6>
      <a:hlink>
        <a:srgbClr val="0099CC"/>
      </a:hlink>
      <a:folHlink>
        <a:srgbClr val="007299"/>
      </a:folHlink>
    </a:clrScheme>
    <a:fontScheme name="Polaris">
      <a:majorFont>
        <a:latin typeface="Coo Hew"/>
        <a:ea typeface="Spica Neue Bold"/>
        <a:cs typeface=""/>
      </a:majorFont>
      <a:minorFont>
        <a:latin typeface="Gidole"/>
        <a:ea typeface="Spica Neu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Polaris</Template>
  <TotalTime>2410</TotalTime>
  <Words>3016</Words>
  <Application>Microsoft Office PowerPoint</Application>
  <PresentationFormat>Widescreen</PresentationFormat>
  <Paragraphs>413</Paragraphs>
  <Slides>36</Slides>
  <Notes>27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Arial</vt:lpstr>
      <vt:lpstr>Calibri</vt:lpstr>
      <vt:lpstr>Coo Hew</vt:lpstr>
      <vt:lpstr>Gidole</vt:lpstr>
      <vt:lpstr>Spica Neue</vt:lpstr>
      <vt:lpstr>Spica Neue Bold</vt:lpstr>
      <vt:lpstr>Wingdings</vt:lpstr>
      <vt:lpstr>Contents</vt:lpstr>
      <vt:lpstr>No Footer</vt:lpstr>
      <vt:lpstr>Blending psychology and data science</vt:lpstr>
      <vt:lpstr>Everyone involved</vt:lpstr>
      <vt:lpstr>How does the public conceptualise climate change?</vt:lpstr>
      <vt:lpstr>A mental model perspective</vt:lpstr>
      <vt:lpstr>Mental models</vt:lpstr>
      <vt:lpstr>Collecting public perceptions</vt:lpstr>
      <vt:lpstr>Our Study</vt:lpstr>
      <vt:lpstr>Topic modelling</vt:lpstr>
      <vt:lpstr>Social interactions</vt:lpstr>
      <vt:lpstr>A quick detour into psychology</vt:lpstr>
      <vt:lpstr>Social interactions</vt:lpstr>
      <vt:lpstr>Causal layered analysis (CLA)</vt:lpstr>
      <vt:lpstr>CLA</vt:lpstr>
      <vt:lpstr>CLA</vt:lpstr>
      <vt:lpstr>CLA</vt:lpstr>
      <vt:lpstr>CLA</vt:lpstr>
      <vt:lpstr>CLA</vt:lpstr>
      <vt:lpstr>Back to the study</vt:lpstr>
      <vt:lpstr>What to use?</vt:lpstr>
      <vt:lpstr>Four-Phased Framework (Andreotta et al., 2019)</vt:lpstr>
      <vt:lpstr>Our data</vt:lpstr>
      <vt:lpstr>Modelling topics</vt:lpstr>
      <vt:lpstr>PowerPoint Presentation</vt:lpstr>
      <vt:lpstr>Not all topics are equally relevant</vt:lpstr>
      <vt:lpstr>PowerPoint Presentation</vt:lpstr>
      <vt:lpstr>The grouped topics</vt:lpstr>
      <vt:lpstr>Extracting a subset of data</vt:lpstr>
      <vt:lpstr>Thematic analysis</vt:lpstr>
      <vt:lpstr>Themes</vt:lpstr>
      <vt:lpstr>Themes vs. Topics (e.g., sea level rise)</vt:lpstr>
      <vt:lpstr>Mixed-methods framework</vt:lpstr>
      <vt:lpstr>Future for Four-Phased Framework</vt:lpstr>
      <vt:lpstr>Next study: Segmenting the public</vt:lpstr>
      <vt:lpstr>My future studies</vt:lpstr>
      <vt:lpstr>Recommended Reading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Matthew Andreotta</dc:creator>
  <cp:lastModifiedBy>Matthew Andreotta</cp:lastModifiedBy>
  <cp:revision>435</cp:revision>
  <dcterms:created xsi:type="dcterms:W3CDTF">2019-03-01T07:03:31Z</dcterms:created>
  <dcterms:modified xsi:type="dcterms:W3CDTF">2019-07-02T09:14:18Z</dcterms:modified>
</cp:coreProperties>
</file>