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41" autoAdjust="0"/>
  </p:normalViewPr>
  <p:slideViewPr>
    <p:cSldViewPr snapToGrid="0">
      <p:cViewPr varScale="1">
        <p:scale>
          <a:sx n="73" d="100"/>
          <a:sy n="73" d="100"/>
        </p:scale>
        <p:origin x="96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C3A6-28C3-014F-CBEE-D7208078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94CBF-FA39-8591-9DB2-51EF7FAC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15F6-82F2-A007-9EF2-47ADD13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F42A-6292-2FF7-C1E1-16E5504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F408-DAAF-BAD5-4887-DEAF1DC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4A99-54DD-0A78-0B7A-FE3C159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EE5-6843-5EDB-EFE2-2DDF8F34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4C1-D04B-00E5-2A76-6D248B0A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62D4-A156-ADEA-6153-6C951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1422-0ADA-3B1E-BD26-CA66DD9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5891-86F5-AECA-80F8-D923F4CA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C2F0-75B0-9DDB-10C8-351E6777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745-AB62-35C6-959E-B25BF9A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C8D0-2976-0FA5-B37C-9E1698F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CDE0-2C18-D019-77A4-BC33DAD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3E1-4A5B-F8C5-680F-0835463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DAC9-D841-E3BD-E712-688DD2E1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A22-EF01-53C1-3F19-C857FD7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F98-4204-7373-93B3-704745E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E9D3-5BA9-DB0B-0E86-BC75132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9F3-7865-79A2-E4C4-915AB817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CEF-ED31-BA2E-7464-74E11A7D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2F9-8C1E-2C37-B558-B2CBEF4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358C-BC33-84DE-415F-3F23013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C8B-E648-C52D-0F8D-32784B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962-61A2-C461-BBBF-CB55AC8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19CC-D8E8-2A1E-77DC-6C18D31F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1C80-22D3-A820-8170-B2D32931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FD8-4F5B-D5ED-2371-D535535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3344-1DD4-589F-08DF-06F5CDB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44C-64EE-A6DA-3DDA-A10F7FE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21-8AF3-CB3A-49B5-15898079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5BE4-27BB-9A61-EA5A-F03330F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39AA-D03F-1973-44B0-69B7D741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28B-8115-3E67-3A15-F3AF0ECB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206-C79D-2C21-306B-D3E89F24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301A-8686-BE01-FB84-C741B53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A4D82-0CD6-5BD9-9187-7460B3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6E5F-560E-7490-B4C2-FE5CCC04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F59-8EEB-9F42-D3D6-6608A8A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DEC9-21FF-3A65-6531-5C3C5A5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CB319-E879-44B9-F494-C794AC3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99A2-5456-F45B-0716-BCECE4E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3AE9B-40E7-EC96-DFB9-3A69154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30474-F951-618B-9D1B-0482CC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4E6-962E-D3A6-D99C-F906D5E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BED-D787-AD85-EE3E-385524A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169-C25A-930F-23B8-0486206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B847-7E17-B6D4-2107-D98B5B6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1767-5AE8-BA87-37D5-ACC6D05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41D-BD36-3B97-EF46-485538F5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C191-1CA3-F070-3D98-C79966B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5F1-5111-F234-5D53-C306E5B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9E0F-7DCF-69F6-755C-64A23DC5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1EDA-D1AC-837B-1481-5B53D47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3E94-20D8-21BC-FD83-08E6EE9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AA3A-774D-227E-6255-D7879D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DE12-4A4F-891A-1155-BFFB574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A27D-5D45-3533-9CF2-50FC047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E1B-FC02-5C29-3F81-BED40599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34-A0D8-CD0F-64FE-DC26D551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B1350-FB35-47B2-9834-223D14293A3A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C274-0953-8DE5-4796-B111635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815-CBDE-BC27-298D-D3E9ABFA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803-D876-9437-4A67-E45A618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Cad a part?</a:t>
            </a:r>
          </a:p>
        </p:txBody>
      </p:sp>
    </p:spTree>
    <p:extLst>
      <p:ext uri="{BB962C8B-B14F-4D97-AF65-F5344CB8AC3E}">
        <p14:creationId xmlns:p14="http://schemas.microsoft.com/office/powerpoint/2010/main" val="258867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D92-5181-5866-3B1C-5B2387F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669"/>
          </a:xfrm>
        </p:spPr>
        <p:txBody>
          <a:bodyPr>
            <a:normAutofit/>
          </a:bodyPr>
          <a:lstStyle/>
          <a:p>
            <a:r>
              <a:rPr lang="en-US" sz="3200" dirty="0"/>
              <a:t>Bringing geometry into your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CA-5679-F848-33C5-81844D7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268" cy="4863042"/>
          </a:xfrm>
        </p:spPr>
        <p:txBody>
          <a:bodyPr>
            <a:normAutofit/>
          </a:bodyPr>
          <a:lstStyle/>
          <a:p>
            <a:r>
              <a:rPr lang="en-US" sz="2000" dirty="0"/>
              <a:t>Each major </a:t>
            </a:r>
            <a:r>
              <a:rPr lang="en-US" sz="2000" dirty="0" err="1"/>
              <a:t>assy</a:t>
            </a:r>
            <a:r>
              <a:rPr lang="en-US" sz="2000" dirty="0"/>
              <a:t> has “-000” Layout as the main file where you “do” the cad</a:t>
            </a:r>
          </a:p>
          <a:p>
            <a:r>
              <a:rPr lang="en-US" sz="2000" dirty="0"/>
              <a:t>To bring  in reference geometry: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 click on layout file to enter in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 Assemblies, open “Wave Geometry linker”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the things you want, bodies, planes, sketches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Objects show up in your assembly as “linked”</a:t>
            </a:r>
          </a:p>
          <a:p>
            <a:r>
              <a:rPr lang="en-US" sz="2000" dirty="0"/>
              <a:t>You can bring parts from all other layouts adjacent assemblies, not just the top one!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A5185-74D0-C687-B933-E195A101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7" y="1329794"/>
            <a:ext cx="5564407" cy="14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CC7827-EE89-0B75-C17B-764B4B4F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3313381"/>
            <a:ext cx="6358465" cy="91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171849-8E02-0B38-697B-01E746E7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2" y="4504267"/>
            <a:ext cx="3854553" cy="20735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0F09-9FFD-86FB-0E29-EA0809F3AB32}"/>
              </a:ext>
            </a:extLst>
          </p:cNvPr>
          <p:cNvCxnSpPr/>
          <p:nvPr/>
        </p:nvCxnSpPr>
        <p:spPr>
          <a:xfrm flipV="1">
            <a:off x="4995333" y="2302933"/>
            <a:ext cx="1507067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D3325-6B4E-F9BF-6C8A-C2CC0C5CAE6B}"/>
              </a:ext>
            </a:extLst>
          </p:cNvPr>
          <p:cNvCxnSpPr>
            <a:cxnSpLocks/>
          </p:cNvCxnSpPr>
          <p:nvPr/>
        </p:nvCxnSpPr>
        <p:spPr>
          <a:xfrm flipV="1">
            <a:off x="4673600" y="3615267"/>
            <a:ext cx="5350933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F673-C652-F29E-D629-E73B1BD62BBB}"/>
              </a:ext>
            </a:extLst>
          </p:cNvPr>
          <p:cNvCxnSpPr>
            <a:cxnSpLocks/>
          </p:cNvCxnSpPr>
          <p:nvPr/>
        </p:nvCxnSpPr>
        <p:spPr>
          <a:xfrm>
            <a:off x="4995333" y="4733182"/>
            <a:ext cx="2082800" cy="15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69F55D-417C-51A5-EBDC-9E3C46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66" y="1124577"/>
            <a:ext cx="3195934" cy="15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8791-BBC2-88EB-4816-7493A35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you </a:t>
            </a:r>
            <a:r>
              <a:rPr lang="en-US" sz="1600" dirty="0" err="1"/>
              <a:t>cadded</a:t>
            </a:r>
            <a:r>
              <a:rPr lang="en-US" sz="1600" dirty="0"/>
              <a:t> all the parts in the layout file as bodies, cool!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an empty part file Following “C-10X-00Y PART NAME”, where X matches the layout and Y is a new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Put empty part file in the layout using “add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wave link, bring in just the body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Hide the datum coordinates, and add the body to the reference set</a:t>
            </a:r>
          </a:p>
          <a:p>
            <a:r>
              <a:rPr lang="en-US" sz="1600" dirty="0"/>
              <a:t>And that’s it!</a:t>
            </a:r>
          </a:p>
          <a:p>
            <a:r>
              <a:rPr lang="en-US" sz="1600" dirty="0"/>
              <a:t>Your layout at the end should contain all parts in the assembly AND any subassemblies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6F4B04-6ED2-BA7E-4A08-FF0BB7E6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Making Your Part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37B2B-85C5-B7B3-A8D5-22DB6759BE85}"/>
              </a:ext>
            </a:extLst>
          </p:cNvPr>
          <p:cNvCxnSpPr>
            <a:cxnSpLocks/>
          </p:cNvCxnSpPr>
          <p:nvPr/>
        </p:nvCxnSpPr>
        <p:spPr>
          <a:xfrm flipV="1">
            <a:off x="5384800" y="2506859"/>
            <a:ext cx="2142067" cy="1375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12C18-4C98-E6AE-E0A2-6BFA9DC075B6}"/>
              </a:ext>
            </a:extLst>
          </p:cNvPr>
          <p:cNvCxnSpPr>
            <a:cxnSpLocks/>
          </p:cNvCxnSpPr>
          <p:nvPr/>
        </p:nvCxnSpPr>
        <p:spPr>
          <a:xfrm flipV="1">
            <a:off x="5613400" y="2274681"/>
            <a:ext cx="1913467" cy="20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CC0CA-8714-3142-0344-2D2103CE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4" y="3335929"/>
            <a:ext cx="4995333" cy="7354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4301EA-B65E-FFB2-A352-2FC7DC1E104E}"/>
              </a:ext>
            </a:extLst>
          </p:cNvPr>
          <p:cNvSpPr/>
          <p:nvPr/>
        </p:nvSpPr>
        <p:spPr>
          <a:xfrm>
            <a:off x="11133667" y="3441308"/>
            <a:ext cx="660400" cy="73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5CFD3E-1985-7ED1-9821-D5225F86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90" y="4176781"/>
            <a:ext cx="3236419" cy="27430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780D4-A717-E5B9-7887-FFD804F30CA2}"/>
              </a:ext>
            </a:extLst>
          </p:cNvPr>
          <p:cNvCxnSpPr>
            <a:cxnSpLocks/>
          </p:cNvCxnSpPr>
          <p:nvPr/>
        </p:nvCxnSpPr>
        <p:spPr>
          <a:xfrm>
            <a:off x="5520267" y="4351141"/>
            <a:ext cx="2218266" cy="61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E1D-BBFA-DA5A-F63A-6B4DF59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(-50X)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F4A-B8EF-A40C-561A-9ACDAA87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Assemblies live in parallel to the layout system</a:t>
            </a:r>
          </a:p>
          <a:p>
            <a:r>
              <a:rPr lang="en-US" sz="2000" dirty="0"/>
              <a:t>Assemblies NEVER use constraints</a:t>
            </a:r>
          </a:p>
          <a:p>
            <a:pPr lvl="1"/>
            <a:r>
              <a:rPr lang="en-US" sz="1600" dirty="0"/>
              <a:t>They break all the time</a:t>
            </a:r>
          </a:p>
          <a:p>
            <a:pPr lvl="1"/>
            <a:r>
              <a:rPr lang="en-US" sz="1600" dirty="0"/>
              <a:t>MOVE by constraint is what you want</a:t>
            </a:r>
          </a:p>
          <a:p>
            <a:r>
              <a:rPr lang="en-US" sz="2000" dirty="0"/>
              <a:t>Only add parts using absolute coordinates, and they’ll automatically be in the right place in space</a:t>
            </a:r>
          </a:p>
          <a:p>
            <a:r>
              <a:rPr lang="en-US" sz="2000" dirty="0"/>
              <a:t>Using assembly patterns is OK and highly recommended!</a:t>
            </a:r>
          </a:p>
          <a:p>
            <a:r>
              <a:rPr lang="en-US" sz="2000" dirty="0"/>
              <a:t>Adding cots parts is annoying, we’ll figure out what we want to do</a:t>
            </a:r>
          </a:p>
          <a:p>
            <a:pPr lvl="1"/>
            <a:r>
              <a:rPr lang="en-US" sz="1600" dirty="0"/>
              <a:t>Maybe have a COTS KIT to contain the mess to one 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FCB80-40E0-0CAF-4E2D-665DE68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2" y="1638050"/>
            <a:ext cx="35056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175-11EB-4A0D-C093-48E4AA0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can't find the part I want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3C9D-21B7-043F-A4AD-1650F9A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drawback of using </a:t>
            </a:r>
            <a:r>
              <a:rPr lang="en-US" dirty="0" err="1"/>
              <a:t>github</a:t>
            </a:r>
            <a:r>
              <a:rPr lang="en-US" dirty="0"/>
              <a:t> is it saves parts to the local path of the computer it was saved on, so you need to switch to using search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“Assembly load options” in top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from </a:t>
            </a:r>
            <a:r>
              <a:rPr lang="en-US" dirty="0" err="1"/>
              <a:t>seach</a:t>
            </a:r>
            <a:r>
              <a:rPr lang="en-US" dirty="0"/>
              <a:t>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top level folder of the repo</a:t>
            </a:r>
          </a:p>
          <a:p>
            <a:r>
              <a:rPr lang="en-US" dirty="0"/>
              <a:t>This is annoying but It'll take 2 seconds every time you open NX</a:t>
            </a:r>
          </a:p>
          <a:p>
            <a:r>
              <a:rPr lang="en-US" dirty="0"/>
              <a:t>For this reason, we will be saving all PNs to one big folder, annoying  but it means you only have to add 1 folder every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22D4-5576-80A7-2224-ADD380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6" y="2127738"/>
            <a:ext cx="2844126" cy="33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4C-5E1F-0149-1FC1-77B56A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3D3-8FD2-3036-07A5-9B048A2C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lets us work on cad in parallel as long as we’re working in different layouts</a:t>
            </a:r>
          </a:p>
          <a:p>
            <a:r>
              <a:rPr lang="en-US" dirty="0"/>
              <a:t>If we save over each other, we will lose work!</a:t>
            </a:r>
          </a:p>
          <a:p>
            <a:r>
              <a:rPr lang="en-US" dirty="0"/>
              <a:t>What we can do to avoid this</a:t>
            </a:r>
          </a:p>
          <a:p>
            <a:pPr lvl="1"/>
            <a:r>
              <a:rPr lang="en-US" dirty="0"/>
              <a:t>Push / Pull as often as you can, it takes 2 seconds!!!!!!!</a:t>
            </a:r>
          </a:p>
          <a:p>
            <a:pPr lvl="1"/>
            <a:r>
              <a:rPr lang="en-US" dirty="0"/>
              <a:t>Message the team if you’re going to change the top level layout</a:t>
            </a:r>
          </a:p>
          <a:p>
            <a:pPr lvl="1"/>
            <a:r>
              <a:rPr lang="en-US" dirty="0"/>
              <a:t>Stay vocal about what cad you’re working in</a:t>
            </a:r>
          </a:p>
          <a:p>
            <a:pPr lvl="1"/>
            <a:r>
              <a:rPr lang="en-US" dirty="0"/>
              <a:t>Don’t save a layout if you think someone else is working on it</a:t>
            </a:r>
          </a:p>
          <a:p>
            <a:r>
              <a:rPr lang="en-US" dirty="0"/>
              <a:t>This wasn’t an issue previously </a:t>
            </a:r>
            <a:r>
              <a:rPr lang="en-US" dirty="0" err="1"/>
              <a:t>bc</a:t>
            </a:r>
            <a:r>
              <a:rPr lang="en-US" dirty="0"/>
              <a:t> we knew generally who was working on what, so </a:t>
            </a:r>
            <a:r>
              <a:rPr lang="en-US"/>
              <a:t>I think we’ll be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60A4-235F-92EC-7C9D-DA98A111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69" y="474785"/>
            <a:ext cx="4438631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EE9-403A-EDE6-E742-5380CCD0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 TREE /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B7E-662F-587C-E8AD-5D825671B646}"/>
              </a:ext>
            </a:extLst>
          </p:cNvPr>
          <p:cNvSpPr/>
          <p:nvPr/>
        </p:nvSpPr>
        <p:spPr>
          <a:xfrm>
            <a:off x="3148541" y="1601260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C5BF-878C-03A2-C5E3-71AE8A0AEC35}"/>
              </a:ext>
            </a:extLst>
          </p:cNvPr>
          <p:cNvSpPr/>
          <p:nvPr/>
        </p:nvSpPr>
        <p:spPr>
          <a:xfrm>
            <a:off x="2120901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045C-F10A-F5CB-1F70-AE0CD79ED08C}"/>
              </a:ext>
            </a:extLst>
          </p:cNvPr>
          <p:cNvSpPr/>
          <p:nvPr/>
        </p:nvSpPr>
        <p:spPr>
          <a:xfrm>
            <a:off x="4176183" y="2682875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4322-FB38-45B2-530F-863874E2B581}"/>
              </a:ext>
            </a:extLst>
          </p:cNvPr>
          <p:cNvSpPr/>
          <p:nvPr/>
        </p:nvSpPr>
        <p:spPr>
          <a:xfrm>
            <a:off x="2120901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0EECA6-481E-FC52-9004-F3E03174D3A4}"/>
              </a:ext>
            </a:extLst>
          </p:cNvPr>
          <p:cNvSpPr/>
          <p:nvPr/>
        </p:nvSpPr>
        <p:spPr>
          <a:xfrm>
            <a:off x="4176183" y="377401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C102-00X </a:t>
            </a:r>
          </a:p>
          <a:p>
            <a:pPr algn="ctr"/>
            <a:r>
              <a:rPr lang="en-US" dirty="0"/>
              <a:t>PART 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36903-1AED-79C8-7096-7DD7E161357A}"/>
              </a:ext>
            </a:extLst>
          </p:cNvPr>
          <p:cNvSpPr/>
          <p:nvPr/>
        </p:nvSpPr>
        <p:spPr>
          <a:xfrm>
            <a:off x="2000250" y="4756147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3725-D914-1F7B-40CB-7D47A41E5D22}"/>
              </a:ext>
            </a:extLst>
          </p:cNvPr>
          <p:cNvSpPr/>
          <p:nvPr/>
        </p:nvSpPr>
        <p:spPr>
          <a:xfrm>
            <a:off x="2923117" y="5875168"/>
            <a:ext cx="205528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8682-5E39-00F2-3238-C1F068096955}"/>
              </a:ext>
            </a:extLst>
          </p:cNvPr>
          <p:cNvSpPr/>
          <p:nvPr/>
        </p:nvSpPr>
        <p:spPr>
          <a:xfrm>
            <a:off x="4055532" y="4754395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031CAC-35C0-104F-B692-334EF513D0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213631" y="1945747"/>
            <a:ext cx="446616" cy="10276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2E204F0-C179-3BBB-FE57-6E07C827B54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4241271" y="1945746"/>
            <a:ext cx="446616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237989-57A7-8B98-36F7-05581CCB997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923118" y="3317874"/>
            <a:ext cx="0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2D93A2-5DD4-9E35-14F6-C3F5EE536DB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923118" y="4409015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B7E087-E659-C328-A2B4-8B8E198D8A1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978400" y="3317874"/>
            <a:ext cx="0" cy="45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071CFB-9082-1C09-1B5A-106303207A08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978400" y="4409015"/>
            <a:ext cx="0" cy="345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9E78D4E-8959-5008-0963-8AC385437E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4221693" y="5118461"/>
            <a:ext cx="485774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B41ADF-20E9-5278-1471-90AF55D0A1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194927" y="5119336"/>
            <a:ext cx="484022" cy="10276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507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So you want to Cad a part?</vt:lpstr>
      <vt:lpstr>Bringing geometry into your layout</vt:lpstr>
      <vt:lpstr>PowerPoint Presentation</vt:lpstr>
      <vt:lpstr>Assemblies (-50X)</vt:lpstr>
      <vt:lpstr>Nx can't find the part I want to load</vt:lpstr>
      <vt:lpstr>Saving and Pushing to github</vt:lpstr>
      <vt:lpstr>PN TREE /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Val Lewton</dc:creator>
  <cp:lastModifiedBy>Trevor Ashton Koessler</cp:lastModifiedBy>
  <cp:revision>4</cp:revision>
  <dcterms:created xsi:type="dcterms:W3CDTF">2025-09-13T17:37:44Z</dcterms:created>
  <dcterms:modified xsi:type="dcterms:W3CDTF">2025-10-12T22:35:24Z</dcterms:modified>
</cp:coreProperties>
</file>