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08" y="-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8456-3B5E-6157-EB10-1591A7BC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9D674-9BCD-D227-512E-E581A701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B1D7-206D-347A-605F-613D0040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7918-A6FB-4CBD-3AB2-43ED416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1F39-77EF-CCC8-1D80-E9B4B63D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04C8-F7F6-993B-0AF8-40B6A9C0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704D-2E04-CB98-36CC-FC39E675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2012-323B-1D59-A553-E605A0E0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9A0C-A7D0-297F-CD2C-C8C286E0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6539-8253-6983-A553-13CC41C5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3FB26-0C67-FB92-CD6F-38B029741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70115-1B93-C958-3C74-390E2873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B1C5-2EFE-0BF8-A981-BF549C8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77CB-59AA-C5D6-DDDF-AA4157A8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515B-D7CC-6D59-8A15-AD207C48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6D70-C2CE-DC50-74B8-A8C888DC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1B35-805E-FB85-3C3F-37FCB47C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7BB0-1016-0F16-BF47-5C14AA8D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4E4F-0D46-826C-7C6C-FD22964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9FCB-38B8-FA92-45DE-AAFD1AC2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F77C-4739-3727-9A33-BCC99154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F7CA5-A056-DA84-8F39-6B69A8F2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4931-5746-D413-203E-3082E26C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7E7F-DA3A-1733-16FF-60F613F4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FC79-C968-E8AD-1B26-953325F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B42D-4599-B990-9505-67FB89EF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2CD0-667B-B0B9-FDB3-B5109B4D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0283-2F72-F6D7-73BB-9EA160B8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A934-C863-1273-B175-E18C4481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3ED1-3790-8319-51AB-92104DB0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B1CB2-FBF4-647A-4926-1684BAEC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E38-0542-82CC-9D7E-FD59B01F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BFF8-8F25-57EC-8678-151FE504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C6BFA-600F-C24D-D844-49B6DA80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24C1C-C1D6-348A-43E7-01D093E0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D11E-2FCF-429A-962C-644423E4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F99AC-0D5F-7195-0E72-D4F5469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FD0C5-4F47-3C31-9617-09098A42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CB547-74E8-803C-B434-5597A57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EE3C-CE03-262E-17DC-27B14EF6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B4D23-5AC9-86C7-80BE-7AE11F9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0063F-8AC8-7D8F-3F92-9AAD9F9B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9A5F6-C427-14A8-F35F-04EB0B40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5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D9C2-4191-02BC-A1C5-D43E5F6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5437A-2210-758A-870F-81C9954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D00CF-7A38-6DBF-5967-7B971EB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91F-C65D-F6D7-E2C8-586BE58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3CEF-6AB6-7483-91AE-C2DAEA6C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95FD-9EE6-0ECB-D005-0C80FDC3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D09A-D283-490C-66DB-D9CA4EE8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1055-0D03-6DEA-5A5B-43FD4C16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4AC7-57F2-CB66-95CC-E3A7A576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B8A4-9E29-4F6E-2413-BFE9343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FB9E8-F477-E2AD-C17D-8BF34A59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9E874-6782-0D92-3C95-7321D773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AAAC-5F15-642D-8C4C-F6BB75E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1A29-B009-4680-419D-311197BE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7F54-7F0F-6FC1-2D14-934A50D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E5440-6026-CAA8-F9A3-B628BDF9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BAAA-21C4-5974-A4F7-BD9F27CD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7F84-8567-01CC-33B2-465A55618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0A1DD-EA76-4119-9531-A55B9CCECD4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EDE9-9C5E-1DC5-C1C1-2637352E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2DB2-FD57-BC29-EDE0-460158AF1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4A451-CDA8-4934-ADB1-FEA41E2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258A-F11A-7732-CA93-47588EC9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0F936-9A26-66C4-FB8D-2AF2AAB1A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DB19E3-8843-F19D-437F-166E7396B5BB}"/>
              </a:ext>
            </a:extLst>
          </p:cNvPr>
          <p:cNvSpPr/>
          <p:nvPr/>
        </p:nvSpPr>
        <p:spPr>
          <a:xfrm>
            <a:off x="4704207" y="3008376"/>
            <a:ext cx="1239393" cy="120853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A8C00-7DFC-B2C2-E4CA-9D7358F07909}"/>
              </a:ext>
            </a:extLst>
          </p:cNvPr>
          <p:cNvSpPr/>
          <p:nvPr/>
        </p:nvSpPr>
        <p:spPr>
          <a:xfrm>
            <a:off x="3412807" y="2158745"/>
            <a:ext cx="3822192" cy="2907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C49D0E-DF6C-C14C-4A12-7091CAF28037}"/>
              </a:ext>
            </a:extLst>
          </p:cNvPr>
          <p:cNvCxnSpPr>
            <a:cxnSpLocks/>
          </p:cNvCxnSpPr>
          <p:nvPr/>
        </p:nvCxnSpPr>
        <p:spPr>
          <a:xfrm flipV="1">
            <a:off x="2082355" y="3604258"/>
            <a:ext cx="6300216" cy="7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99ED07-6273-77EE-AD5B-3B43DB8A4EB1}"/>
              </a:ext>
            </a:extLst>
          </p:cNvPr>
          <p:cNvCxnSpPr>
            <a:cxnSpLocks/>
          </p:cNvCxnSpPr>
          <p:nvPr/>
        </p:nvCxnSpPr>
        <p:spPr>
          <a:xfrm flipV="1">
            <a:off x="2082355" y="1856232"/>
            <a:ext cx="0" cy="174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9959C-EF7B-A754-4E59-CA94F28EAB3A}"/>
              </a:ext>
            </a:extLst>
          </p:cNvPr>
          <p:cNvCxnSpPr>
            <a:endCxn id="2" idx="7"/>
          </p:cNvCxnSpPr>
          <p:nvPr/>
        </p:nvCxnSpPr>
        <p:spPr>
          <a:xfrm flipV="1">
            <a:off x="5323903" y="3185361"/>
            <a:ext cx="438192" cy="42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A6BC5-3ECD-C71F-EFEF-56EB7EB35040}"/>
              </a:ext>
            </a:extLst>
          </p:cNvPr>
          <p:cNvSpPr txBox="1"/>
          <p:nvPr/>
        </p:nvSpPr>
        <p:spPr>
          <a:xfrm>
            <a:off x="8042437" y="35387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C822E-2621-D6BA-BA0A-28E717DFDA4E}"/>
              </a:ext>
            </a:extLst>
          </p:cNvPr>
          <p:cNvSpPr txBox="1"/>
          <p:nvPr/>
        </p:nvSpPr>
        <p:spPr>
          <a:xfrm>
            <a:off x="1826323" y="1772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7D5EE-5738-EF15-AFE1-FD00ED341C66}"/>
              </a:ext>
            </a:extLst>
          </p:cNvPr>
          <p:cNvSpPr txBox="1"/>
          <p:nvPr/>
        </p:nvSpPr>
        <p:spPr>
          <a:xfrm>
            <a:off x="5542999" y="32265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60ED2-F794-CE8A-62D1-92AC32B974C8}"/>
              </a:ext>
            </a:extLst>
          </p:cNvPr>
          <p:cNvSpPr txBox="1"/>
          <p:nvPr/>
        </p:nvSpPr>
        <p:spPr>
          <a:xfrm>
            <a:off x="3387653" y="32433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1720B-1AC4-0932-E21D-BA8065A3E983}"/>
              </a:ext>
            </a:extLst>
          </p:cNvPr>
          <p:cNvSpPr txBox="1"/>
          <p:nvPr/>
        </p:nvSpPr>
        <p:spPr>
          <a:xfrm>
            <a:off x="3387653" y="18402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FD970-4B1D-02A3-1F08-952E98F375C1}"/>
              </a:ext>
            </a:extLst>
          </p:cNvPr>
          <p:cNvSpPr txBox="1"/>
          <p:nvPr/>
        </p:nvSpPr>
        <p:spPr>
          <a:xfrm>
            <a:off x="6903292" y="18402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8C3FD-D811-32FE-E991-C4E646FFD7E1}"/>
              </a:ext>
            </a:extLst>
          </p:cNvPr>
          <p:cNvSpPr txBox="1"/>
          <p:nvPr/>
        </p:nvSpPr>
        <p:spPr>
          <a:xfrm>
            <a:off x="6903292" y="32433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1E9B99-E1B7-5F60-938C-98F14CECE1CC}"/>
              </a:ext>
            </a:extLst>
          </p:cNvPr>
          <p:cNvCxnSpPr/>
          <p:nvPr/>
        </p:nvCxnSpPr>
        <p:spPr>
          <a:xfrm flipH="1">
            <a:off x="2953512" y="2596896"/>
            <a:ext cx="434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F94B1-E152-3C76-E69C-B8281A1DFA0E}"/>
              </a:ext>
            </a:extLst>
          </p:cNvPr>
          <p:cNvCxnSpPr>
            <a:cxnSpLocks/>
          </p:cNvCxnSpPr>
          <p:nvPr/>
        </p:nvCxnSpPr>
        <p:spPr>
          <a:xfrm>
            <a:off x="7234999" y="2596896"/>
            <a:ext cx="436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8DBFCC-1CFD-C369-340F-02C031EFD524}"/>
                  </a:ext>
                </a:extLst>
              </p:cNvPr>
              <p:cNvSpPr txBox="1"/>
              <p:nvPr/>
            </p:nvSpPr>
            <p:spPr>
              <a:xfrm>
                <a:off x="7320438" y="2235947"/>
                <a:ext cx="611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8DBFCC-1CFD-C369-340F-02C031EFD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38" y="2235947"/>
                <a:ext cx="611899" cy="369332"/>
              </a:xfrm>
              <a:prstGeom prst="rect">
                <a:avLst/>
              </a:prstGeom>
              <a:blipFill>
                <a:blip r:embed="rId2"/>
                <a:stretch>
                  <a:fillRect t="-5000" r="-3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F3B0C-8652-2055-2CBA-8A7DA887EC5D}"/>
                  </a:ext>
                </a:extLst>
              </p:cNvPr>
              <p:cNvSpPr txBox="1"/>
              <p:nvPr/>
            </p:nvSpPr>
            <p:spPr>
              <a:xfrm>
                <a:off x="2800908" y="2158745"/>
                <a:ext cx="60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F3B0C-8652-2055-2CBA-8A7DA887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08" y="2158745"/>
                <a:ext cx="604012" cy="369332"/>
              </a:xfrm>
              <a:prstGeom prst="rect">
                <a:avLst/>
              </a:prstGeom>
              <a:blipFill>
                <a:blip r:embed="rId3"/>
                <a:stretch>
                  <a:fillRect t="-4918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C879EF-2374-D2A5-2E13-621F32CD9D6F}"/>
                  </a:ext>
                </a:extLst>
              </p:cNvPr>
              <p:cNvSpPr txBox="1"/>
              <p:nvPr/>
            </p:nvSpPr>
            <p:spPr>
              <a:xfrm>
                <a:off x="5044727" y="1741889"/>
                <a:ext cx="604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C879EF-2374-D2A5-2E13-621F32CD9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27" y="1741889"/>
                <a:ext cx="604012" cy="369332"/>
              </a:xfrm>
              <a:prstGeom prst="rect">
                <a:avLst/>
              </a:prstGeom>
              <a:blipFill>
                <a:blip r:embed="rId4"/>
                <a:stretch>
                  <a:fillRect t="-5000" r="-404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6FA0B8-075A-A720-A544-FEA58260AA78}"/>
              </a:ext>
            </a:extLst>
          </p:cNvPr>
          <p:cNvCxnSpPr>
            <a:cxnSpLocks/>
          </p:cNvCxnSpPr>
          <p:nvPr/>
        </p:nvCxnSpPr>
        <p:spPr>
          <a:xfrm flipV="1">
            <a:off x="5597595" y="1732906"/>
            <a:ext cx="0" cy="40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EEA8A1B-2BD7-7E14-9B11-4C52C49D3770}"/>
              </a:ext>
            </a:extLst>
          </p:cNvPr>
          <p:cNvSpPr/>
          <p:nvPr/>
        </p:nvSpPr>
        <p:spPr>
          <a:xfrm>
            <a:off x="2712812" y="2157984"/>
            <a:ext cx="167547" cy="1444752"/>
          </a:xfrm>
          <a:custGeom>
            <a:avLst/>
            <a:gdLst>
              <a:gd name="connsiteX0" fmla="*/ 173812 w 192100"/>
              <a:gd name="connsiteY0" fmla="*/ 0 h 1444752"/>
              <a:gd name="connsiteX1" fmla="*/ 76 w 192100"/>
              <a:gd name="connsiteY1" fmla="*/ 512064 h 1444752"/>
              <a:gd name="connsiteX2" fmla="*/ 192100 w 192100"/>
              <a:gd name="connsiteY2" fmla="*/ 886968 h 1444752"/>
              <a:gd name="connsiteX3" fmla="*/ 76 w 192100"/>
              <a:gd name="connsiteY3" fmla="*/ 1444752 h 144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00" h="1444752">
                <a:moveTo>
                  <a:pt x="173812" y="0"/>
                </a:moveTo>
                <a:cubicBezTo>
                  <a:pt x="85420" y="182118"/>
                  <a:pt x="-2972" y="364236"/>
                  <a:pt x="76" y="512064"/>
                </a:cubicBezTo>
                <a:cubicBezTo>
                  <a:pt x="3124" y="659892"/>
                  <a:pt x="192100" y="731520"/>
                  <a:pt x="192100" y="886968"/>
                </a:cubicBezTo>
                <a:cubicBezTo>
                  <a:pt x="192100" y="1042416"/>
                  <a:pt x="76" y="1444752"/>
                  <a:pt x="76" y="14447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287BE-C468-7156-A746-5511BB6AF63C}"/>
              </a:ext>
            </a:extLst>
          </p:cNvPr>
          <p:cNvCxnSpPr>
            <a:cxnSpLocks/>
            <a:stCxn id="28" idx="0"/>
          </p:cNvCxnSpPr>
          <p:nvPr/>
        </p:nvCxnSpPr>
        <p:spPr>
          <a:xfrm flipH="1">
            <a:off x="2580215" y="2157984"/>
            <a:ext cx="284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72C197-F2A9-449E-4D76-7B5FA3C1CB4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2625040" y="3602736"/>
            <a:ext cx="87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08F5CE-9ABA-BF5F-D0AB-DDD6D0189E06}"/>
              </a:ext>
            </a:extLst>
          </p:cNvPr>
          <p:cNvCxnSpPr>
            <a:cxnSpLocks/>
          </p:cNvCxnSpPr>
          <p:nvPr/>
        </p:nvCxnSpPr>
        <p:spPr>
          <a:xfrm flipH="1" flipV="1">
            <a:off x="2597545" y="2141980"/>
            <a:ext cx="11915" cy="1470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A670EF-5064-3541-F500-395275A67410}"/>
              </a:ext>
            </a:extLst>
          </p:cNvPr>
          <p:cNvCxnSpPr/>
          <p:nvPr/>
        </p:nvCxnSpPr>
        <p:spPr>
          <a:xfrm>
            <a:off x="2609460" y="2343411"/>
            <a:ext cx="174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E367A0-0F17-F855-4EF1-BFF7D786DC9D}"/>
              </a:ext>
            </a:extLst>
          </p:cNvPr>
          <p:cNvCxnSpPr>
            <a:cxnSpLocks/>
          </p:cNvCxnSpPr>
          <p:nvPr/>
        </p:nvCxnSpPr>
        <p:spPr>
          <a:xfrm>
            <a:off x="2625040" y="2869191"/>
            <a:ext cx="174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312407-5778-1B59-7761-8ADD6F32A4D0}"/>
              </a:ext>
            </a:extLst>
          </p:cNvPr>
          <p:cNvCxnSpPr>
            <a:cxnSpLocks/>
          </p:cNvCxnSpPr>
          <p:nvPr/>
        </p:nvCxnSpPr>
        <p:spPr>
          <a:xfrm flipV="1">
            <a:off x="2597545" y="3082290"/>
            <a:ext cx="282815" cy="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246AFB-0D89-A161-749A-E6A52008D1CF}"/>
              </a:ext>
            </a:extLst>
          </p:cNvPr>
          <p:cNvCxnSpPr>
            <a:cxnSpLocks/>
          </p:cNvCxnSpPr>
          <p:nvPr/>
        </p:nvCxnSpPr>
        <p:spPr>
          <a:xfrm>
            <a:off x="2612094" y="3341752"/>
            <a:ext cx="179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8200F8-307D-5311-F7C9-10873A6CB73C}"/>
              </a:ext>
            </a:extLst>
          </p:cNvPr>
          <p:cNvCxnSpPr>
            <a:cxnSpLocks/>
          </p:cNvCxnSpPr>
          <p:nvPr/>
        </p:nvCxnSpPr>
        <p:spPr>
          <a:xfrm flipV="1">
            <a:off x="2616704" y="2647950"/>
            <a:ext cx="115066" cy="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6037E28-D6F1-0DCB-55D8-F126535ABE17}"/>
              </a:ext>
            </a:extLst>
          </p:cNvPr>
          <p:cNvSpPr/>
          <p:nvPr/>
        </p:nvSpPr>
        <p:spPr>
          <a:xfrm flipH="1">
            <a:off x="7811798" y="2156703"/>
            <a:ext cx="167980" cy="1444752"/>
          </a:xfrm>
          <a:custGeom>
            <a:avLst/>
            <a:gdLst>
              <a:gd name="connsiteX0" fmla="*/ 173812 w 192100"/>
              <a:gd name="connsiteY0" fmla="*/ 0 h 1444752"/>
              <a:gd name="connsiteX1" fmla="*/ 76 w 192100"/>
              <a:gd name="connsiteY1" fmla="*/ 512064 h 1444752"/>
              <a:gd name="connsiteX2" fmla="*/ 192100 w 192100"/>
              <a:gd name="connsiteY2" fmla="*/ 886968 h 1444752"/>
              <a:gd name="connsiteX3" fmla="*/ 76 w 192100"/>
              <a:gd name="connsiteY3" fmla="*/ 1444752 h 144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00" h="1444752">
                <a:moveTo>
                  <a:pt x="173812" y="0"/>
                </a:moveTo>
                <a:cubicBezTo>
                  <a:pt x="85420" y="182118"/>
                  <a:pt x="-2972" y="364236"/>
                  <a:pt x="76" y="512064"/>
                </a:cubicBezTo>
                <a:cubicBezTo>
                  <a:pt x="3124" y="659892"/>
                  <a:pt x="192100" y="731520"/>
                  <a:pt x="192100" y="886968"/>
                </a:cubicBezTo>
                <a:cubicBezTo>
                  <a:pt x="192100" y="1042416"/>
                  <a:pt x="76" y="1444752"/>
                  <a:pt x="76" y="14447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0E1F20-2C7A-9C7D-E5D2-0336D3C8F42D}"/>
              </a:ext>
            </a:extLst>
          </p:cNvPr>
          <p:cNvCxnSpPr>
            <a:cxnSpLocks/>
          </p:cNvCxnSpPr>
          <p:nvPr/>
        </p:nvCxnSpPr>
        <p:spPr>
          <a:xfrm>
            <a:off x="7811798" y="2156703"/>
            <a:ext cx="23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D4B28-28AD-3882-0143-89723C78A83A}"/>
              </a:ext>
            </a:extLst>
          </p:cNvPr>
          <p:cNvCxnSpPr>
            <a:cxnSpLocks/>
          </p:cNvCxnSpPr>
          <p:nvPr/>
        </p:nvCxnSpPr>
        <p:spPr>
          <a:xfrm flipH="1" flipV="1">
            <a:off x="8066440" y="2140699"/>
            <a:ext cx="11915" cy="1470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CCF31-28FA-0838-0407-C2AB2CE7343F}"/>
              </a:ext>
            </a:extLst>
          </p:cNvPr>
          <p:cNvCxnSpPr>
            <a:cxnSpLocks/>
          </p:cNvCxnSpPr>
          <p:nvPr/>
        </p:nvCxnSpPr>
        <p:spPr>
          <a:xfrm flipH="1">
            <a:off x="7903053" y="2342130"/>
            <a:ext cx="175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29CBC6-F834-FC3D-50E0-E8A829F52FB3}"/>
              </a:ext>
            </a:extLst>
          </p:cNvPr>
          <p:cNvCxnSpPr>
            <a:cxnSpLocks/>
          </p:cNvCxnSpPr>
          <p:nvPr/>
        </p:nvCxnSpPr>
        <p:spPr>
          <a:xfrm flipH="1">
            <a:off x="7918633" y="2867910"/>
            <a:ext cx="175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37D7CD-F454-BB88-AE3A-B951C1F1A36B}"/>
              </a:ext>
            </a:extLst>
          </p:cNvPr>
          <p:cNvCxnSpPr>
            <a:cxnSpLocks/>
          </p:cNvCxnSpPr>
          <p:nvPr/>
        </p:nvCxnSpPr>
        <p:spPr>
          <a:xfrm flipH="1" flipV="1">
            <a:off x="7782894" y="3078941"/>
            <a:ext cx="283546" cy="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292249-E17C-9542-9888-1C63F2672BBE}"/>
              </a:ext>
            </a:extLst>
          </p:cNvPr>
          <p:cNvCxnSpPr>
            <a:cxnSpLocks/>
          </p:cNvCxnSpPr>
          <p:nvPr/>
        </p:nvCxnSpPr>
        <p:spPr>
          <a:xfrm flipH="1">
            <a:off x="7901065" y="3340471"/>
            <a:ext cx="179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88931D-8BF3-CFB8-0F97-9B6F90893D37}"/>
              </a:ext>
            </a:extLst>
          </p:cNvPr>
          <p:cNvCxnSpPr>
            <a:cxnSpLocks/>
          </p:cNvCxnSpPr>
          <p:nvPr/>
        </p:nvCxnSpPr>
        <p:spPr>
          <a:xfrm flipH="1" flipV="1">
            <a:off x="7970236" y="2644601"/>
            <a:ext cx="115363" cy="6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21714-D2F4-CEEA-6EFB-A1127A482A13}"/>
                  </a:ext>
                </a:extLst>
              </p:cNvPr>
              <p:cNvSpPr txBox="1"/>
              <p:nvPr/>
            </p:nvSpPr>
            <p:spPr>
              <a:xfrm>
                <a:off x="7413613" y="1770075"/>
                <a:ext cx="1041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sub>
                    </m:sSub>
                  </m:oMath>
                </a14:m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21714-D2F4-CEEA-6EFB-A1127A48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13" y="1770075"/>
                <a:ext cx="10415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7CACD3-E6B0-1EBE-36E4-EF10AA0F300D}"/>
                  </a:ext>
                </a:extLst>
              </p:cNvPr>
              <p:cNvSpPr txBox="1"/>
              <p:nvPr/>
            </p:nvSpPr>
            <p:spPr>
              <a:xfrm>
                <a:off x="2240527" y="1725189"/>
                <a:ext cx="885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7CACD3-E6B0-1EBE-36E4-EF10AA0F3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27" y="1725189"/>
                <a:ext cx="885503" cy="369332"/>
              </a:xfrm>
              <a:prstGeom prst="rect">
                <a:avLst/>
              </a:prstGeom>
              <a:blipFill>
                <a:blip r:embed="rId6"/>
                <a:stretch>
                  <a:fillRect r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740E02-636B-F637-2C35-F9A3A6E15B23}"/>
              </a:ext>
            </a:extLst>
          </p:cNvPr>
          <p:cNvCxnSpPr/>
          <p:nvPr/>
        </p:nvCxnSpPr>
        <p:spPr>
          <a:xfrm>
            <a:off x="5323903" y="3611360"/>
            <a:ext cx="912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68C7C72-04AE-3394-0CF5-B03DECB5BA86}"/>
                  </a:ext>
                </a:extLst>
              </p:cNvPr>
              <p:cNvSpPr txBox="1"/>
              <p:nvPr/>
            </p:nvSpPr>
            <p:spPr>
              <a:xfrm>
                <a:off x="5886646" y="3628125"/>
                <a:ext cx="4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68C7C72-04AE-3394-0CF5-B03DECB5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46" y="3628125"/>
                <a:ext cx="4993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Lewton, Matthew Val</dc:creator>
  <cp:lastModifiedBy>Lewton, Matthew Val</cp:lastModifiedBy>
  <cp:revision>1</cp:revision>
  <dcterms:created xsi:type="dcterms:W3CDTF">2024-09-25T23:18:38Z</dcterms:created>
  <dcterms:modified xsi:type="dcterms:W3CDTF">2024-09-26T03:33:37Z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2024-09-26T03:33:26Z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da6bcb66-b1dc-48e1-885e-c5072129606e</vt:lpwstr>
  </property>
  <property fmtid="{D5CDD505-2E9C-101B-9397-08002B2CF9AE}" pid="8" name="MSIP_Label_4044bd30-2ed7-4c9d-9d12-46200872a97b_ContentBits">
    <vt:lpwstr>0</vt:lpwstr>
  </property>
</Properties>
</file>