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A546-6F71-4529-94DC-1E6010840FF7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300D5-8427-452F-B5D9-637C84E62A9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54956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6070-5A47-4DC4-A734-80283C1A0464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78D1-61A0-4804-83A6-31842EC14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6321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520" indent="-263662"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646" indent="-210929"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505" indent="-210929"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363" indent="-210929"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221" indent="-210929" defTabSz="890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080" indent="-210929" defTabSz="890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3938" indent="-210929" defTabSz="890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5797" indent="-210929" defTabSz="890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79A85E-B749-445E-9C63-FDB359ADD93C}" type="slidenum">
              <a:rPr lang="es-UY" smtClean="0"/>
              <a:pPr eaLnBrk="1" hangingPunct="1"/>
              <a:t>1</a:t>
            </a:fld>
            <a:endParaRPr lang="es-UY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4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520" indent="-263662"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646" indent="-210929"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505" indent="-210929"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363" indent="-210929" defTabSz="89059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221" indent="-210929" defTabSz="890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080" indent="-210929" defTabSz="890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3938" indent="-210929" defTabSz="890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5797" indent="-210929" defTabSz="890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CAF688-19CD-40F3-B0C0-6D982017C00C}" type="slidenum">
              <a:rPr lang="es-UY" smtClean="0"/>
              <a:pPr eaLnBrk="1" hangingPunct="1"/>
              <a:t>3</a:t>
            </a:fld>
            <a:endParaRPr lang="es-UY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6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pPr algn="r"/>
            <a:r>
              <a:rPr lang="es-UY"/>
              <a:t>Presentación Curso 2017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pPr algn="r"/>
            <a:r>
              <a:rPr lang="es-UY"/>
              <a:t>Presentación Curso 2017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Presentación Curso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pPr algn="r"/>
            <a:r>
              <a:rPr lang="es-UY"/>
              <a:t>Presentación Curso 2017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pPr algn="r"/>
            <a:r>
              <a:rPr lang="es-UY"/>
              <a:t>Presentación Curso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pPr algn="r"/>
            <a:r>
              <a:rPr lang="es-UY"/>
              <a:t>Presentación Curso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pPr algn="r"/>
            <a:r>
              <a:rPr lang="es-UY"/>
              <a:t>Presentación Curso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pPr algn="r"/>
            <a:r>
              <a:rPr lang="es-UY"/>
              <a:t>Presentación Curso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pPr algn="r"/>
            <a:r>
              <a:rPr lang="es-UY"/>
              <a:t>Presentación Curso 2017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Presentación Curso 2017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BFC85F-B759-4257-8873-64DC7AD57A0E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Programación Avanzada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2017</a:t>
            </a:r>
          </a:p>
        </p:txBody>
      </p:sp>
    </p:spTree>
    <p:extLst>
      <p:ext uri="{BB962C8B-B14F-4D97-AF65-F5344CB8AC3E}">
        <p14:creationId xmlns:p14="http://schemas.microsoft.com/office/powerpoint/2010/main" val="20474608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/>
              <a:t>Contenido Gral. del Curso</a:t>
            </a:r>
            <a:endParaRPr 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844824"/>
            <a:ext cx="7869238" cy="466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Conceptos básicos de Orientación a Objetos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Análisis Orientado a Objetos: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Modelado del dominio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Comportamiento del sistema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Diseño Orientado a Objetos: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Diseño de interacciones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Diseño de estructura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Implementación Orientada a Objetos: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Codificación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85F-B759-4257-8873-64DC7AD57A0E}" type="slidenum">
              <a:rPr lang="es-UY" smtClean="0"/>
              <a:t>2</a:t>
            </a:fld>
            <a:endParaRPr lang="es-UY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Presentación Curso 2017</a:t>
            </a:r>
          </a:p>
        </p:txBody>
      </p:sp>
    </p:spTree>
    <p:extLst>
      <p:ext uri="{BB962C8B-B14F-4D97-AF65-F5344CB8AC3E}">
        <p14:creationId xmlns:p14="http://schemas.microsoft.com/office/powerpoint/2010/main" val="9773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/>
              <a:t>Asignaturas Posteriores</a:t>
            </a:r>
            <a:endParaRPr lang="es-UY"/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661275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dirty="0"/>
              <a:t>Programación de Aplicaciones:</a:t>
            </a:r>
          </a:p>
          <a:p>
            <a:pPr lvl="1" eaLnBrk="1" hangingPunct="1"/>
            <a:r>
              <a:rPr lang="es-ES_tradnl" dirty="0"/>
              <a:t>Semestre 4</a:t>
            </a:r>
          </a:p>
          <a:p>
            <a:pPr eaLnBrk="1" hangingPunct="1"/>
            <a:r>
              <a:rPr lang="es-ES_tradnl" dirty="0"/>
              <a:t>Ingeniería de Software:</a:t>
            </a:r>
          </a:p>
          <a:p>
            <a:pPr lvl="1" eaLnBrk="1" hangingPunct="1"/>
            <a:r>
              <a:rPr lang="es-ES_tradnl" dirty="0"/>
              <a:t>Semestre 5</a:t>
            </a:r>
          </a:p>
          <a:p>
            <a:pPr eaLnBrk="1" hangingPunct="1"/>
            <a:r>
              <a:rPr lang="es-ES_tradnl" dirty="0"/>
              <a:t>Bases de Datos, Talleres de Sistemas de Información (TSI)</a:t>
            </a:r>
            <a:endParaRPr lang="es-UY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85F-B759-4257-8873-64DC7AD57A0E}" type="slidenum">
              <a:rPr lang="es-UY" smtClean="0"/>
              <a:t>3</a:t>
            </a:fld>
            <a:endParaRPr lang="es-UY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Presentación Curso 2017</a:t>
            </a:r>
          </a:p>
        </p:txBody>
      </p:sp>
    </p:spTree>
    <p:extLst>
      <p:ext uri="{BB962C8B-B14F-4D97-AF65-F5344CB8AC3E}">
        <p14:creationId xmlns:p14="http://schemas.microsoft.com/office/powerpoint/2010/main" val="413624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/>
              <a:t>Bibliografía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325" y="1981200"/>
            <a:ext cx="7980363" cy="45196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UY" sz="2000" dirty="0" err="1"/>
              <a:t>Applying</a:t>
            </a:r>
            <a:r>
              <a:rPr lang="es-UY" sz="2000" dirty="0"/>
              <a:t> UML and </a:t>
            </a:r>
            <a:r>
              <a:rPr lang="es-UY" sz="2000" dirty="0" err="1"/>
              <a:t>patterns</a:t>
            </a:r>
            <a:r>
              <a:rPr lang="es-UY" sz="2000" dirty="0"/>
              <a:t> - Craig </a:t>
            </a:r>
            <a:r>
              <a:rPr lang="es-UY" sz="2000" dirty="0" err="1"/>
              <a:t>Larman</a:t>
            </a:r>
            <a:r>
              <a:rPr lang="es-UY" sz="2000" dirty="0"/>
              <a:t> - Prentice Hall (2ª Ed. 2001) - ISBN 978–013–092–569–5. </a:t>
            </a:r>
            <a:r>
              <a:rPr lang="es-UY" sz="2000" b="1" dirty="0"/>
              <a:t>Nota: este libro utiliza una versión 1.x de UML</a:t>
            </a:r>
          </a:p>
          <a:p>
            <a:pPr>
              <a:defRPr/>
            </a:pPr>
            <a:r>
              <a:rPr lang="es-UY" sz="2000" dirty="0"/>
              <a:t>UML </a:t>
            </a:r>
            <a:r>
              <a:rPr lang="es-UY" sz="2000" dirty="0" err="1"/>
              <a:t>Distilled</a:t>
            </a:r>
            <a:r>
              <a:rPr lang="es-UY" sz="2000" dirty="0"/>
              <a:t> - Martin </a:t>
            </a:r>
            <a:r>
              <a:rPr lang="es-UY" sz="2000" dirty="0" err="1"/>
              <a:t>Fowler</a:t>
            </a:r>
            <a:r>
              <a:rPr lang="es-UY" sz="2000" dirty="0"/>
              <a:t> - Addison Wesley (3ª Ed. 2003) - ISBN 978–032–119–368–1. </a:t>
            </a:r>
            <a:r>
              <a:rPr lang="es-UY" sz="2000" b="1" dirty="0"/>
              <a:t>Nota: este libro utiliza la versión 2.0 de UML</a:t>
            </a:r>
          </a:p>
          <a:p>
            <a:pPr>
              <a:defRPr/>
            </a:pPr>
            <a:r>
              <a:rPr lang="es-UY" sz="2000" dirty="0" err="1"/>
              <a:t>Design</a:t>
            </a:r>
            <a:r>
              <a:rPr lang="es-UY" sz="2000" dirty="0"/>
              <a:t> </a:t>
            </a:r>
            <a:r>
              <a:rPr lang="es-UY" sz="2000" dirty="0" err="1"/>
              <a:t>Patterns</a:t>
            </a:r>
            <a:r>
              <a:rPr lang="es-UY" sz="2000" dirty="0"/>
              <a:t> - Erich Gamma, Richard </a:t>
            </a:r>
            <a:r>
              <a:rPr lang="es-UY" sz="2000" dirty="0" err="1"/>
              <a:t>Helm</a:t>
            </a:r>
            <a:r>
              <a:rPr lang="es-UY" sz="2000" dirty="0"/>
              <a:t>, Ralph Johnson, John </a:t>
            </a:r>
            <a:r>
              <a:rPr lang="es-UY" sz="2000" dirty="0" err="1"/>
              <a:t>Vlissides</a:t>
            </a:r>
            <a:r>
              <a:rPr lang="es-UY" sz="2000" dirty="0"/>
              <a:t> - Addison-Wesley (1995) - ISBN 0–201–63361–2</a:t>
            </a:r>
          </a:p>
          <a:p>
            <a:pPr>
              <a:defRPr/>
            </a:pPr>
            <a:r>
              <a:rPr lang="es-UY" sz="2000" dirty="0"/>
              <a:t>Cómo programar en C/C++ - H.M. </a:t>
            </a:r>
            <a:r>
              <a:rPr lang="es-UY" sz="2000" dirty="0" err="1"/>
              <a:t>Deitel</a:t>
            </a:r>
            <a:r>
              <a:rPr lang="es-UY" sz="2000" dirty="0"/>
              <a:t> y P.J. </a:t>
            </a:r>
            <a:r>
              <a:rPr lang="es-UY" sz="2000" dirty="0" err="1"/>
              <a:t>Deitel</a:t>
            </a:r>
            <a:r>
              <a:rPr lang="es-UY" sz="2000" dirty="0"/>
              <a:t> - Prentice Hall (1995) - ISBN 968–880–471–1</a:t>
            </a:r>
            <a:endParaRPr lang="es-UY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85F-B759-4257-8873-64DC7AD57A0E}" type="slidenum">
              <a:rPr lang="es-UY" smtClean="0"/>
              <a:t>4</a:t>
            </a:fld>
            <a:endParaRPr lang="es-UY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Presentación Curso 2017</a:t>
            </a:r>
          </a:p>
        </p:txBody>
      </p:sp>
    </p:spTree>
    <p:extLst>
      <p:ext uri="{BB962C8B-B14F-4D97-AF65-F5344CB8AC3E}">
        <p14:creationId xmlns:p14="http://schemas.microsoft.com/office/powerpoint/2010/main" val="236005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201</Words>
  <Application>Microsoft Office PowerPoint</Application>
  <PresentationFormat>Presentación en pantalla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2</vt:lpstr>
      <vt:lpstr>Flow</vt:lpstr>
      <vt:lpstr>Programación Avanzada</vt:lpstr>
      <vt:lpstr>Contenido Gral. del Curso</vt:lpstr>
      <vt:lpstr>Asignaturas Posteriores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</cp:revision>
  <dcterms:created xsi:type="dcterms:W3CDTF">2013-03-04T00:18:59Z</dcterms:created>
  <dcterms:modified xsi:type="dcterms:W3CDTF">2017-03-04T14:11:42Z</dcterms:modified>
</cp:coreProperties>
</file>