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8B77F9-70CC-47AC-9C17-0F7A0AD6C2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DD6AC17C-897C-47CA-B81C-2F9AF7D2A80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Animales</a:t>
          </a:r>
        </a:p>
      </dgm:t>
    </dgm:pt>
    <dgm:pt modelId="{465557A4-2BED-4ED1-929D-413D0CCDA833}" type="parTrans" cxnId="{5F17DFD6-9A7B-4D26-A1BA-92C40603B7E2}">
      <dgm:prSet/>
      <dgm:spPr/>
      <dgm:t>
        <a:bodyPr/>
        <a:lstStyle/>
        <a:p>
          <a:endParaRPr lang="es-UY"/>
        </a:p>
      </dgm:t>
    </dgm:pt>
    <dgm:pt modelId="{744EC7ED-B390-4FEB-A8FC-6A4A7437B56B}" type="sibTrans" cxnId="{5F17DFD6-9A7B-4D26-A1BA-92C40603B7E2}">
      <dgm:prSet/>
      <dgm:spPr/>
      <dgm:t>
        <a:bodyPr/>
        <a:lstStyle/>
        <a:p>
          <a:endParaRPr lang="es-UY"/>
        </a:p>
      </dgm:t>
    </dgm:pt>
    <dgm:pt modelId="{BB4E46DF-AF44-4937-AC9A-DFF74410B30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Vertebrados</a:t>
          </a:r>
        </a:p>
      </dgm:t>
    </dgm:pt>
    <dgm:pt modelId="{42593F04-A335-47C4-8A3A-FDB69C94C98C}" type="parTrans" cxnId="{6C1A5FC0-42F1-4B61-A8B1-28E96496D8F4}">
      <dgm:prSet/>
      <dgm:spPr/>
      <dgm:t>
        <a:bodyPr/>
        <a:lstStyle/>
        <a:p>
          <a:endParaRPr lang="es-UY"/>
        </a:p>
      </dgm:t>
    </dgm:pt>
    <dgm:pt modelId="{F6DD82C5-E7EB-48CE-AA14-3E80C4CC42AD}" type="sibTrans" cxnId="{6C1A5FC0-42F1-4B61-A8B1-28E96496D8F4}">
      <dgm:prSet/>
      <dgm:spPr/>
      <dgm:t>
        <a:bodyPr/>
        <a:lstStyle/>
        <a:p>
          <a:endParaRPr lang="es-UY"/>
        </a:p>
      </dgm:t>
    </dgm:pt>
    <dgm:pt modelId="{079A9539-9871-4160-A537-D90D2334771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Reptiles</a:t>
          </a:r>
        </a:p>
      </dgm:t>
    </dgm:pt>
    <dgm:pt modelId="{CA0E74FE-F77D-4A9F-8ECD-98C900F048C0}" type="parTrans" cxnId="{8BD9B1D0-6A9D-4E5B-B4B8-0C6642F5A40A}">
      <dgm:prSet/>
      <dgm:spPr/>
      <dgm:t>
        <a:bodyPr/>
        <a:lstStyle/>
        <a:p>
          <a:endParaRPr lang="es-UY"/>
        </a:p>
      </dgm:t>
    </dgm:pt>
    <dgm:pt modelId="{9761B472-893D-4053-94FD-10EAE01B32F6}" type="sibTrans" cxnId="{8BD9B1D0-6A9D-4E5B-B4B8-0C6642F5A40A}">
      <dgm:prSet/>
      <dgm:spPr/>
      <dgm:t>
        <a:bodyPr/>
        <a:lstStyle/>
        <a:p>
          <a:endParaRPr lang="es-UY"/>
        </a:p>
      </dgm:t>
    </dgm:pt>
    <dgm:pt modelId="{A521B23B-AA6F-494B-8284-CC9249F4F24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Peces</a:t>
          </a:r>
        </a:p>
      </dgm:t>
    </dgm:pt>
    <dgm:pt modelId="{9C30B840-B68F-41D0-864D-E6E4AE6361DF}" type="parTrans" cxnId="{655728CB-75EB-4973-B027-A0FABCE93D28}">
      <dgm:prSet/>
      <dgm:spPr/>
      <dgm:t>
        <a:bodyPr/>
        <a:lstStyle/>
        <a:p>
          <a:endParaRPr lang="es-UY"/>
        </a:p>
      </dgm:t>
    </dgm:pt>
    <dgm:pt modelId="{50F4EB53-ECB7-4954-B72F-1DA49BBB36B7}" type="sibTrans" cxnId="{655728CB-75EB-4973-B027-A0FABCE93D28}">
      <dgm:prSet/>
      <dgm:spPr/>
      <dgm:t>
        <a:bodyPr/>
        <a:lstStyle/>
        <a:p>
          <a:endParaRPr lang="es-UY"/>
        </a:p>
      </dgm:t>
    </dgm:pt>
    <dgm:pt modelId="{0CB80D7C-AA96-4E44-9ECA-2DABEC474C4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Mamíferos</a:t>
          </a:r>
        </a:p>
      </dgm:t>
    </dgm:pt>
    <dgm:pt modelId="{ADB0DD77-C78A-4BC8-923F-2A8C3A0E893A}" type="parTrans" cxnId="{FB4002FD-F345-4D1D-A5A5-9ABAB9DE6086}">
      <dgm:prSet/>
      <dgm:spPr/>
      <dgm:t>
        <a:bodyPr/>
        <a:lstStyle/>
        <a:p>
          <a:endParaRPr lang="es-UY"/>
        </a:p>
      </dgm:t>
    </dgm:pt>
    <dgm:pt modelId="{5E3E512B-7DB6-4037-8A49-16DD7F7C7E42}" type="sibTrans" cxnId="{FB4002FD-F345-4D1D-A5A5-9ABAB9DE6086}">
      <dgm:prSet/>
      <dgm:spPr/>
      <dgm:t>
        <a:bodyPr/>
        <a:lstStyle/>
        <a:p>
          <a:endParaRPr lang="es-UY"/>
        </a:p>
      </dgm:t>
    </dgm:pt>
    <dgm:pt modelId="{43D9106A-A767-4269-BE08-D3FB1DD508E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Placentarios</a:t>
          </a:r>
        </a:p>
      </dgm:t>
    </dgm:pt>
    <dgm:pt modelId="{369DF62D-FC0F-4DAD-A797-C7F7C2CEE9DE}" type="parTrans" cxnId="{85500F82-7EC6-496C-AA34-D0BBA1109B3E}">
      <dgm:prSet/>
      <dgm:spPr/>
      <dgm:t>
        <a:bodyPr/>
        <a:lstStyle/>
        <a:p>
          <a:endParaRPr lang="es-UY"/>
        </a:p>
      </dgm:t>
    </dgm:pt>
    <dgm:pt modelId="{BF72D2D9-4008-4411-BF80-063A80F15B9C}" type="sibTrans" cxnId="{85500F82-7EC6-496C-AA34-D0BBA1109B3E}">
      <dgm:prSet/>
      <dgm:spPr/>
      <dgm:t>
        <a:bodyPr/>
        <a:lstStyle/>
        <a:p>
          <a:endParaRPr lang="es-UY"/>
        </a:p>
      </dgm:t>
    </dgm:pt>
    <dgm:pt modelId="{A885746D-D344-406A-A436-32AC27C3BF6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Marsupiales</a:t>
          </a:r>
        </a:p>
      </dgm:t>
    </dgm:pt>
    <dgm:pt modelId="{1902DB1D-5E2A-4945-8BB5-E263CED65329}" type="parTrans" cxnId="{D66D36EA-B069-4D58-A493-53C6CF54B92E}">
      <dgm:prSet/>
      <dgm:spPr/>
      <dgm:t>
        <a:bodyPr/>
        <a:lstStyle/>
        <a:p>
          <a:endParaRPr lang="es-UY"/>
        </a:p>
      </dgm:t>
    </dgm:pt>
    <dgm:pt modelId="{C910A144-9B2D-423C-A464-054E68BBD5E3}" type="sibTrans" cxnId="{D66D36EA-B069-4D58-A493-53C6CF54B92E}">
      <dgm:prSet/>
      <dgm:spPr/>
      <dgm:t>
        <a:bodyPr/>
        <a:lstStyle/>
        <a:p>
          <a:endParaRPr lang="es-UY"/>
        </a:p>
      </dgm:t>
    </dgm:pt>
    <dgm:pt modelId="{5A5582D4-5805-4832-9E13-A4F2D54A1BA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Aves</a:t>
          </a:r>
        </a:p>
      </dgm:t>
    </dgm:pt>
    <dgm:pt modelId="{C7417769-AB0E-4DE6-A07C-47ECDAC73B4A}" type="parTrans" cxnId="{9D44DD69-A258-49C6-AB89-67015E5ACEAA}">
      <dgm:prSet/>
      <dgm:spPr/>
      <dgm:t>
        <a:bodyPr/>
        <a:lstStyle/>
        <a:p>
          <a:endParaRPr lang="es-UY"/>
        </a:p>
      </dgm:t>
    </dgm:pt>
    <dgm:pt modelId="{FB9B54D2-C212-4B97-9B5E-A171AE1D31E7}" type="sibTrans" cxnId="{9D44DD69-A258-49C6-AB89-67015E5ACEAA}">
      <dgm:prSet/>
      <dgm:spPr/>
      <dgm:t>
        <a:bodyPr/>
        <a:lstStyle/>
        <a:p>
          <a:endParaRPr lang="es-UY"/>
        </a:p>
      </dgm:t>
    </dgm:pt>
    <dgm:pt modelId="{C04A127F-E08C-4A1E-A74A-E15A1C59182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Invertebrados</a:t>
          </a:r>
        </a:p>
      </dgm:t>
    </dgm:pt>
    <dgm:pt modelId="{A5529D6A-97DB-4006-9265-39084BEFF8C2}" type="parTrans" cxnId="{1CC151F8-BDA5-41FF-8495-70882882D355}">
      <dgm:prSet/>
      <dgm:spPr/>
      <dgm:t>
        <a:bodyPr/>
        <a:lstStyle/>
        <a:p>
          <a:endParaRPr lang="es-UY"/>
        </a:p>
      </dgm:t>
    </dgm:pt>
    <dgm:pt modelId="{FB65C7AF-D07F-4C49-B0BC-6B68F0A44489}" type="sibTrans" cxnId="{1CC151F8-BDA5-41FF-8495-70882882D355}">
      <dgm:prSet/>
      <dgm:spPr/>
      <dgm:t>
        <a:bodyPr/>
        <a:lstStyle/>
        <a:p>
          <a:endParaRPr lang="es-UY"/>
        </a:p>
      </dgm:t>
    </dgm:pt>
    <dgm:pt modelId="{7D13E222-5F06-4B14-89EA-6C5C96DD4DD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Moluscos</a:t>
          </a:r>
        </a:p>
      </dgm:t>
    </dgm:pt>
    <dgm:pt modelId="{3423101B-56D7-45D8-BA26-CF083F9D689E}" type="parTrans" cxnId="{CC2AC39C-31A6-48F1-821A-EB3FA3891D05}">
      <dgm:prSet/>
      <dgm:spPr/>
      <dgm:t>
        <a:bodyPr/>
        <a:lstStyle/>
        <a:p>
          <a:endParaRPr lang="es-UY"/>
        </a:p>
      </dgm:t>
    </dgm:pt>
    <dgm:pt modelId="{C3841AD8-61EB-451E-B54F-65C5CA282C59}" type="sibTrans" cxnId="{CC2AC39C-31A6-48F1-821A-EB3FA3891D05}">
      <dgm:prSet/>
      <dgm:spPr/>
      <dgm:t>
        <a:bodyPr/>
        <a:lstStyle/>
        <a:p>
          <a:endParaRPr lang="es-UY"/>
        </a:p>
      </dgm:t>
    </dgm:pt>
    <dgm:pt modelId="{481A3834-836B-463B-884D-61188AF7067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Equinodermos</a:t>
          </a:r>
        </a:p>
      </dgm:t>
    </dgm:pt>
    <dgm:pt modelId="{ECAB7658-DDB1-4F43-9C66-44EAB102DDBD}" type="parTrans" cxnId="{984538C7-FBF7-4AFD-9D5E-505693EB27E0}">
      <dgm:prSet/>
      <dgm:spPr/>
      <dgm:t>
        <a:bodyPr/>
        <a:lstStyle/>
        <a:p>
          <a:endParaRPr lang="es-UY"/>
        </a:p>
      </dgm:t>
    </dgm:pt>
    <dgm:pt modelId="{8EF189AC-C4BA-47D2-A39E-CF05109E34EB}" type="sibTrans" cxnId="{984538C7-FBF7-4AFD-9D5E-505693EB27E0}">
      <dgm:prSet/>
      <dgm:spPr/>
      <dgm:t>
        <a:bodyPr/>
        <a:lstStyle/>
        <a:p>
          <a:endParaRPr lang="es-UY"/>
        </a:p>
      </dgm:t>
    </dgm:pt>
    <dgm:pt modelId="{D0F87399-8EDE-45AF-B075-E5E817990CDC}" type="pres">
      <dgm:prSet presAssocID="{598B77F9-70CC-47AC-9C17-0F7A0AD6C2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21802CC-4C4B-4BAE-866C-C37F4612B171}" type="pres">
      <dgm:prSet presAssocID="{DD6AC17C-897C-47CA-B81C-2F9AF7D2A802}" presName="hierRoot1" presStyleCnt="0">
        <dgm:presLayoutVars>
          <dgm:hierBranch/>
        </dgm:presLayoutVars>
      </dgm:prSet>
      <dgm:spPr/>
    </dgm:pt>
    <dgm:pt modelId="{62029DEF-8245-4CF1-B9A6-BA4C4B5E425E}" type="pres">
      <dgm:prSet presAssocID="{DD6AC17C-897C-47CA-B81C-2F9AF7D2A802}" presName="rootComposite1" presStyleCnt="0"/>
      <dgm:spPr/>
    </dgm:pt>
    <dgm:pt modelId="{388EA62D-1C03-4590-86D1-4CAAF54F1CBC}" type="pres">
      <dgm:prSet presAssocID="{DD6AC17C-897C-47CA-B81C-2F9AF7D2A802}" presName="rootText1" presStyleLbl="node0" presStyleIdx="0" presStyleCnt="1">
        <dgm:presLayoutVars>
          <dgm:chPref val="3"/>
        </dgm:presLayoutVars>
      </dgm:prSet>
      <dgm:spPr/>
    </dgm:pt>
    <dgm:pt modelId="{6DC184AB-3BC5-48E8-99AA-53ED80F2209B}" type="pres">
      <dgm:prSet presAssocID="{DD6AC17C-897C-47CA-B81C-2F9AF7D2A802}" presName="rootConnector1" presStyleLbl="node1" presStyleIdx="0" presStyleCnt="0"/>
      <dgm:spPr/>
    </dgm:pt>
    <dgm:pt modelId="{55913B4E-DF06-43E0-A948-46736B39E6A8}" type="pres">
      <dgm:prSet presAssocID="{DD6AC17C-897C-47CA-B81C-2F9AF7D2A802}" presName="hierChild2" presStyleCnt="0"/>
      <dgm:spPr/>
    </dgm:pt>
    <dgm:pt modelId="{3FBDAE20-5131-49BE-995A-20A414F8B6DF}" type="pres">
      <dgm:prSet presAssocID="{42593F04-A335-47C4-8A3A-FDB69C94C98C}" presName="Name35" presStyleLbl="parChTrans1D2" presStyleIdx="0" presStyleCnt="2"/>
      <dgm:spPr/>
    </dgm:pt>
    <dgm:pt modelId="{06D8CD6A-A92D-42CA-A5D0-24533BAEE77D}" type="pres">
      <dgm:prSet presAssocID="{BB4E46DF-AF44-4937-AC9A-DFF74410B300}" presName="hierRoot2" presStyleCnt="0">
        <dgm:presLayoutVars>
          <dgm:hierBranch/>
        </dgm:presLayoutVars>
      </dgm:prSet>
      <dgm:spPr/>
    </dgm:pt>
    <dgm:pt modelId="{41356424-9AD0-4C18-8951-9333676B63A5}" type="pres">
      <dgm:prSet presAssocID="{BB4E46DF-AF44-4937-AC9A-DFF74410B300}" presName="rootComposite" presStyleCnt="0"/>
      <dgm:spPr/>
    </dgm:pt>
    <dgm:pt modelId="{F2DADA40-198C-48B6-B93F-DB2F9F02A563}" type="pres">
      <dgm:prSet presAssocID="{BB4E46DF-AF44-4937-AC9A-DFF74410B300}" presName="rootText" presStyleLbl="node2" presStyleIdx="0" presStyleCnt="2">
        <dgm:presLayoutVars>
          <dgm:chPref val="3"/>
        </dgm:presLayoutVars>
      </dgm:prSet>
      <dgm:spPr/>
    </dgm:pt>
    <dgm:pt modelId="{9DB6459D-9B38-40F7-A799-3E5CF4BA65F9}" type="pres">
      <dgm:prSet presAssocID="{BB4E46DF-AF44-4937-AC9A-DFF74410B300}" presName="rootConnector" presStyleLbl="node2" presStyleIdx="0" presStyleCnt="2"/>
      <dgm:spPr/>
    </dgm:pt>
    <dgm:pt modelId="{A9FFC422-E39A-4098-871E-7D0A21A5C90C}" type="pres">
      <dgm:prSet presAssocID="{BB4E46DF-AF44-4937-AC9A-DFF74410B300}" presName="hierChild4" presStyleCnt="0"/>
      <dgm:spPr/>
    </dgm:pt>
    <dgm:pt modelId="{A6A2D711-6670-4844-8E1D-A27DE8B7FC1C}" type="pres">
      <dgm:prSet presAssocID="{CA0E74FE-F77D-4A9F-8ECD-98C900F048C0}" presName="Name35" presStyleLbl="parChTrans1D3" presStyleIdx="0" presStyleCnt="6"/>
      <dgm:spPr/>
    </dgm:pt>
    <dgm:pt modelId="{E814EEE4-65E8-46E9-A2AE-095C72C84683}" type="pres">
      <dgm:prSet presAssocID="{079A9539-9871-4160-A537-D90D23347714}" presName="hierRoot2" presStyleCnt="0">
        <dgm:presLayoutVars>
          <dgm:hierBranch val="r"/>
        </dgm:presLayoutVars>
      </dgm:prSet>
      <dgm:spPr/>
    </dgm:pt>
    <dgm:pt modelId="{57CA0630-2B79-4496-B6A9-D9D26061B445}" type="pres">
      <dgm:prSet presAssocID="{079A9539-9871-4160-A537-D90D23347714}" presName="rootComposite" presStyleCnt="0"/>
      <dgm:spPr/>
    </dgm:pt>
    <dgm:pt modelId="{88E9DF70-5744-420E-8E25-FCD7F5B34199}" type="pres">
      <dgm:prSet presAssocID="{079A9539-9871-4160-A537-D90D23347714}" presName="rootText" presStyleLbl="node3" presStyleIdx="0" presStyleCnt="6">
        <dgm:presLayoutVars>
          <dgm:chPref val="3"/>
        </dgm:presLayoutVars>
      </dgm:prSet>
      <dgm:spPr/>
    </dgm:pt>
    <dgm:pt modelId="{A4558311-5622-483D-B7A6-04DC6E014425}" type="pres">
      <dgm:prSet presAssocID="{079A9539-9871-4160-A537-D90D23347714}" presName="rootConnector" presStyleLbl="node3" presStyleIdx="0" presStyleCnt="6"/>
      <dgm:spPr/>
    </dgm:pt>
    <dgm:pt modelId="{88558776-A4B6-4663-A9B5-0FF01DD0DED6}" type="pres">
      <dgm:prSet presAssocID="{079A9539-9871-4160-A537-D90D23347714}" presName="hierChild4" presStyleCnt="0"/>
      <dgm:spPr/>
    </dgm:pt>
    <dgm:pt modelId="{005DF08B-66AE-4C9B-B6BB-2284AC2D13AA}" type="pres">
      <dgm:prSet presAssocID="{079A9539-9871-4160-A537-D90D23347714}" presName="hierChild5" presStyleCnt="0"/>
      <dgm:spPr/>
    </dgm:pt>
    <dgm:pt modelId="{068DDCBE-FED3-468E-9791-7113D8E2E723}" type="pres">
      <dgm:prSet presAssocID="{9C30B840-B68F-41D0-864D-E6E4AE6361DF}" presName="Name35" presStyleLbl="parChTrans1D3" presStyleIdx="1" presStyleCnt="6"/>
      <dgm:spPr/>
    </dgm:pt>
    <dgm:pt modelId="{9F31586D-4A9E-4CD2-AF6E-707BA85F104C}" type="pres">
      <dgm:prSet presAssocID="{A521B23B-AA6F-494B-8284-CC9249F4F241}" presName="hierRoot2" presStyleCnt="0">
        <dgm:presLayoutVars>
          <dgm:hierBranch val="r"/>
        </dgm:presLayoutVars>
      </dgm:prSet>
      <dgm:spPr/>
    </dgm:pt>
    <dgm:pt modelId="{CE4348F7-ADEC-4F8E-B47F-5620BED3B24A}" type="pres">
      <dgm:prSet presAssocID="{A521B23B-AA6F-494B-8284-CC9249F4F241}" presName="rootComposite" presStyleCnt="0"/>
      <dgm:spPr/>
    </dgm:pt>
    <dgm:pt modelId="{06C7CC0E-5E64-4C24-AE91-734893188E20}" type="pres">
      <dgm:prSet presAssocID="{A521B23B-AA6F-494B-8284-CC9249F4F241}" presName="rootText" presStyleLbl="node3" presStyleIdx="1" presStyleCnt="6">
        <dgm:presLayoutVars>
          <dgm:chPref val="3"/>
        </dgm:presLayoutVars>
      </dgm:prSet>
      <dgm:spPr/>
    </dgm:pt>
    <dgm:pt modelId="{C4DDB23A-30DB-4FCB-9A31-D5BF929E528F}" type="pres">
      <dgm:prSet presAssocID="{A521B23B-AA6F-494B-8284-CC9249F4F241}" presName="rootConnector" presStyleLbl="node3" presStyleIdx="1" presStyleCnt="6"/>
      <dgm:spPr/>
    </dgm:pt>
    <dgm:pt modelId="{5664C7C1-F708-473C-B7E5-666B882B402F}" type="pres">
      <dgm:prSet presAssocID="{A521B23B-AA6F-494B-8284-CC9249F4F241}" presName="hierChild4" presStyleCnt="0"/>
      <dgm:spPr/>
    </dgm:pt>
    <dgm:pt modelId="{7DF20634-A813-4073-A850-9CC67D3A31A6}" type="pres">
      <dgm:prSet presAssocID="{A521B23B-AA6F-494B-8284-CC9249F4F241}" presName="hierChild5" presStyleCnt="0"/>
      <dgm:spPr/>
    </dgm:pt>
    <dgm:pt modelId="{2BA7A5D9-10CD-4F0C-BAD8-F89F629F12CB}" type="pres">
      <dgm:prSet presAssocID="{ADB0DD77-C78A-4BC8-923F-2A8C3A0E893A}" presName="Name35" presStyleLbl="parChTrans1D3" presStyleIdx="2" presStyleCnt="6"/>
      <dgm:spPr/>
    </dgm:pt>
    <dgm:pt modelId="{4ECD6F40-13D6-4DCE-99A7-0743682D5F3D}" type="pres">
      <dgm:prSet presAssocID="{0CB80D7C-AA96-4E44-9ECA-2DABEC474C49}" presName="hierRoot2" presStyleCnt="0">
        <dgm:presLayoutVars>
          <dgm:hierBranch/>
        </dgm:presLayoutVars>
      </dgm:prSet>
      <dgm:spPr/>
    </dgm:pt>
    <dgm:pt modelId="{05D68BD6-0494-45AE-8384-744E43FFBA2D}" type="pres">
      <dgm:prSet presAssocID="{0CB80D7C-AA96-4E44-9ECA-2DABEC474C49}" presName="rootComposite" presStyleCnt="0"/>
      <dgm:spPr/>
    </dgm:pt>
    <dgm:pt modelId="{47EAD834-D54A-45BE-B73D-18282A85128A}" type="pres">
      <dgm:prSet presAssocID="{0CB80D7C-AA96-4E44-9ECA-2DABEC474C49}" presName="rootText" presStyleLbl="node3" presStyleIdx="2" presStyleCnt="6">
        <dgm:presLayoutVars>
          <dgm:chPref val="3"/>
        </dgm:presLayoutVars>
      </dgm:prSet>
      <dgm:spPr/>
    </dgm:pt>
    <dgm:pt modelId="{08FF5D1C-2676-43E0-ACDB-0ED1DD7C1582}" type="pres">
      <dgm:prSet presAssocID="{0CB80D7C-AA96-4E44-9ECA-2DABEC474C49}" presName="rootConnector" presStyleLbl="node3" presStyleIdx="2" presStyleCnt="6"/>
      <dgm:spPr/>
    </dgm:pt>
    <dgm:pt modelId="{31DA0F3E-B197-4A62-9BCC-C55858478312}" type="pres">
      <dgm:prSet presAssocID="{0CB80D7C-AA96-4E44-9ECA-2DABEC474C49}" presName="hierChild4" presStyleCnt="0"/>
      <dgm:spPr/>
    </dgm:pt>
    <dgm:pt modelId="{9F4793B6-D3AF-4C7D-AECC-5F230CF27F21}" type="pres">
      <dgm:prSet presAssocID="{369DF62D-FC0F-4DAD-A797-C7F7C2CEE9DE}" presName="Name35" presStyleLbl="parChTrans1D4" presStyleIdx="0" presStyleCnt="2"/>
      <dgm:spPr/>
    </dgm:pt>
    <dgm:pt modelId="{FE4F09DF-2657-4DCE-9002-F6DC5EEF03F8}" type="pres">
      <dgm:prSet presAssocID="{43D9106A-A767-4269-BE08-D3FB1DD508E6}" presName="hierRoot2" presStyleCnt="0">
        <dgm:presLayoutVars>
          <dgm:hierBranch val="r"/>
        </dgm:presLayoutVars>
      </dgm:prSet>
      <dgm:spPr/>
    </dgm:pt>
    <dgm:pt modelId="{D57C84C7-E43E-49FD-9849-EC480FC2E695}" type="pres">
      <dgm:prSet presAssocID="{43D9106A-A767-4269-BE08-D3FB1DD508E6}" presName="rootComposite" presStyleCnt="0"/>
      <dgm:spPr/>
    </dgm:pt>
    <dgm:pt modelId="{EBA3D514-AB40-42CC-8CEE-DD2A2834BE48}" type="pres">
      <dgm:prSet presAssocID="{43D9106A-A767-4269-BE08-D3FB1DD508E6}" presName="rootText" presStyleLbl="node4" presStyleIdx="0" presStyleCnt="2">
        <dgm:presLayoutVars>
          <dgm:chPref val="3"/>
        </dgm:presLayoutVars>
      </dgm:prSet>
      <dgm:spPr/>
    </dgm:pt>
    <dgm:pt modelId="{20B97921-68A8-483D-919F-7101DDAA50DA}" type="pres">
      <dgm:prSet presAssocID="{43D9106A-A767-4269-BE08-D3FB1DD508E6}" presName="rootConnector" presStyleLbl="node4" presStyleIdx="0" presStyleCnt="2"/>
      <dgm:spPr/>
    </dgm:pt>
    <dgm:pt modelId="{1597EAE3-1AF4-40EC-9E0D-E0646F95DBD6}" type="pres">
      <dgm:prSet presAssocID="{43D9106A-A767-4269-BE08-D3FB1DD508E6}" presName="hierChild4" presStyleCnt="0"/>
      <dgm:spPr/>
    </dgm:pt>
    <dgm:pt modelId="{B5DC5E90-2814-4EEC-A8A8-DEC0967E2EB2}" type="pres">
      <dgm:prSet presAssocID="{43D9106A-A767-4269-BE08-D3FB1DD508E6}" presName="hierChild5" presStyleCnt="0"/>
      <dgm:spPr/>
    </dgm:pt>
    <dgm:pt modelId="{814996D3-CDBE-401D-882B-29105B2E747F}" type="pres">
      <dgm:prSet presAssocID="{1902DB1D-5E2A-4945-8BB5-E263CED65329}" presName="Name35" presStyleLbl="parChTrans1D4" presStyleIdx="1" presStyleCnt="2"/>
      <dgm:spPr/>
    </dgm:pt>
    <dgm:pt modelId="{8682F9F7-DBCE-40AF-9859-F71C29E00CCB}" type="pres">
      <dgm:prSet presAssocID="{A885746D-D344-406A-A436-32AC27C3BF6D}" presName="hierRoot2" presStyleCnt="0">
        <dgm:presLayoutVars>
          <dgm:hierBranch val="r"/>
        </dgm:presLayoutVars>
      </dgm:prSet>
      <dgm:spPr/>
    </dgm:pt>
    <dgm:pt modelId="{647A7D77-FC4C-4E4E-B5BF-035A3AF68AC5}" type="pres">
      <dgm:prSet presAssocID="{A885746D-D344-406A-A436-32AC27C3BF6D}" presName="rootComposite" presStyleCnt="0"/>
      <dgm:spPr/>
    </dgm:pt>
    <dgm:pt modelId="{1603EC5D-ED1E-44B3-9D8B-B10304290E5F}" type="pres">
      <dgm:prSet presAssocID="{A885746D-D344-406A-A436-32AC27C3BF6D}" presName="rootText" presStyleLbl="node4" presStyleIdx="1" presStyleCnt="2">
        <dgm:presLayoutVars>
          <dgm:chPref val="3"/>
        </dgm:presLayoutVars>
      </dgm:prSet>
      <dgm:spPr/>
    </dgm:pt>
    <dgm:pt modelId="{408EB0D2-6B40-4994-B09D-A1EB5D12FD7C}" type="pres">
      <dgm:prSet presAssocID="{A885746D-D344-406A-A436-32AC27C3BF6D}" presName="rootConnector" presStyleLbl="node4" presStyleIdx="1" presStyleCnt="2"/>
      <dgm:spPr/>
    </dgm:pt>
    <dgm:pt modelId="{12CD9D65-704B-450E-B342-0AE5EBF45B23}" type="pres">
      <dgm:prSet presAssocID="{A885746D-D344-406A-A436-32AC27C3BF6D}" presName="hierChild4" presStyleCnt="0"/>
      <dgm:spPr/>
    </dgm:pt>
    <dgm:pt modelId="{29E1A8F4-FEF8-4C7F-A053-CE69B7A7881A}" type="pres">
      <dgm:prSet presAssocID="{A885746D-D344-406A-A436-32AC27C3BF6D}" presName="hierChild5" presStyleCnt="0"/>
      <dgm:spPr/>
    </dgm:pt>
    <dgm:pt modelId="{FBF5D573-CE8F-442D-8EAB-CF1CC92234C4}" type="pres">
      <dgm:prSet presAssocID="{0CB80D7C-AA96-4E44-9ECA-2DABEC474C49}" presName="hierChild5" presStyleCnt="0"/>
      <dgm:spPr/>
    </dgm:pt>
    <dgm:pt modelId="{211FE102-9BBF-4083-935F-D3E439C486FB}" type="pres">
      <dgm:prSet presAssocID="{C7417769-AB0E-4DE6-A07C-47ECDAC73B4A}" presName="Name35" presStyleLbl="parChTrans1D3" presStyleIdx="3" presStyleCnt="6"/>
      <dgm:spPr/>
    </dgm:pt>
    <dgm:pt modelId="{6C9E898F-9742-45CE-9304-DF3F6731E251}" type="pres">
      <dgm:prSet presAssocID="{5A5582D4-5805-4832-9E13-A4F2D54A1BAD}" presName="hierRoot2" presStyleCnt="0">
        <dgm:presLayoutVars>
          <dgm:hierBranch val="r"/>
        </dgm:presLayoutVars>
      </dgm:prSet>
      <dgm:spPr/>
    </dgm:pt>
    <dgm:pt modelId="{A468C00F-B299-44E3-94D7-056FF34EC2F3}" type="pres">
      <dgm:prSet presAssocID="{5A5582D4-5805-4832-9E13-A4F2D54A1BAD}" presName="rootComposite" presStyleCnt="0"/>
      <dgm:spPr/>
    </dgm:pt>
    <dgm:pt modelId="{C74563A4-7331-4B9B-8CF0-EDC7F72D7C0F}" type="pres">
      <dgm:prSet presAssocID="{5A5582D4-5805-4832-9E13-A4F2D54A1BAD}" presName="rootText" presStyleLbl="node3" presStyleIdx="3" presStyleCnt="6">
        <dgm:presLayoutVars>
          <dgm:chPref val="3"/>
        </dgm:presLayoutVars>
      </dgm:prSet>
      <dgm:spPr/>
    </dgm:pt>
    <dgm:pt modelId="{6EA9FDC6-F01A-46BB-821E-3BA8CF61D9AB}" type="pres">
      <dgm:prSet presAssocID="{5A5582D4-5805-4832-9E13-A4F2D54A1BAD}" presName="rootConnector" presStyleLbl="node3" presStyleIdx="3" presStyleCnt="6"/>
      <dgm:spPr/>
    </dgm:pt>
    <dgm:pt modelId="{6F41ECEC-4032-4C29-8798-BB3BA08E157A}" type="pres">
      <dgm:prSet presAssocID="{5A5582D4-5805-4832-9E13-A4F2D54A1BAD}" presName="hierChild4" presStyleCnt="0"/>
      <dgm:spPr/>
    </dgm:pt>
    <dgm:pt modelId="{6A476B46-78F8-4244-A049-456B8AE92B6A}" type="pres">
      <dgm:prSet presAssocID="{5A5582D4-5805-4832-9E13-A4F2D54A1BAD}" presName="hierChild5" presStyleCnt="0"/>
      <dgm:spPr/>
    </dgm:pt>
    <dgm:pt modelId="{008AA938-48E9-4B8F-9050-989DA537FDE5}" type="pres">
      <dgm:prSet presAssocID="{BB4E46DF-AF44-4937-AC9A-DFF74410B300}" presName="hierChild5" presStyleCnt="0"/>
      <dgm:spPr/>
    </dgm:pt>
    <dgm:pt modelId="{5A74EEAA-3B2A-4BC1-B875-53DC1BC549BD}" type="pres">
      <dgm:prSet presAssocID="{A5529D6A-97DB-4006-9265-39084BEFF8C2}" presName="Name35" presStyleLbl="parChTrans1D2" presStyleIdx="1" presStyleCnt="2"/>
      <dgm:spPr/>
    </dgm:pt>
    <dgm:pt modelId="{2C96CD2C-24EA-4B51-819C-24B531736B13}" type="pres">
      <dgm:prSet presAssocID="{C04A127F-E08C-4A1E-A74A-E15A1C591823}" presName="hierRoot2" presStyleCnt="0">
        <dgm:presLayoutVars>
          <dgm:hierBranch/>
        </dgm:presLayoutVars>
      </dgm:prSet>
      <dgm:spPr/>
    </dgm:pt>
    <dgm:pt modelId="{50C4EA5C-E619-4FDA-966B-EB2F5CCA6E3F}" type="pres">
      <dgm:prSet presAssocID="{C04A127F-E08C-4A1E-A74A-E15A1C591823}" presName="rootComposite" presStyleCnt="0"/>
      <dgm:spPr/>
    </dgm:pt>
    <dgm:pt modelId="{E4E591E1-56CA-4B3D-A60C-E00E1F659F61}" type="pres">
      <dgm:prSet presAssocID="{C04A127F-E08C-4A1E-A74A-E15A1C591823}" presName="rootText" presStyleLbl="node2" presStyleIdx="1" presStyleCnt="2">
        <dgm:presLayoutVars>
          <dgm:chPref val="3"/>
        </dgm:presLayoutVars>
      </dgm:prSet>
      <dgm:spPr/>
    </dgm:pt>
    <dgm:pt modelId="{F9D39ACB-A572-4BEC-B727-BFB6573402FE}" type="pres">
      <dgm:prSet presAssocID="{C04A127F-E08C-4A1E-A74A-E15A1C591823}" presName="rootConnector" presStyleLbl="node2" presStyleIdx="1" presStyleCnt="2"/>
      <dgm:spPr/>
    </dgm:pt>
    <dgm:pt modelId="{9998BE47-A53B-4090-84B6-425ECDB4600D}" type="pres">
      <dgm:prSet presAssocID="{C04A127F-E08C-4A1E-A74A-E15A1C591823}" presName="hierChild4" presStyleCnt="0"/>
      <dgm:spPr/>
    </dgm:pt>
    <dgm:pt modelId="{66E23B02-A3F7-4D14-9AC3-40D9417283D5}" type="pres">
      <dgm:prSet presAssocID="{3423101B-56D7-45D8-BA26-CF083F9D689E}" presName="Name35" presStyleLbl="parChTrans1D3" presStyleIdx="4" presStyleCnt="6"/>
      <dgm:spPr/>
    </dgm:pt>
    <dgm:pt modelId="{6F712BE6-4E1E-4BBF-B036-51883DE2D3D1}" type="pres">
      <dgm:prSet presAssocID="{7D13E222-5F06-4B14-89EA-6C5C96DD4DD7}" presName="hierRoot2" presStyleCnt="0">
        <dgm:presLayoutVars>
          <dgm:hierBranch val="r"/>
        </dgm:presLayoutVars>
      </dgm:prSet>
      <dgm:spPr/>
    </dgm:pt>
    <dgm:pt modelId="{95B64F71-516F-44B6-B5B7-9AEA2F12DF3B}" type="pres">
      <dgm:prSet presAssocID="{7D13E222-5F06-4B14-89EA-6C5C96DD4DD7}" presName="rootComposite" presStyleCnt="0"/>
      <dgm:spPr/>
    </dgm:pt>
    <dgm:pt modelId="{54352ED8-7F26-4698-A747-8556317DC679}" type="pres">
      <dgm:prSet presAssocID="{7D13E222-5F06-4B14-89EA-6C5C96DD4DD7}" presName="rootText" presStyleLbl="node3" presStyleIdx="4" presStyleCnt="6">
        <dgm:presLayoutVars>
          <dgm:chPref val="3"/>
        </dgm:presLayoutVars>
      </dgm:prSet>
      <dgm:spPr/>
    </dgm:pt>
    <dgm:pt modelId="{C685F6BC-53BB-4DBF-9200-6FF02F6A95A5}" type="pres">
      <dgm:prSet presAssocID="{7D13E222-5F06-4B14-89EA-6C5C96DD4DD7}" presName="rootConnector" presStyleLbl="node3" presStyleIdx="4" presStyleCnt="6"/>
      <dgm:spPr/>
    </dgm:pt>
    <dgm:pt modelId="{3C338486-4834-4F44-9DC4-1713A56C1E57}" type="pres">
      <dgm:prSet presAssocID="{7D13E222-5F06-4B14-89EA-6C5C96DD4DD7}" presName="hierChild4" presStyleCnt="0"/>
      <dgm:spPr/>
    </dgm:pt>
    <dgm:pt modelId="{B030BFEF-A4A4-4DB4-AC0A-787C929D15B7}" type="pres">
      <dgm:prSet presAssocID="{7D13E222-5F06-4B14-89EA-6C5C96DD4DD7}" presName="hierChild5" presStyleCnt="0"/>
      <dgm:spPr/>
    </dgm:pt>
    <dgm:pt modelId="{FAF649A7-F626-4A2E-ACA0-29BBD26E3409}" type="pres">
      <dgm:prSet presAssocID="{ECAB7658-DDB1-4F43-9C66-44EAB102DDBD}" presName="Name35" presStyleLbl="parChTrans1D3" presStyleIdx="5" presStyleCnt="6"/>
      <dgm:spPr/>
    </dgm:pt>
    <dgm:pt modelId="{D34F9D3B-C8BA-4B13-BDB8-86B60B051790}" type="pres">
      <dgm:prSet presAssocID="{481A3834-836B-463B-884D-61188AF70671}" presName="hierRoot2" presStyleCnt="0">
        <dgm:presLayoutVars>
          <dgm:hierBranch val="r"/>
        </dgm:presLayoutVars>
      </dgm:prSet>
      <dgm:spPr/>
    </dgm:pt>
    <dgm:pt modelId="{0CAA39A5-C7B8-42E6-88FC-D857414FC8E4}" type="pres">
      <dgm:prSet presAssocID="{481A3834-836B-463B-884D-61188AF70671}" presName="rootComposite" presStyleCnt="0"/>
      <dgm:spPr/>
    </dgm:pt>
    <dgm:pt modelId="{F108C976-BD80-4787-A533-A27E96A51BB2}" type="pres">
      <dgm:prSet presAssocID="{481A3834-836B-463B-884D-61188AF70671}" presName="rootText" presStyleLbl="node3" presStyleIdx="5" presStyleCnt="6">
        <dgm:presLayoutVars>
          <dgm:chPref val="3"/>
        </dgm:presLayoutVars>
      </dgm:prSet>
      <dgm:spPr/>
    </dgm:pt>
    <dgm:pt modelId="{EA52A531-C3A1-43B0-BE21-D6556B2BEDD8}" type="pres">
      <dgm:prSet presAssocID="{481A3834-836B-463B-884D-61188AF70671}" presName="rootConnector" presStyleLbl="node3" presStyleIdx="5" presStyleCnt="6"/>
      <dgm:spPr/>
    </dgm:pt>
    <dgm:pt modelId="{8EF14991-17B9-4529-87A5-87A2671DA138}" type="pres">
      <dgm:prSet presAssocID="{481A3834-836B-463B-884D-61188AF70671}" presName="hierChild4" presStyleCnt="0"/>
      <dgm:spPr/>
    </dgm:pt>
    <dgm:pt modelId="{BA9F0764-EF46-441D-8EAA-6B94B8329E41}" type="pres">
      <dgm:prSet presAssocID="{481A3834-836B-463B-884D-61188AF70671}" presName="hierChild5" presStyleCnt="0"/>
      <dgm:spPr/>
    </dgm:pt>
    <dgm:pt modelId="{C7071FAA-0A11-4BDA-AA57-1AF1CA3C59E4}" type="pres">
      <dgm:prSet presAssocID="{C04A127F-E08C-4A1E-A74A-E15A1C591823}" presName="hierChild5" presStyleCnt="0"/>
      <dgm:spPr/>
    </dgm:pt>
    <dgm:pt modelId="{7D5CCB6F-AF82-4867-880A-4EAE75D7F005}" type="pres">
      <dgm:prSet presAssocID="{DD6AC17C-897C-47CA-B81C-2F9AF7D2A802}" presName="hierChild3" presStyleCnt="0"/>
      <dgm:spPr/>
    </dgm:pt>
  </dgm:ptLst>
  <dgm:cxnLst>
    <dgm:cxn modelId="{902CD2B9-B409-416D-BABA-A8F68858F5AF}" type="presOf" srcId="{7D13E222-5F06-4B14-89EA-6C5C96DD4DD7}" destId="{54352ED8-7F26-4698-A747-8556317DC679}" srcOrd="0" destOrd="0" presId="urn:microsoft.com/office/officeart/2005/8/layout/orgChart1"/>
    <dgm:cxn modelId="{D66D36EA-B069-4D58-A493-53C6CF54B92E}" srcId="{0CB80D7C-AA96-4E44-9ECA-2DABEC474C49}" destId="{A885746D-D344-406A-A436-32AC27C3BF6D}" srcOrd="1" destOrd="0" parTransId="{1902DB1D-5E2A-4945-8BB5-E263CED65329}" sibTransId="{C910A144-9B2D-423C-A464-054E68BBD5E3}"/>
    <dgm:cxn modelId="{DD6D3098-77C8-49B1-92B1-448101C8063C}" type="presOf" srcId="{42593F04-A335-47C4-8A3A-FDB69C94C98C}" destId="{3FBDAE20-5131-49BE-995A-20A414F8B6DF}" srcOrd="0" destOrd="0" presId="urn:microsoft.com/office/officeart/2005/8/layout/orgChart1"/>
    <dgm:cxn modelId="{14BDBA50-1DA4-40E1-81DA-7EE11296BBC4}" type="presOf" srcId="{DD6AC17C-897C-47CA-B81C-2F9AF7D2A802}" destId="{6DC184AB-3BC5-48E8-99AA-53ED80F2209B}" srcOrd="1" destOrd="0" presId="urn:microsoft.com/office/officeart/2005/8/layout/orgChart1"/>
    <dgm:cxn modelId="{0994F8C2-DD8F-4747-AE78-54C774C63560}" type="presOf" srcId="{5A5582D4-5805-4832-9E13-A4F2D54A1BAD}" destId="{C74563A4-7331-4B9B-8CF0-EDC7F72D7C0F}" srcOrd="0" destOrd="0" presId="urn:microsoft.com/office/officeart/2005/8/layout/orgChart1"/>
    <dgm:cxn modelId="{E00E83D6-150C-41B4-9762-25AC6541E9B0}" type="presOf" srcId="{0CB80D7C-AA96-4E44-9ECA-2DABEC474C49}" destId="{08FF5D1C-2676-43E0-ACDB-0ED1DD7C1582}" srcOrd="1" destOrd="0" presId="urn:microsoft.com/office/officeart/2005/8/layout/orgChart1"/>
    <dgm:cxn modelId="{DD9CAC23-55CA-4B31-A500-3495A618B007}" type="presOf" srcId="{481A3834-836B-463B-884D-61188AF70671}" destId="{F108C976-BD80-4787-A533-A27E96A51BB2}" srcOrd="0" destOrd="0" presId="urn:microsoft.com/office/officeart/2005/8/layout/orgChart1"/>
    <dgm:cxn modelId="{D1F59BF1-BE9C-4447-8A46-3325773DF446}" type="presOf" srcId="{079A9539-9871-4160-A537-D90D23347714}" destId="{A4558311-5622-483D-B7A6-04DC6E014425}" srcOrd="1" destOrd="0" presId="urn:microsoft.com/office/officeart/2005/8/layout/orgChart1"/>
    <dgm:cxn modelId="{BE0E1070-238B-4F55-8E75-AE3B369E796F}" type="presOf" srcId="{3423101B-56D7-45D8-BA26-CF083F9D689E}" destId="{66E23B02-A3F7-4D14-9AC3-40D9417283D5}" srcOrd="0" destOrd="0" presId="urn:microsoft.com/office/officeart/2005/8/layout/orgChart1"/>
    <dgm:cxn modelId="{195A4EA7-0D7F-4104-BBEE-418FE85BFD0C}" type="presOf" srcId="{481A3834-836B-463B-884D-61188AF70671}" destId="{EA52A531-C3A1-43B0-BE21-D6556B2BEDD8}" srcOrd="1" destOrd="0" presId="urn:microsoft.com/office/officeart/2005/8/layout/orgChart1"/>
    <dgm:cxn modelId="{85500F82-7EC6-496C-AA34-D0BBA1109B3E}" srcId="{0CB80D7C-AA96-4E44-9ECA-2DABEC474C49}" destId="{43D9106A-A767-4269-BE08-D3FB1DD508E6}" srcOrd="0" destOrd="0" parTransId="{369DF62D-FC0F-4DAD-A797-C7F7C2CEE9DE}" sibTransId="{BF72D2D9-4008-4411-BF80-063A80F15B9C}"/>
    <dgm:cxn modelId="{ED226D49-C877-4748-9CF1-6170161A5B13}" type="presOf" srcId="{1902DB1D-5E2A-4945-8BB5-E263CED65329}" destId="{814996D3-CDBE-401D-882B-29105B2E747F}" srcOrd="0" destOrd="0" presId="urn:microsoft.com/office/officeart/2005/8/layout/orgChart1"/>
    <dgm:cxn modelId="{5EDCD0A8-A3B1-4A29-BB39-DAEF5B047713}" type="presOf" srcId="{9C30B840-B68F-41D0-864D-E6E4AE6361DF}" destId="{068DDCBE-FED3-468E-9791-7113D8E2E723}" srcOrd="0" destOrd="0" presId="urn:microsoft.com/office/officeart/2005/8/layout/orgChart1"/>
    <dgm:cxn modelId="{38779C4A-0802-45FA-B533-DB468BAE0EF7}" type="presOf" srcId="{C04A127F-E08C-4A1E-A74A-E15A1C591823}" destId="{E4E591E1-56CA-4B3D-A60C-E00E1F659F61}" srcOrd="0" destOrd="0" presId="urn:microsoft.com/office/officeart/2005/8/layout/orgChart1"/>
    <dgm:cxn modelId="{38BC0721-5BE0-4708-A359-3844D959E918}" type="presOf" srcId="{0CB80D7C-AA96-4E44-9ECA-2DABEC474C49}" destId="{47EAD834-D54A-45BE-B73D-18282A85128A}" srcOrd="0" destOrd="0" presId="urn:microsoft.com/office/officeart/2005/8/layout/orgChart1"/>
    <dgm:cxn modelId="{1CC151F8-BDA5-41FF-8495-70882882D355}" srcId="{DD6AC17C-897C-47CA-B81C-2F9AF7D2A802}" destId="{C04A127F-E08C-4A1E-A74A-E15A1C591823}" srcOrd="1" destOrd="0" parTransId="{A5529D6A-97DB-4006-9265-39084BEFF8C2}" sibTransId="{FB65C7AF-D07F-4C49-B0BC-6B68F0A44489}"/>
    <dgm:cxn modelId="{BFCB8F6F-16E0-4631-AAA9-540D695927DC}" type="presOf" srcId="{43D9106A-A767-4269-BE08-D3FB1DD508E6}" destId="{EBA3D514-AB40-42CC-8CEE-DD2A2834BE48}" srcOrd="0" destOrd="0" presId="urn:microsoft.com/office/officeart/2005/8/layout/orgChart1"/>
    <dgm:cxn modelId="{2FAAE5F9-0379-4C1F-B0FF-1CAF158029C7}" type="presOf" srcId="{A5529D6A-97DB-4006-9265-39084BEFF8C2}" destId="{5A74EEAA-3B2A-4BC1-B875-53DC1BC549BD}" srcOrd="0" destOrd="0" presId="urn:microsoft.com/office/officeart/2005/8/layout/orgChart1"/>
    <dgm:cxn modelId="{C9C9AECD-2178-4B2A-8834-5AE3E3431307}" type="presOf" srcId="{369DF62D-FC0F-4DAD-A797-C7F7C2CEE9DE}" destId="{9F4793B6-D3AF-4C7D-AECC-5F230CF27F21}" srcOrd="0" destOrd="0" presId="urn:microsoft.com/office/officeart/2005/8/layout/orgChart1"/>
    <dgm:cxn modelId="{DF0F7583-4ED5-42E3-9CA0-0C84A355A5FA}" type="presOf" srcId="{A885746D-D344-406A-A436-32AC27C3BF6D}" destId="{1603EC5D-ED1E-44B3-9D8B-B10304290E5F}" srcOrd="0" destOrd="0" presId="urn:microsoft.com/office/officeart/2005/8/layout/orgChart1"/>
    <dgm:cxn modelId="{3DADE6E2-3CDD-48C0-ACB2-68224A96708C}" type="presOf" srcId="{DD6AC17C-897C-47CA-B81C-2F9AF7D2A802}" destId="{388EA62D-1C03-4590-86D1-4CAAF54F1CBC}" srcOrd="0" destOrd="0" presId="urn:microsoft.com/office/officeart/2005/8/layout/orgChart1"/>
    <dgm:cxn modelId="{984538C7-FBF7-4AFD-9D5E-505693EB27E0}" srcId="{C04A127F-E08C-4A1E-A74A-E15A1C591823}" destId="{481A3834-836B-463B-884D-61188AF70671}" srcOrd="1" destOrd="0" parTransId="{ECAB7658-DDB1-4F43-9C66-44EAB102DDBD}" sibTransId="{8EF189AC-C4BA-47D2-A39E-CF05109E34EB}"/>
    <dgm:cxn modelId="{C99A2235-B9A9-4472-A649-1003EDBDF402}" type="presOf" srcId="{598B77F9-70CC-47AC-9C17-0F7A0AD6C2EF}" destId="{D0F87399-8EDE-45AF-B075-E5E817990CDC}" srcOrd="0" destOrd="0" presId="urn:microsoft.com/office/officeart/2005/8/layout/orgChart1"/>
    <dgm:cxn modelId="{B0C47F89-68FC-4717-9B95-8919B8F92745}" type="presOf" srcId="{A521B23B-AA6F-494B-8284-CC9249F4F241}" destId="{C4DDB23A-30DB-4FCB-9A31-D5BF929E528F}" srcOrd="1" destOrd="0" presId="urn:microsoft.com/office/officeart/2005/8/layout/orgChart1"/>
    <dgm:cxn modelId="{88F65477-1CBE-4AB1-BF52-05501DB9CB60}" type="presOf" srcId="{CA0E74FE-F77D-4A9F-8ECD-98C900F048C0}" destId="{A6A2D711-6670-4844-8E1D-A27DE8B7FC1C}" srcOrd="0" destOrd="0" presId="urn:microsoft.com/office/officeart/2005/8/layout/orgChart1"/>
    <dgm:cxn modelId="{FFA2D0B5-F0D3-4946-B50D-341AC572BF70}" type="presOf" srcId="{43D9106A-A767-4269-BE08-D3FB1DD508E6}" destId="{20B97921-68A8-483D-919F-7101DDAA50DA}" srcOrd="1" destOrd="0" presId="urn:microsoft.com/office/officeart/2005/8/layout/orgChart1"/>
    <dgm:cxn modelId="{371C2504-B2D0-4A2C-A8AE-78001764670B}" type="presOf" srcId="{ECAB7658-DDB1-4F43-9C66-44EAB102DDBD}" destId="{FAF649A7-F626-4A2E-ACA0-29BBD26E3409}" srcOrd="0" destOrd="0" presId="urn:microsoft.com/office/officeart/2005/8/layout/orgChart1"/>
    <dgm:cxn modelId="{9D44DD69-A258-49C6-AB89-67015E5ACEAA}" srcId="{BB4E46DF-AF44-4937-AC9A-DFF74410B300}" destId="{5A5582D4-5805-4832-9E13-A4F2D54A1BAD}" srcOrd="3" destOrd="0" parTransId="{C7417769-AB0E-4DE6-A07C-47ECDAC73B4A}" sibTransId="{FB9B54D2-C212-4B97-9B5E-A171AE1D31E7}"/>
    <dgm:cxn modelId="{77FEBE63-99AE-4903-BF57-0E725F28A9CE}" type="presOf" srcId="{C04A127F-E08C-4A1E-A74A-E15A1C591823}" destId="{F9D39ACB-A572-4BEC-B727-BFB6573402FE}" srcOrd="1" destOrd="0" presId="urn:microsoft.com/office/officeart/2005/8/layout/orgChart1"/>
    <dgm:cxn modelId="{8BD9B1D0-6A9D-4E5B-B4B8-0C6642F5A40A}" srcId="{BB4E46DF-AF44-4937-AC9A-DFF74410B300}" destId="{079A9539-9871-4160-A537-D90D23347714}" srcOrd="0" destOrd="0" parTransId="{CA0E74FE-F77D-4A9F-8ECD-98C900F048C0}" sibTransId="{9761B472-893D-4053-94FD-10EAE01B32F6}"/>
    <dgm:cxn modelId="{7DA2D2F7-48D6-456B-BC8C-CFE3F526C79C}" type="presOf" srcId="{BB4E46DF-AF44-4937-AC9A-DFF74410B300}" destId="{F2DADA40-198C-48B6-B93F-DB2F9F02A563}" srcOrd="0" destOrd="0" presId="urn:microsoft.com/office/officeart/2005/8/layout/orgChart1"/>
    <dgm:cxn modelId="{7FFD5C6C-1B40-4520-A23B-D8BB298B25A6}" type="presOf" srcId="{C7417769-AB0E-4DE6-A07C-47ECDAC73B4A}" destId="{211FE102-9BBF-4083-935F-D3E439C486FB}" srcOrd="0" destOrd="0" presId="urn:microsoft.com/office/officeart/2005/8/layout/orgChart1"/>
    <dgm:cxn modelId="{2D0BD327-D270-4185-9E6D-4082373F5945}" type="presOf" srcId="{5A5582D4-5805-4832-9E13-A4F2D54A1BAD}" destId="{6EA9FDC6-F01A-46BB-821E-3BA8CF61D9AB}" srcOrd="1" destOrd="0" presId="urn:microsoft.com/office/officeart/2005/8/layout/orgChart1"/>
    <dgm:cxn modelId="{7AEBA359-4DA1-4067-BD2A-B07FC2C41F36}" type="presOf" srcId="{079A9539-9871-4160-A537-D90D23347714}" destId="{88E9DF70-5744-420E-8E25-FCD7F5B34199}" srcOrd="0" destOrd="0" presId="urn:microsoft.com/office/officeart/2005/8/layout/orgChart1"/>
    <dgm:cxn modelId="{EFD8C5E0-ED2D-446D-8B5A-4CC33F604885}" type="presOf" srcId="{A885746D-D344-406A-A436-32AC27C3BF6D}" destId="{408EB0D2-6B40-4994-B09D-A1EB5D12FD7C}" srcOrd="1" destOrd="0" presId="urn:microsoft.com/office/officeart/2005/8/layout/orgChart1"/>
    <dgm:cxn modelId="{655728CB-75EB-4973-B027-A0FABCE93D28}" srcId="{BB4E46DF-AF44-4937-AC9A-DFF74410B300}" destId="{A521B23B-AA6F-494B-8284-CC9249F4F241}" srcOrd="1" destOrd="0" parTransId="{9C30B840-B68F-41D0-864D-E6E4AE6361DF}" sibTransId="{50F4EB53-ECB7-4954-B72F-1DA49BBB36B7}"/>
    <dgm:cxn modelId="{FE105817-78D8-4621-9EF1-1B68A32D9868}" type="presOf" srcId="{A521B23B-AA6F-494B-8284-CC9249F4F241}" destId="{06C7CC0E-5E64-4C24-AE91-734893188E20}" srcOrd="0" destOrd="0" presId="urn:microsoft.com/office/officeart/2005/8/layout/orgChart1"/>
    <dgm:cxn modelId="{9EC06A7D-6CA4-4799-86B5-3649FC9C237F}" type="presOf" srcId="{ADB0DD77-C78A-4BC8-923F-2A8C3A0E893A}" destId="{2BA7A5D9-10CD-4F0C-BAD8-F89F629F12CB}" srcOrd="0" destOrd="0" presId="urn:microsoft.com/office/officeart/2005/8/layout/orgChart1"/>
    <dgm:cxn modelId="{6C1A5FC0-42F1-4B61-A8B1-28E96496D8F4}" srcId="{DD6AC17C-897C-47CA-B81C-2F9AF7D2A802}" destId="{BB4E46DF-AF44-4937-AC9A-DFF74410B300}" srcOrd="0" destOrd="0" parTransId="{42593F04-A335-47C4-8A3A-FDB69C94C98C}" sibTransId="{F6DD82C5-E7EB-48CE-AA14-3E80C4CC42AD}"/>
    <dgm:cxn modelId="{9A17594E-B19C-4C31-B454-4F2743D4E1FD}" type="presOf" srcId="{7D13E222-5F06-4B14-89EA-6C5C96DD4DD7}" destId="{C685F6BC-53BB-4DBF-9200-6FF02F6A95A5}" srcOrd="1" destOrd="0" presId="urn:microsoft.com/office/officeart/2005/8/layout/orgChart1"/>
    <dgm:cxn modelId="{CC2AC39C-31A6-48F1-821A-EB3FA3891D05}" srcId="{C04A127F-E08C-4A1E-A74A-E15A1C591823}" destId="{7D13E222-5F06-4B14-89EA-6C5C96DD4DD7}" srcOrd="0" destOrd="0" parTransId="{3423101B-56D7-45D8-BA26-CF083F9D689E}" sibTransId="{C3841AD8-61EB-451E-B54F-65C5CA282C59}"/>
    <dgm:cxn modelId="{5F17DFD6-9A7B-4D26-A1BA-92C40603B7E2}" srcId="{598B77F9-70CC-47AC-9C17-0F7A0AD6C2EF}" destId="{DD6AC17C-897C-47CA-B81C-2F9AF7D2A802}" srcOrd="0" destOrd="0" parTransId="{465557A4-2BED-4ED1-929D-413D0CCDA833}" sibTransId="{744EC7ED-B390-4FEB-A8FC-6A4A7437B56B}"/>
    <dgm:cxn modelId="{0844F67D-3058-481B-B209-FB7A3DBEC7C6}" type="presOf" srcId="{BB4E46DF-AF44-4937-AC9A-DFF74410B300}" destId="{9DB6459D-9B38-40F7-A799-3E5CF4BA65F9}" srcOrd="1" destOrd="0" presId="urn:microsoft.com/office/officeart/2005/8/layout/orgChart1"/>
    <dgm:cxn modelId="{FB4002FD-F345-4D1D-A5A5-9ABAB9DE6086}" srcId="{BB4E46DF-AF44-4937-AC9A-DFF74410B300}" destId="{0CB80D7C-AA96-4E44-9ECA-2DABEC474C49}" srcOrd="2" destOrd="0" parTransId="{ADB0DD77-C78A-4BC8-923F-2A8C3A0E893A}" sibTransId="{5E3E512B-7DB6-4037-8A49-16DD7F7C7E42}"/>
    <dgm:cxn modelId="{69629C35-46AC-4AFB-9280-1295652E1789}" type="presParOf" srcId="{D0F87399-8EDE-45AF-B075-E5E817990CDC}" destId="{F21802CC-4C4B-4BAE-866C-C37F4612B171}" srcOrd="0" destOrd="0" presId="urn:microsoft.com/office/officeart/2005/8/layout/orgChart1"/>
    <dgm:cxn modelId="{BABD8C94-E5F2-4D4B-A133-003BC12951FF}" type="presParOf" srcId="{F21802CC-4C4B-4BAE-866C-C37F4612B171}" destId="{62029DEF-8245-4CF1-B9A6-BA4C4B5E425E}" srcOrd="0" destOrd="0" presId="urn:microsoft.com/office/officeart/2005/8/layout/orgChart1"/>
    <dgm:cxn modelId="{7EC6FECF-024F-487D-BB93-3546E05209DC}" type="presParOf" srcId="{62029DEF-8245-4CF1-B9A6-BA4C4B5E425E}" destId="{388EA62D-1C03-4590-86D1-4CAAF54F1CBC}" srcOrd="0" destOrd="0" presId="urn:microsoft.com/office/officeart/2005/8/layout/orgChart1"/>
    <dgm:cxn modelId="{2617C926-4DDD-4E50-AE94-51D31130A9DF}" type="presParOf" srcId="{62029DEF-8245-4CF1-B9A6-BA4C4B5E425E}" destId="{6DC184AB-3BC5-48E8-99AA-53ED80F2209B}" srcOrd="1" destOrd="0" presId="urn:microsoft.com/office/officeart/2005/8/layout/orgChart1"/>
    <dgm:cxn modelId="{B5279327-056D-45C1-B5FF-979E27ED903C}" type="presParOf" srcId="{F21802CC-4C4B-4BAE-866C-C37F4612B171}" destId="{55913B4E-DF06-43E0-A948-46736B39E6A8}" srcOrd="1" destOrd="0" presId="urn:microsoft.com/office/officeart/2005/8/layout/orgChart1"/>
    <dgm:cxn modelId="{9447D382-6954-45B7-9CBA-6C6485D3C13F}" type="presParOf" srcId="{55913B4E-DF06-43E0-A948-46736B39E6A8}" destId="{3FBDAE20-5131-49BE-995A-20A414F8B6DF}" srcOrd="0" destOrd="0" presId="urn:microsoft.com/office/officeart/2005/8/layout/orgChart1"/>
    <dgm:cxn modelId="{1BC5DC8A-0D65-47D7-AA87-A4D8B5F6D1CC}" type="presParOf" srcId="{55913B4E-DF06-43E0-A948-46736B39E6A8}" destId="{06D8CD6A-A92D-42CA-A5D0-24533BAEE77D}" srcOrd="1" destOrd="0" presId="urn:microsoft.com/office/officeart/2005/8/layout/orgChart1"/>
    <dgm:cxn modelId="{5121C19C-62C6-48D4-A426-D8E875BAF61E}" type="presParOf" srcId="{06D8CD6A-A92D-42CA-A5D0-24533BAEE77D}" destId="{41356424-9AD0-4C18-8951-9333676B63A5}" srcOrd="0" destOrd="0" presId="urn:microsoft.com/office/officeart/2005/8/layout/orgChart1"/>
    <dgm:cxn modelId="{5C3836D7-84AB-4BAB-AF82-310040CED64B}" type="presParOf" srcId="{41356424-9AD0-4C18-8951-9333676B63A5}" destId="{F2DADA40-198C-48B6-B93F-DB2F9F02A563}" srcOrd="0" destOrd="0" presId="urn:microsoft.com/office/officeart/2005/8/layout/orgChart1"/>
    <dgm:cxn modelId="{3A7CD956-058F-48F6-9BEC-2BDB1DFB787E}" type="presParOf" srcId="{41356424-9AD0-4C18-8951-9333676B63A5}" destId="{9DB6459D-9B38-40F7-A799-3E5CF4BA65F9}" srcOrd="1" destOrd="0" presId="urn:microsoft.com/office/officeart/2005/8/layout/orgChart1"/>
    <dgm:cxn modelId="{3BCA7386-EBC0-47D4-B436-DF033FBB849C}" type="presParOf" srcId="{06D8CD6A-A92D-42CA-A5D0-24533BAEE77D}" destId="{A9FFC422-E39A-4098-871E-7D0A21A5C90C}" srcOrd="1" destOrd="0" presId="urn:microsoft.com/office/officeart/2005/8/layout/orgChart1"/>
    <dgm:cxn modelId="{2954DF6C-ABEC-4C74-9AAC-6C72D1660B79}" type="presParOf" srcId="{A9FFC422-E39A-4098-871E-7D0A21A5C90C}" destId="{A6A2D711-6670-4844-8E1D-A27DE8B7FC1C}" srcOrd="0" destOrd="0" presId="urn:microsoft.com/office/officeart/2005/8/layout/orgChart1"/>
    <dgm:cxn modelId="{CB2473D8-05D1-4B88-BCF1-220682F371A1}" type="presParOf" srcId="{A9FFC422-E39A-4098-871E-7D0A21A5C90C}" destId="{E814EEE4-65E8-46E9-A2AE-095C72C84683}" srcOrd="1" destOrd="0" presId="urn:microsoft.com/office/officeart/2005/8/layout/orgChart1"/>
    <dgm:cxn modelId="{B7FDAB56-A457-42DA-86A0-959D626E8967}" type="presParOf" srcId="{E814EEE4-65E8-46E9-A2AE-095C72C84683}" destId="{57CA0630-2B79-4496-B6A9-D9D26061B445}" srcOrd="0" destOrd="0" presId="urn:microsoft.com/office/officeart/2005/8/layout/orgChart1"/>
    <dgm:cxn modelId="{3BBCBD94-4181-4924-869A-AFBF504BE612}" type="presParOf" srcId="{57CA0630-2B79-4496-B6A9-D9D26061B445}" destId="{88E9DF70-5744-420E-8E25-FCD7F5B34199}" srcOrd="0" destOrd="0" presId="urn:microsoft.com/office/officeart/2005/8/layout/orgChart1"/>
    <dgm:cxn modelId="{1DA87407-4C78-4851-ADA4-CBECABF8FF52}" type="presParOf" srcId="{57CA0630-2B79-4496-B6A9-D9D26061B445}" destId="{A4558311-5622-483D-B7A6-04DC6E014425}" srcOrd="1" destOrd="0" presId="urn:microsoft.com/office/officeart/2005/8/layout/orgChart1"/>
    <dgm:cxn modelId="{01B2DF44-B3CD-4624-95E6-904EB56D0DFA}" type="presParOf" srcId="{E814EEE4-65E8-46E9-A2AE-095C72C84683}" destId="{88558776-A4B6-4663-A9B5-0FF01DD0DED6}" srcOrd="1" destOrd="0" presId="urn:microsoft.com/office/officeart/2005/8/layout/orgChart1"/>
    <dgm:cxn modelId="{547670D6-6FA7-412C-B197-83D416672A6F}" type="presParOf" srcId="{E814EEE4-65E8-46E9-A2AE-095C72C84683}" destId="{005DF08B-66AE-4C9B-B6BB-2284AC2D13AA}" srcOrd="2" destOrd="0" presId="urn:microsoft.com/office/officeart/2005/8/layout/orgChart1"/>
    <dgm:cxn modelId="{B82376B0-28D2-4818-8A2F-B606F633095A}" type="presParOf" srcId="{A9FFC422-E39A-4098-871E-7D0A21A5C90C}" destId="{068DDCBE-FED3-468E-9791-7113D8E2E723}" srcOrd="2" destOrd="0" presId="urn:microsoft.com/office/officeart/2005/8/layout/orgChart1"/>
    <dgm:cxn modelId="{F56A0A78-B76F-42FC-B698-93913C88CB2F}" type="presParOf" srcId="{A9FFC422-E39A-4098-871E-7D0A21A5C90C}" destId="{9F31586D-4A9E-4CD2-AF6E-707BA85F104C}" srcOrd="3" destOrd="0" presId="urn:microsoft.com/office/officeart/2005/8/layout/orgChart1"/>
    <dgm:cxn modelId="{014369C8-B4A6-4710-8E1F-145875A23165}" type="presParOf" srcId="{9F31586D-4A9E-4CD2-AF6E-707BA85F104C}" destId="{CE4348F7-ADEC-4F8E-B47F-5620BED3B24A}" srcOrd="0" destOrd="0" presId="urn:microsoft.com/office/officeart/2005/8/layout/orgChart1"/>
    <dgm:cxn modelId="{EE6C01FB-18FE-487D-9EAC-198C8F4D10E8}" type="presParOf" srcId="{CE4348F7-ADEC-4F8E-B47F-5620BED3B24A}" destId="{06C7CC0E-5E64-4C24-AE91-734893188E20}" srcOrd="0" destOrd="0" presId="urn:microsoft.com/office/officeart/2005/8/layout/orgChart1"/>
    <dgm:cxn modelId="{1F47A5FC-5729-419E-AC07-7EDD5BA5BD30}" type="presParOf" srcId="{CE4348F7-ADEC-4F8E-B47F-5620BED3B24A}" destId="{C4DDB23A-30DB-4FCB-9A31-D5BF929E528F}" srcOrd="1" destOrd="0" presId="urn:microsoft.com/office/officeart/2005/8/layout/orgChart1"/>
    <dgm:cxn modelId="{E307DE6A-A0E5-45EE-AB13-6BCB12C6AD93}" type="presParOf" srcId="{9F31586D-4A9E-4CD2-AF6E-707BA85F104C}" destId="{5664C7C1-F708-473C-B7E5-666B882B402F}" srcOrd="1" destOrd="0" presId="urn:microsoft.com/office/officeart/2005/8/layout/orgChart1"/>
    <dgm:cxn modelId="{32FA0F42-33CA-478E-BC7D-F307BF01BD15}" type="presParOf" srcId="{9F31586D-4A9E-4CD2-AF6E-707BA85F104C}" destId="{7DF20634-A813-4073-A850-9CC67D3A31A6}" srcOrd="2" destOrd="0" presId="urn:microsoft.com/office/officeart/2005/8/layout/orgChart1"/>
    <dgm:cxn modelId="{F4268D6B-C7B5-4A35-90B6-C6A38BC78385}" type="presParOf" srcId="{A9FFC422-E39A-4098-871E-7D0A21A5C90C}" destId="{2BA7A5D9-10CD-4F0C-BAD8-F89F629F12CB}" srcOrd="4" destOrd="0" presId="urn:microsoft.com/office/officeart/2005/8/layout/orgChart1"/>
    <dgm:cxn modelId="{E8FBE4D7-943D-4FD4-A248-E53ED429BE07}" type="presParOf" srcId="{A9FFC422-E39A-4098-871E-7D0A21A5C90C}" destId="{4ECD6F40-13D6-4DCE-99A7-0743682D5F3D}" srcOrd="5" destOrd="0" presId="urn:microsoft.com/office/officeart/2005/8/layout/orgChart1"/>
    <dgm:cxn modelId="{E5D31D00-9B66-4274-B255-53DCDE8135BC}" type="presParOf" srcId="{4ECD6F40-13D6-4DCE-99A7-0743682D5F3D}" destId="{05D68BD6-0494-45AE-8384-744E43FFBA2D}" srcOrd="0" destOrd="0" presId="urn:microsoft.com/office/officeart/2005/8/layout/orgChart1"/>
    <dgm:cxn modelId="{FE817708-6003-4B80-B8D3-C183F78DE4EC}" type="presParOf" srcId="{05D68BD6-0494-45AE-8384-744E43FFBA2D}" destId="{47EAD834-D54A-45BE-B73D-18282A85128A}" srcOrd="0" destOrd="0" presId="urn:microsoft.com/office/officeart/2005/8/layout/orgChart1"/>
    <dgm:cxn modelId="{BD729C7F-D969-45A8-B418-C5F018C16752}" type="presParOf" srcId="{05D68BD6-0494-45AE-8384-744E43FFBA2D}" destId="{08FF5D1C-2676-43E0-ACDB-0ED1DD7C1582}" srcOrd="1" destOrd="0" presId="urn:microsoft.com/office/officeart/2005/8/layout/orgChart1"/>
    <dgm:cxn modelId="{19C1AAD6-D125-447C-83BB-75284CC11E92}" type="presParOf" srcId="{4ECD6F40-13D6-4DCE-99A7-0743682D5F3D}" destId="{31DA0F3E-B197-4A62-9BCC-C55858478312}" srcOrd="1" destOrd="0" presId="urn:microsoft.com/office/officeart/2005/8/layout/orgChart1"/>
    <dgm:cxn modelId="{12A6173D-AEDD-4C7E-A340-15F62838F64B}" type="presParOf" srcId="{31DA0F3E-B197-4A62-9BCC-C55858478312}" destId="{9F4793B6-D3AF-4C7D-AECC-5F230CF27F21}" srcOrd="0" destOrd="0" presId="urn:microsoft.com/office/officeart/2005/8/layout/orgChart1"/>
    <dgm:cxn modelId="{BD454668-9D51-4992-9BB2-FA540033AB80}" type="presParOf" srcId="{31DA0F3E-B197-4A62-9BCC-C55858478312}" destId="{FE4F09DF-2657-4DCE-9002-F6DC5EEF03F8}" srcOrd="1" destOrd="0" presId="urn:microsoft.com/office/officeart/2005/8/layout/orgChart1"/>
    <dgm:cxn modelId="{C435E425-826B-4943-8499-872B1E217285}" type="presParOf" srcId="{FE4F09DF-2657-4DCE-9002-F6DC5EEF03F8}" destId="{D57C84C7-E43E-49FD-9849-EC480FC2E695}" srcOrd="0" destOrd="0" presId="urn:microsoft.com/office/officeart/2005/8/layout/orgChart1"/>
    <dgm:cxn modelId="{C66FF110-BA79-44CD-856A-196061DDC821}" type="presParOf" srcId="{D57C84C7-E43E-49FD-9849-EC480FC2E695}" destId="{EBA3D514-AB40-42CC-8CEE-DD2A2834BE48}" srcOrd="0" destOrd="0" presId="urn:microsoft.com/office/officeart/2005/8/layout/orgChart1"/>
    <dgm:cxn modelId="{2EAF0931-5CAD-44B7-8CD3-E14A8EAD6731}" type="presParOf" srcId="{D57C84C7-E43E-49FD-9849-EC480FC2E695}" destId="{20B97921-68A8-483D-919F-7101DDAA50DA}" srcOrd="1" destOrd="0" presId="urn:microsoft.com/office/officeart/2005/8/layout/orgChart1"/>
    <dgm:cxn modelId="{F0D8F893-4EFE-4591-A6CA-283C28FAB57C}" type="presParOf" srcId="{FE4F09DF-2657-4DCE-9002-F6DC5EEF03F8}" destId="{1597EAE3-1AF4-40EC-9E0D-E0646F95DBD6}" srcOrd="1" destOrd="0" presId="urn:microsoft.com/office/officeart/2005/8/layout/orgChart1"/>
    <dgm:cxn modelId="{88A607CA-96DB-4DF5-BCBB-8C62FF2D881C}" type="presParOf" srcId="{FE4F09DF-2657-4DCE-9002-F6DC5EEF03F8}" destId="{B5DC5E90-2814-4EEC-A8A8-DEC0967E2EB2}" srcOrd="2" destOrd="0" presId="urn:microsoft.com/office/officeart/2005/8/layout/orgChart1"/>
    <dgm:cxn modelId="{98E2A754-562F-4EC1-890E-B949631DAEA4}" type="presParOf" srcId="{31DA0F3E-B197-4A62-9BCC-C55858478312}" destId="{814996D3-CDBE-401D-882B-29105B2E747F}" srcOrd="2" destOrd="0" presId="urn:microsoft.com/office/officeart/2005/8/layout/orgChart1"/>
    <dgm:cxn modelId="{DD43B057-9992-4035-9F2B-6AFB34651ECF}" type="presParOf" srcId="{31DA0F3E-B197-4A62-9BCC-C55858478312}" destId="{8682F9F7-DBCE-40AF-9859-F71C29E00CCB}" srcOrd="3" destOrd="0" presId="urn:microsoft.com/office/officeart/2005/8/layout/orgChart1"/>
    <dgm:cxn modelId="{2D8A3F09-F675-4D45-A6CA-9853BB9C223A}" type="presParOf" srcId="{8682F9F7-DBCE-40AF-9859-F71C29E00CCB}" destId="{647A7D77-FC4C-4E4E-B5BF-035A3AF68AC5}" srcOrd="0" destOrd="0" presId="urn:microsoft.com/office/officeart/2005/8/layout/orgChart1"/>
    <dgm:cxn modelId="{DAF1A519-64CF-4518-A3CE-9EBE2BCB7F21}" type="presParOf" srcId="{647A7D77-FC4C-4E4E-B5BF-035A3AF68AC5}" destId="{1603EC5D-ED1E-44B3-9D8B-B10304290E5F}" srcOrd="0" destOrd="0" presId="urn:microsoft.com/office/officeart/2005/8/layout/orgChart1"/>
    <dgm:cxn modelId="{27E1FD51-27ED-45D4-A537-A6F79A86B548}" type="presParOf" srcId="{647A7D77-FC4C-4E4E-B5BF-035A3AF68AC5}" destId="{408EB0D2-6B40-4994-B09D-A1EB5D12FD7C}" srcOrd="1" destOrd="0" presId="urn:microsoft.com/office/officeart/2005/8/layout/orgChart1"/>
    <dgm:cxn modelId="{A1E3C230-3F85-4B01-8C37-F35F9FF8C4D8}" type="presParOf" srcId="{8682F9F7-DBCE-40AF-9859-F71C29E00CCB}" destId="{12CD9D65-704B-450E-B342-0AE5EBF45B23}" srcOrd="1" destOrd="0" presId="urn:microsoft.com/office/officeart/2005/8/layout/orgChart1"/>
    <dgm:cxn modelId="{915373D3-36A1-489A-80E7-B674C039663E}" type="presParOf" srcId="{8682F9F7-DBCE-40AF-9859-F71C29E00CCB}" destId="{29E1A8F4-FEF8-4C7F-A053-CE69B7A7881A}" srcOrd="2" destOrd="0" presId="urn:microsoft.com/office/officeart/2005/8/layout/orgChart1"/>
    <dgm:cxn modelId="{C41A3D1C-DEF9-4CB0-822C-EF49C96C07F0}" type="presParOf" srcId="{4ECD6F40-13D6-4DCE-99A7-0743682D5F3D}" destId="{FBF5D573-CE8F-442D-8EAB-CF1CC92234C4}" srcOrd="2" destOrd="0" presId="urn:microsoft.com/office/officeart/2005/8/layout/orgChart1"/>
    <dgm:cxn modelId="{6F63CA4C-D9E2-49FE-BF1C-7DC560160D81}" type="presParOf" srcId="{A9FFC422-E39A-4098-871E-7D0A21A5C90C}" destId="{211FE102-9BBF-4083-935F-D3E439C486FB}" srcOrd="6" destOrd="0" presId="urn:microsoft.com/office/officeart/2005/8/layout/orgChart1"/>
    <dgm:cxn modelId="{5AE11D67-8EED-4755-85D6-265ED34353AC}" type="presParOf" srcId="{A9FFC422-E39A-4098-871E-7D0A21A5C90C}" destId="{6C9E898F-9742-45CE-9304-DF3F6731E251}" srcOrd="7" destOrd="0" presId="urn:microsoft.com/office/officeart/2005/8/layout/orgChart1"/>
    <dgm:cxn modelId="{B15E8AC9-B7B8-4E7D-9D40-64FDE9F47788}" type="presParOf" srcId="{6C9E898F-9742-45CE-9304-DF3F6731E251}" destId="{A468C00F-B299-44E3-94D7-056FF34EC2F3}" srcOrd="0" destOrd="0" presId="urn:microsoft.com/office/officeart/2005/8/layout/orgChart1"/>
    <dgm:cxn modelId="{08BFA3CC-5093-48A9-9B14-FBD234C03F99}" type="presParOf" srcId="{A468C00F-B299-44E3-94D7-056FF34EC2F3}" destId="{C74563A4-7331-4B9B-8CF0-EDC7F72D7C0F}" srcOrd="0" destOrd="0" presId="urn:microsoft.com/office/officeart/2005/8/layout/orgChart1"/>
    <dgm:cxn modelId="{167084FA-8CFA-4BCA-9B23-C75E633642B0}" type="presParOf" srcId="{A468C00F-B299-44E3-94D7-056FF34EC2F3}" destId="{6EA9FDC6-F01A-46BB-821E-3BA8CF61D9AB}" srcOrd="1" destOrd="0" presId="urn:microsoft.com/office/officeart/2005/8/layout/orgChart1"/>
    <dgm:cxn modelId="{CE720959-EC15-45C1-AAA0-9189495AFE86}" type="presParOf" srcId="{6C9E898F-9742-45CE-9304-DF3F6731E251}" destId="{6F41ECEC-4032-4C29-8798-BB3BA08E157A}" srcOrd="1" destOrd="0" presId="urn:microsoft.com/office/officeart/2005/8/layout/orgChart1"/>
    <dgm:cxn modelId="{1125284B-8093-4BEC-AC36-8EB7CE87D8E4}" type="presParOf" srcId="{6C9E898F-9742-45CE-9304-DF3F6731E251}" destId="{6A476B46-78F8-4244-A049-456B8AE92B6A}" srcOrd="2" destOrd="0" presId="urn:microsoft.com/office/officeart/2005/8/layout/orgChart1"/>
    <dgm:cxn modelId="{64015D5C-DE02-4ED3-9941-37F1E7A8A425}" type="presParOf" srcId="{06D8CD6A-A92D-42CA-A5D0-24533BAEE77D}" destId="{008AA938-48E9-4B8F-9050-989DA537FDE5}" srcOrd="2" destOrd="0" presId="urn:microsoft.com/office/officeart/2005/8/layout/orgChart1"/>
    <dgm:cxn modelId="{4C1CDEB7-756D-45DE-A35E-F855941B210B}" type="presParOf" srcId="{55913B4E-DF06-43E0-A948-46736B39E6A8}" destId="{5A74EEAA-3B2A-4BC1-B875-53DC1BC549BD}" srcOrd="2" destOrd="0" presId="urn:microsoft.com/office/officeart/2005/8/layout/orgChart1"/>
    <dgm:cxn modelId="{E8B85825-C3BB-4952-980F-F611C3438968}" type="presParOf" srcId="{55913B4E-DF06-43E0-A948-46736B39E6A8}" destId="{2C96CD2C-24EA-4B51-819C-24B531736B13}" srcOrd="3" destOrd="0" presId="urn:microsoft.com/office/officeart/2005/8/layout/orgChart1"/>
    <dgm:cxn modelId="{BFB43E71-CEDA-4E35-AD57-F594711EB958}" type="presParOf" srcId="{2C96CD2C-24EA-4B51-819C-24B531736B13}" destId="{50C4EA5C-E619-4FDA-966B-EB2F5CCA6E3F}" srcOrd="0" destOrd="0" presId="urn:microsoft.com/office/officeart/2005/8/layout/orgChart1"/>
    <dgm:cxn modelId="{1D74E8D5-6A47-4187-B1FD-DE6953C53202}" type="presParOf" srcId="{50C4EA5C-E619-4FDA-966B-EB2F5CCA6E3F}" destId="{E4E591E1-56CA-4B3D-A60C-E00E1F659F61}" srcOrd="0" destOrd="0" presId="urn:microsoft.com/office/officeart/2005/8/layout/orgChart1"/>
    <dgm:cxn modelId="{89385707-CA85-464B-935E-5608D844BCA7}" type="presParOf" srcId="{50C4EA5C-E619-4FDA-966B-EB2F5CCA6E3F}" destId="{F9D39ACB-A572-4BEC-B727-BFB6573402FE}" srcOrd="1" destOrd="0" presId="urn:microsoft.com/office/officeart/2005/8/layout/orgChart1"/>
    <dgm:cxn modelId="{C22BBAC3-8FE0-4FB2-8BDA-88084A22AFF5}" type="presParOf" srcId="{2C96CD2C-24EA-4B51-819C-24B531736B13}" destId="{9998BE47-A53B-4090-84B6-425ECDB4600D}" srcOrd="1" destOrd="0" presId="urn:microsoft.com/office/officeart/2005/8/layout/orgChart1"/>
    <dgm:cxn modelId="{7B09DEE8-8F44-44F7-BF44-675D01BA7FC1}" type="presParOf" srcId="{9998BE47-A53B-4090-84B6-425ECDB4600D}" destId="{66E23B02-A3F7-4D14-9AC3-40D9417283D5}" srcOrd="0" destOrd="0" presId="urn:microsoft.com/office/officeart/2005/8/layout/orgChart1"/>
    <dgm:cxn modelId="{344497D1-E11C-4933-A5F2-55A6D495ECE5}" type="presParOf" srcId="{9998BE47-A53B-4090-84B6-425ECDB4600D}" destId="{6F712BE6-4E1E-4BBF-B036-51883DE2D3D1}" srcOrd="1" destOrd="0" presId="urn:microsoft.com/office/officeart/2005/8/layout/orgChart1"/>
    <dgm:cxn modelId="{12BBD620-6F68-40F0-A952-9DA23F753DF8}" type="presParOf" srcId="{6F712BE6-4E1E-4BBF-B036-51883DE2D3D1}" destId="{95B64F71-516F-44B6-B5B7-9AEA2F12DF3B}" srcOrd="0" destOrd="0" presId="urn:microsoft.com/office/officeart/2005/8/layout/orgChart1"/>
    <dgm:cxn modelId="{91E1C6FF-460E-454A-8C21-3936BDC3451C}" type="presParOf" srcId="{95B64F71-516F-44B6-B5B7-9AEA2F12DF3B}" destId="{54352ED8-7F26-4698-A747-8556317DC679}" srcOrd="0" destOrd="0" presId="urn:microsoft.com/office/officeart/2005/8/layout/orgChart1"/>
    <dgm:cxn modelId="{BC0EE256-12D3-4978-89F1-E9822B633B0A}" type="presParOf" srcId="{95B64F71-516F-44B6-B5B7-9AEA2F12DF3B}" destId="{C685F6BC-53BB-4DBF-9200-6FF02F6A95A5}" srcOrd="1" destOrd="0" presId="urn:microsoft.com/office/officeart/2005/8/layout/orgChart1"/>
    <dgm:cxn modelId="{C2837DC4-38B2-4447-BD8D-EB4F5ED96C99}" type="presParOf" srcId="{6F712BE6-4E1E-4BBF-B036-51883DE2D3D1}" destId="{3C338486-4834-4F44-9DC4-1713A56C1E57}" srcOrd="1" destOrd="0" presId="urn:microsoft.com/office/officeart/2005/8/layout/orgChart1"/>
    <dgm:cxn modelId="{C6FF79A0-55EA-4904-A124-F95BBA8E2634}" type="presParOf" srcId="{6F712BE6-4E1E-4BBF-B036-51883DE2D3D1}" destId="{B030BFEF-A4A4-4DB4-AC0A-787C929D15B7}" srcOrd="2" destOrd="0" presId="urn:microsoft.com/office/officeart/2005/8/layout/orgChart1"/>
    <dgm:cxn modelId="{FFDA805E-2885-43E3-A8FD-8391AC8CF382}" type="presParOf" srcId="{9998BE47-A53B-4090-84B6-425ECDB4600D}" destId="{FAF649A7-F626-4A2E-ACA0-29BBD26E3409}" srcOrd="2" destOrd="0" presId="urn:microsoft.com/office/officeart/2005/8/layout/orgChart1"/>
    <dgm:cxn modelId="{36993A9B-C46B-4B55-80FE-35D1F8E63E71}" type="presParOf" srcId="{9998BE47-A53B-4090-84B6-425ECDB4600D}" destId="{D34F9D3B-C8BA-4B13-BDB8-86B60B051790}" srcOrd="3" destOrd="0" presId="urn:microsoft.com/office/officeart/2005/8/layout/orgChart1"/>
    <dgm:cxn modelId="{EB5FF581-AF00-4255-8901-8DD157F88268}" type="presParOf" srcId="{D34F9D3B-C8BA-4B13-BDB8-86B60B051790}" destId="{0CAA39A5-C7B8-42E6-88FC-D857414FC8E4}" srcOrd="0" destOrd="0" presId="urn:microsoft.com/office/officeart/2005/8/layout/orgChart1"/>
    <dgm:cxn modelId="{648DAAAB-A3BE-43F8-A163-F631BE6CADD7}" type="presParOf" srcId="{0CAA39A5-C7B8-42E6-88FC-D857414FC8E4}" destId="{F108C976-BD80-4787-A533-A27E96A51BB2}" srcOrd="0" destOrd="0" presId="urn:microsoft.com/office/officeart/2005/8/layout/orgChart1"/>
    <dgm:cxn modelId="{2EF3F104-46D5-445A-9B29-F4AF5DA6179E}" type="presParOf" srcId="{0CAA39A5-C7B8-42E6-88FC-D857414FC8E4}" destId="{EA52A531-C3A1-43B0-BE21-D6556B2BEDD8}" srcOrd="1" destOrd="0" presId="urn:microsoft.com/office/officeart/2005/8/layout/orgChart1"/>
    <dgm:cxn modelId="{A2FA31C2-DD88-4DD5-B0D0-4771E9A0A8C3}" type="presParOf" srcId="{D34F9D3B-C8BA-4B13-BDB8-86B60B051790}" destId="{8EF14991-17B9-4529-87A5-87A2671DA138}" srcOrd="1" destOrd="0" presId="urn:microsoft.com/office/officeart/2005/8/layout/orgChart1"/>
    <dgm:cxn modelId="{F36E4AA9-2371-449E-AC6B-8BFA519705CD}" type="presParOf" srcId="{D34F9D3B-C8BA-4B13-BDB8-86B60B051790}" destId="{BA9F0764-EF46-441D-8EAA-6B94B8329E41}" srcOrd="2" destOrd="0" presId="urn:microsoft.com/office/officeart/2005/8/layout/orgChart1"/>
    <dgm:cxn modelId="{B1EB81A0-157C-48C7-AB8A-34DE5A4CC42C}" type="presParOf" srcId="{2C96CD2C-24EA-4B51-819C-24B531736B13}" destId="{C7071FAA-0A11-4BDA-AA57-1AF1CA3C59E4}" srcOrd="2" destOrd="0" presId="urn:microsoft.com/office/officeart/2005/8/layout/orgChart1"/>
    <dgm:cxn modelId="{048C94A8-3AC7-42C1-AA85-1B2E98EC75D6}" type="presParOf" srcId="{F21802CC-4C4B-4BAE-866C-C37F4612B171}" destId="{7D5CCB6F-AF82-4867-880A-4EAE75D7F0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8B77F9-70CC-47AC-9C17-0F7A0AD6C2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DD6AC17C-897C-47CA-B81C-2F9AF7D2A80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Animales</a:t>
          </a:r>
        </a:p>
      </dgm:t>
    </dgm:pt>
    <dgm:pt modelId="{465557A4-2BED-4ED1-929D-413D0CCDA833}" type="parTrans" cxnId="{5F17DFD6-9A7B-4D26-A1BA-92C40603B7E2}">
      <dgm:prSet/>
      <dgm:spPr/>
      <dgm:t>
        <a:bodyPr/>
        <a:lstStyle/>
        <a:p>
          <a:endParaRPr lang="es-UY"/>
        </a:p>
      </dgm:t>
    </dgm:pt>
    <dgm:pt modelId="{744EC7ED-B390-4FEB-A8FC-6A4A7437B56B}" type="sibTrans" cxnId="{5F17DFD6-9A7B-4D26-A1BA-92C40603B7E2}">
      <dgm:prSet/>
      <dgm:spPr/>
      <dgm:t>
        <a:bodyPr/>
        <a:lstStyle/>
        <a:p>
          <a:endParaRPr lang="es-UY"/>
        </a:p>
      </dgm:t>
    </dgm:pt>
    <dgm:pt modelId="{BB4E46DF-AF44-4937-AC9A-DFF74410B30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Vertebrados</a:t>
          </a:r>
        </a:p>
      </dgm:t>
    </dgm:pt>
    <dgm:pt modelId="{42593F04-A335-47C4-8A3A-FDB69C94C98C}" type="parTrans" cxnId="{6C1A5FC0-42F1-4B61-A8B1-28E96496D8F4}">
      <dgm:prSet/>
      <dgm:spPr/>
      <dgm:t>
        <a:bodyPr/>
        <a:lstStyle/>
        <a:p>
          <a:endParaRPr lang="es-UY"/>
        </a:p>
      </dgm:t>
    </dgm:pt>
    <dgm:pt modelId="{F6DD82C5-E7EB-48CE-AA14-3E80C4CC42AD}" type="sibTrans" cxnId="{6C1A5FC0-42F1-4B61-A8B1-28E96496D8F4}">
      <dgm:prSet/>
      <dgm:spPr/>
      <dgm:t>
        <a:bodyPr/>
        <a:lstStyle/>
        <a:p>
          <a:endParaRPr lang="es-UY"/>
        </a:p>
      </dgm:t>
    </dgm:pt>
    <dgm:pt modelId="{079A9539-9871-4160-A537-D90D2334771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Reptiles</a:t>
          </a:r>
        </a:p>
      </dgm:t>
    </dgm:pt>
    <dgm:pt modelId="{CA0E74FE-F77D-4A9F-8ECD-98C900F048C0}" type="parTrans" cxnId="{8BD9B1D0-6A9D-4E5B-B4B8-0C6642F5A40A}">
      <dgm:prSet/>
      <dgm:spPr/>
      <dgm:t>
        <a:bodyPr/>
        <a:lstStyle/>
        <a:p>
          <a:endParaRPr lang="es-UY"/>
        </a:p>
      </dgm:t>
    </dgm:pt>
    <dgm:pt modelId="{9761B472-893D-4053-94FD-10EAE01B32F6}" type="sibTrans" cxnId="{8BD9B1D0-6A9D-4E5B-B4B8-0C6642F5A40A}">
      <dgm:prSet/>
      <dgm:spPr/>
      <dgm:t>
        <a:bodyPr/>
        <a:lstStyle/>
        <a:p>
          <a:endParaRPr lang="es-UY"/>
        </a:p>
      </dgm:t>
    </dgm:pt>
    <dgm:pt modelId="{A521B23B-AA6F-494B-8284-CC9249F4F24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Peces</a:t>
          </a:r>
        </a:p>
      </dgm:t>
    </dgm:pt>
    <dgm:pt modelId="{9C30B840-B68F-41D0-864D-E6E4AE6361DF}" type="parTrans" cxnId="{655728CB-75EB-4973-B027-A0FABCE93D28}">
      <dgm:prSet/>
      <dgm:spPr/>
      <dgm:t>
        <a:bodyPr/>
        <a:lstStyle/>
        <a:p>
          <a:endParaRPr lang="es-UY"/>
        </a:p>
      </dgm:t>
    </dgm:pt>
    <dgm:pt modelId="{50F4EB53-ECB7-4954-B72F-1DA49BBB36B7}" type="sibTrans" cxnId="{655728CB-75EB-4973-B027-A0FABCE93D28}">
      <dgm:prSet/>
      <dgm:spPr/>
      <dgm:t>
        <a:bodyPr/>
        <a:lstStyle/>
        <a:p>
          <a:endParaRPr lang="es-UY"/>
        </a:p>
      </dgm:t>
    </dgm:pt>
    <dgm:pt modelId="{0CB80D7C-AA96-4E44-9ECA-2DABEC474C4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Mamíferos</a:t>
          </a:r>
        </a:p>
      </dgm:t>
    </dgm:pt>
    <dgm:pt modelId="{ADB0DD77-C78A-4BC8-923F-2A8C3A0E893A}" type="parTrans" cxnId="{FB4002FD-F345-4D1D-A5A5-9ABAB9DE6086}">
      <dgm:prSet/>
      <dgm:spPr/>
      <dgm:t>
        <a:bodyPr/>
        <a:lstStyle/>
        <a:p>
          <a:endParaRPr lang="es-UY"/>
        </a:p>
      </dgm:t>
    </dgm:pt>
    <dgm:pt modelId="{5E3E512B-7DB6-4037-8A49-16DD7F7C7E42}" type="sibTrans" cxnId="{FB4002FD-F345-4D1D-A5A5-9ABAB9DE6086}">
      <dgm:prSet/>
      <dgm:spPr/>
      <dgm:t>
        <a:bodyPr/>
        <a:lstStyle/>
        <a:p>
          <a:endParaRPr lang="es-UY"/>
        </a:p>
      </dgm:t>
    </dgm:pt>
    <dgm:pt modelId="{43D9106A-A767-4269-BE08-D3FB1DD508E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Placentarios</a:t>
          </a:r>
        </a:p>
      </dgm:t>
    </dgm:pt>
    <dgm:pt modelId="{369DF62D-FC0F-4DAD-A797-C7F7C2CEE9DE}" type="parTrans" cxnId="{85500F82-7EC6-496C-AA34-D0BBA1109B3E}">
      <dgm:prSet/>
      <dgm:spPr/>
      <dgm:t>
        <a:bodyPr/>
        <a:lstStyle/>
        <a:p>
          <a:endParaRPr lang="es-UY"/>
        </a:p>
      </dgm:t>
    </dgm:pt>
    <dgm:pt modelId="{BF72D2D9-4008-4411-BF80-063A80F15B9C}" type="sibTrans" cxnId="{85500F82-7EC6-496C-AA34-D0BBA1109B3E}">
      <dgm:prSet/>
      <dgm:spPr/>
      <dgm:t>
        <a:bodyPr/>
        <a:lstStyle/>
        <a:p>
          <a:endParaRPr lang="es-UY"/>
        </a:p>
      </dgm:t>
    </dgm:pt>
    <dgm:pt modelId="{A885746D-D344-406A-A436-32AC27C3BF6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Marsupiales</a:t>
          </a:r>
        </a:p>
      </dgm:t>
    </dgm:pt>
    <dgm:pt modelId="{1902DB1D-5E2A-4945-8BB5-E263CED65329}" type="parTrans" cxnId="{D66D36EA-B069-4D58-A493-53C6CF54B92E}">
      <dgm:prSet/>
      <dgm:spPr/>
      <dgm:t>
        <a:bodyPr/>
        <a:lstStyle/>
        <a:p>
          <a:endParaRPr lang="es-UY"/>
        </a:p>
      </dgm:t>
    </dgm:pt>
    <dgm:pt modelId="{C910A144-9B2D-423C-A464-054E68BBD5E3}" type="sibTrans" cxnId="{D66D36EA-B069-4D58-A493-53C6CF54B92E}">
      <dgm:prSet/>
      <dgm:spPr/>
      <dgm:t>
        <a:bodyPr/>
        <a:lstStyle/>
        <a:p>
          <a:endParaRPr lang="es-UY"/>
        </a:p>
      </dgm:t>
    </dgm:pt>
    <dgm:pt modelId="{5A5582D4-5805-4832-9E13-A4F2D54A1BA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Aves</a:t>
          </a:r>
        </a:p>
      </dgm:t>
    </dgm:pt>
    <dgm:pt modelId="{C7417769-AB0E-4DE6-A07C-47ECDAC73B4A}" type="parTrans" cxnId="{9D44DD69-A258-49C6-AB89-67015E5ACEAA}">
      <dgm:prSet/>
      <dgm:spPr/>
      <dgm:t>
        <a:bodyPr/>
        <a:lstStyle/>
        <a:p>
          <a:endParaRPr lang="es-UY"/>
        </a:p>
      </dgm:t>
    </dgm:pt>
    <dgm:pt modelId="{FB9B54D2-C212-4B97-9B5E-A171AE1D31E7}" type="sibTrans" cxnId="{9D44DD69-A258-49C6-AB89-67015E5ACEAA}">
      <dgm:prSet/>
      <dgm:spPr/>
      <dgm:t>
        <a:bodyPr/>
        <a:lstStyle/>
        <a:p>
          <a:endParaRPr lang="es-UY"/>
        </a:p>
      </dgm:t>
    </dgm:pt>
    <dgm:pt modelId="{C04A127F-E08C-4A1E-A74A-E15A1C59182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Invertebrados</a:t>
          </a:r>
        </a:p>
      </dgm:t>
    </dgm:pt>
    <dgm:pt modelId="{A5529D6A-97DB-4006-9265-39084BEFF8C2}" type="parTrans" cxnId="{1CC151F8-BDA5-41FF-8495-70882882D355}">
      <dgm:prSet/>
      <dgm:spPr/>
      <dgm:t>
        <a:bodyPr/>
        <a:lstStyle/>
        <a:p>
          <a:endParaRPr lang="es-UY"/>
        </a:p>
      </dgm:t>
    </dgm:pt>
    <dgm:pt modelId="{FB65C7AF-D07F-4C49-B0BC-6B68F0A44489}" type="sibTrans" cxnId="{1CC151F8-BDA5-41FF-8495-70882882D355}">
      <dgm:prSet/>
      <dgm:spPr/>
      <dgm:t>
        <a:bodyPr/>
        <a:lstStyle/>
        <a:p>
          <a:endParaRPr lang="es-UY"/>
        </a:p>
      </dgm:t>
    </dgm:pt>
    <dgm:pt modelId="{7D13E222-5F06-4B14-89EA-6C5C96DD4DD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Moluscos</a:t>
          </a:r>
        </a:p>
      </dgm:t>
    </dgm:pt>
    <dgm:pt modelId="{3423101B-56D7-45D8-BA26-CF083F9D689E}" type="parTrans" cxnId="{CC2AC39C-31A6-48F1-821A-EB3FA3891D05}">
      <dgm:prSet/>
      <dgm:spPr/>
      <dgm:t>
        <a:bodyPr/>
        <a:lstStyle/>
        <a:p>
          <a:endParaRPr lang="es-UY"/>
        </a:p>
      </dgm:t>
    </dgm:pt>
    <dgm:pt modelId="{C3841AD8-61EB-451E-B54F-65C5CA282C59}" type="sibTrans" cxnId="{CC2AC39C-31A6-48F1-821A-EB3FA3891D05}">
      <dgm:prSet/>
      <dgm:spPr/>
      <dgm:t>
        <a:bodyPr/>
        <a:lstStyle/>
        <a:p>
          <a:endParaRPr lang="es-UY"/>
        </a:p>
      </dgm:t>
    </dgm:pt>
    <dgm:pt modelId="{481A3834-836B-463B-884D-61188AF7067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Equinodermos</a:t>
          </a:r>
        </a:p>
      </dgm:t>
    </dgm:pt>
    <dgm:pt modelId="{ECAB7658-DDB1-4F43-9C66-44EAB102DDBD}" type="parTrans" cxnId="{984538C7-FBF7-4AFD-9D5E-505693EB27E0}">
      <dgm:prSet/>
      <dgm:spPr/>
      <dgm:t>
        <a:bodyPr/>
        <a:lstStyle/>
        <a:p>
          <a:endParaRPr lang="es-UY"/>
        </a:p>
      </dgm:t>
    </dgm:pt>
    <dgm:pt modelId="{8EF189AC-C4BA-47D2-A39E-CF05109E34EB}" type="sibTrans" cxnId="{984538C7-FBF7-4AFD-9D5E-505693EB27E0}">
      <dgm:prSet/>
      <dgm:spPr/>
      <dgm:t>
        <a:bodyPr/>
        <a:lstStyle/>
        <a:p>
          <a:endParaRPr lang="es-UY"/>
        </a:p>
      </dgm:t>
    </dgm:pt>
    <dgm:pt modelId="{D0F87399-8EDE-45AF-B075-E5E817990CDC}" type="pres">
      <dgm:prSet presAssocID="{598B77F9-70CC-47AC-9C17-0F7A0AD6C2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21802CC-4C4B-4BAE-866C-C37F4612B171}" type="pres">
      <dgm:prSet presAssocID="{DD6AC17C-897C-47CA-B81C-2F9AF7D2A802}" presName="hierRoot1" presStyleCnt="0">
        <dgm:presLayoutVars>
          <dgm:hierBranch/>
        </dgm:presLayoutVars>
      </dgm:prSet>
      <dgm:spPr/>
    </dgm:pt>
    <dgm:pt modelId="{62029DEF-8245-4CF1-B9A6-BA4C4B5E425E}" type="pres">
      <dgm:prSet presAssocID="{DD6AC17C-897C-47CA-B81C-2F9AF7D2A802}" presName="rootComposite1" presStyleCnt="0"/>
      <dgm:spPr/>
    </dgm:pt>
    <dgm:pt modelId="{388EA62D-1C03-4590-86D1-4CAAF54F1CBC}" type="pres">
      <dgm:prSet presAssocID="{DD6AC17C-897C-47CA-B81C-2F9AF7D2A802}" presName="rootText1" presStyleLbl="node0" presStyleIdx="0" presStyleCnt="1">
        <dgm:presLayoutVars>
          <dgm:chPref val="3"/>
        </dgm:presLayoutVars>
      </dgm:prSet>
      <dgm:spPr/>
    </dgm:pt>
    <dgm:pt modelId="{6DC184AB-3BC5-48E8-99AA-53ED80F2209B}" type="pres">
      <dgm:prSet presAssocID="{DD6AC17C-897C-47CA-B81C-2F9AF7D2A802}" presName="rootConnector1" presStyleLbl="node1" presStyleIdx="0" presStyleCnt="0"/>
      <dgm:spPr/>
    </dgm:pt>
    <dgm:pt modelId="{55913B4E-DF06-43E0-A948-46736B39E6A8}" type="pres">
      <dgm:prSet presAssocID="{DD6AC17C-897C-47CA-B81C-2F9AF7D2A802}" presName="hierChild2" presStyleCnt="0"/>
      <dgm:spPr/>
    </dgm:pt>
    <dgm:pt modelId="{3FBDAE20-5131-49BE-995A-20A414F8B6DF}" type="pres">
      <dgm:prSet presAssocID="{42593F04-A335-47C4-8A3A-FDB69C94C98C}" presName="Name35" presStyleLbl="parChTrans1D2" presStyleIdx="0" presStyleCnt="2"/>
      <dgm:spPr/>
    </dgm:pt>
    <dgm:pt modelId="{06D8CD6A-A92D-42CA-A5D0-24533BAEE77D}" type="pres">
      <dgm:prSet presAssocID="{BB4E46DF-AF44-4937-AC9A-DFF74410B300}" presName="hierRoot2" presStyleCnt="0">
        <dgm:presLayoutVars>
          <dgm:hierBranch/>
        </dgm:presLayoutVars>
      </dgm:prSet>
      <dgm:spPr/>
    </dgm:pt>
    <dgm:pt modelId="{41356424-9AD0-4C18-8951-9333676B63A5}" type="pres">
      <dgm:prSet presAssocID="{BB4E46DF-AF44-4937-AC9A-DFF74410B300}" presName="rootComposite" presStyleCnt="0"/>
      <dgm:spPr/>
    </dgm:pt>
    <dgm:pt modelId="{F2DADA40-198C-48B6-B93F-DB2F9F02A563}" type="pres">
      <dgm:prSet presAssocID="{BB4E46DF-AF44-4937-AC9A-DFF74410B300}" presName="rootText" presStyleLbl="node2" presStyleIdx="0" presStyleCnt="2">
        <dgm:presLayoutVars>
          <dgm:chPref val="3"/>
        </dgm:presLayoutVars>
      </dgm:prSet>
      <dgm:spPr/>
    </dgm:pt>
    <dgm:pt modelId="{9DB6459D-9B38-40F7-A799-3E5CF4BA65F9}" type="pres">
      <dgm:prSet presAssocID="{BB4E46DF-AF44-4937-AC9A-DFF74410B300}" presName="rootConnector" presStyleLbl="node2" presStyleIdx="0" presStyleCnt="2"/>
      <dgm:spPr/>
    </dgm:pt>
    <dgm:pt modelId="{A9FFC422-E39A-4098-871E-7D0A21A5C90C}" type="pres">
      <dgm:prSet presAssocID="{BB4E46DF-AF44-4937-AC9A-DFF74410B300}" presName="hierChild4" presStyleCnt="0"/>
      <dgm:spPr/>
    </dgm:pt>
    <dgm:pt modelId="{A6A2D711-6670-4844-8E1D-A27DE8B7FC1C}" type="pres">
      <dgm:prSet presAssocID="{CA0E74FE-F77D-4A9F-8ECD-98C900F048C0}" presName="Name35" presStyleLbl="parChTrans1D3" presStyleIdx="0" presStyleCnt="6"/>
      <dgm:spPr/>
    </dgm:pt>
    <dgm:pt modelId="{E814EEE4-65E8-46E9-A2AE-095C72C84683}" type="pres">
      <dgm:prSet presAssocID="{079A9539-9871-4160-A537-D90D23347714}" presName="hierRoot2" presStyleCnt="0">
        <dgm:presLayoutVars>
          <dgm:hierBranch val="r"/>
        </dgm:presLayoutVars>
      </dgm:prSet>
      <dgm:spPr/>
    </dgm:pt>
    <dgm:pt modelId="{57CA0630-2B79-4496-B6A9-D9D26061B445}" type="pres">
      <dgm:prSet presAssocID="{079A9539-9871-4160-A537-D90D23347714}" presName="rootComposite" presStyleCnt="0"/>
      <dgm:spPr/>
    </dgm:pt>
    <dgm:pt modelId="{88E9DF70-5744-420E-8E25-FCD7F5B34199}" type="pres">
      <dgm:prSet presAssocID="{079A9539-9871-4160-A537-D90D23347714}" presName="rootText" presStyleLbl="node3" presStyleIdx="0" presStyleCnt="6">
        <dgm:presLayoutVars>
          <dgm:chPref val="3"/>
        </dgm:presLayoutVars>
      </dgm:prSet>
      <dgm:spPr/>
    </dgm:pt>
    <dgm:pt modelId="{A4558311-5622-483D-B7A6-04DC6E014425}" type="pres">
      <dgm:prSet presAssocID="{079A9539-9871-4160-A537-D90D23347714}" presName="rootConnector" presStyleLbl="node3" presStyleIdx="0" presStyleCnt="6"/>
      <dgm:spPr/>
    </dgm:pt>
    <dgm:pt modelId="{88558776-A4B6-4663-A9B5-0FF01DD0DED6}" type="pres">
      <dgm:prSet presAssocID="{079A9539-9871-4160-A537-D90D23347714}" presName="hierChild4" presStyleCnt="0"/>
      <dgm:spPr/>
    </dgm:pt>
    <dgm:pt modelId="{005DF08B-66AE-4C9B-B6BB-2284AC2D13AA}" type="pres">
      <dgm:prSet presAssocID="{079A9539-9871-4160-A537-D90D23347714}" presName="hierChild5" presStyleCnt="0"/>
      <dgm:spPr/>
    </dgm:pt>
    <dgm:pt modelId="{068DDCBE-FED3-468E-9791-7113D8E2E723}" type="pres">
      <dgm:prSet presAssocID="{9C30B840-B68F-41D0-864D-E6E4AE6361DF}" presName="Name35" presStyleLbl="parChTrans1D3" presStyleIdx="1" presStyleCnt="6"/>
      <dgm:spPr/>
    </dgm:pt>
    <dgm:pt modelId="{9F31586D-4A9E-4CD2-AF6E-707BA85F104C}" type="pres">
      <dgm:prSet presAssocID="{A521B23B-AA6F-494B-8284-CC9249F4F241}" presName="hierRoot2" presStyleCnt="0">
        <dgm:presLayoutVars>
          <dgm:hierBranch val="r"/>
        </dgm:presLayoutVars>
      </dgm:prSet>
      <dgm:spPr/>
    </dgm:pt>
    <dgm:pt modelId="{CE4348F7-ADEC-4F8E-B47F-5620BED3B24A}" type="pres">
      <dgm:prSet presAssocID="{A521B23B-AA6F-494B-8284-CC9249F4F241}" presName="rootComposite" presStyleCnt="0"/>
      <dgm:spPr/>
    </dgm:pt>
    <dgm:pt modelId="{06C7CC0E-5E64-4C24-AE91-734893188E20}" type="pres">
      <dgm:prSet presAssocID="{A521B23B-AA6F-494B-8284-CC9249F4F241}" presName="rootText" presStyleLbl="node3" presStyleIdx="1" presStyleCnt="6">
        <dgm:presLayoutVars>
          <dgm:chPref val="3"/>
        </dgm:presLayoutVars>
      </dgm:prSet>
      <dgm:spPr/>
    </dgm:pt>
    <dgm:pt modelId="{C4DDB23A-30DB-4FCB-9A31-D5BF929E528F}" type="pres">
      <dgm:prSet presAssocID="{A521B23B-AA6F-494B-8284-CC9249F4F241}" presName="rootConnector" presStyleLbl="node3" presStyleIdx="1" presStyleCnt="6"/>
      <dgm:spPr/>
    </dgm:pt>
    <dgm:pt modelId="{5664C7C1-F708-473C-B7E5-666B882B402F}" type="pres">
      <dgm:prSet presAssocID="{A521B23B-AA6F-494B-8284-CC9249F4F241}" presName="hierChild4" presStyleCnt="0"/>
      <dgm:spPr/>
    </dgm:pt>
    <dgm:pt modelId="{7DF20634-A813-4073-A850-9CC67D3A31A6}" type="pres">
      <dgm:prSet presAssocID="{A521B23B-AA6F-494B-8284-CC9249F4F241}" presName="hierChild5" presStyleCnt="0"/>
      <dgm:spPr/>
    </dgm:pt>
    <dgm:pt modelId="{2BA7A5D9-10CD-4F0C-BAD8-F89F629F12CB}" type="pres">
      <dgm:prSet presAssocID="{ADB0DD77-C78A-4BC8-923F-2A8C3A0E893A}" presName="Name35" presStyleLbl="parChTrans1D3" presStyleIdx="2" presStyleCnt="6"/>
      <dgm:spPr/>
    </dgm:pt>
    <dgm:pt modelId="{4ECD6F40-13D6-4DCE-99A7-0743682D5F3D}" type="pres">
      <dgm:prSet presAssocID="{0CB80D7C-AA96-4E44-9ECA-2DABEC474C49}" presName="hierRoot2" presStyleCnt="0">
        <dgm:presLayoutVars>
          <dgm:hierBranch/>
        </dgm:presLayoutVars>
      </dgm:prSet>
      <dgm:spPr/>
    </dgm:pt>
    <dgm:pt modelId="{05D68BD6-0494-45AE-8384-744E43FFBA2D}" type="pres">
      <dgm:prSet presAssocID="{0CB80D7C-AA96-4E44-9ECA-2DABEC474C49}" presName="rootComposite" presStyleCnt="0"/>
      <dgm:spPr/>
    </dgm:pt>
    <dgm:pt modelId="{47EAD834-D54A-45BE-B73D-18282A85128A}" type="pres">
      <dgm:prSet presAssocID="{0CB80D7C-AA96-4E44-9ECA-2DABEC474C49}" presName="rootText" presStyleLbl="node3" presStyleIdx="2" presStyleCnt="6">
        <dgm:presLayoutVars>
          <dgm:chPref val="3"/>
        </dgm:presLayoutVars>
      </dgm:prSet>
      <dgm:spPr/>
    </dgm:pt>
    <dgm:pt modelId="{08FF5D1C-2676-43E0-ACDB-0ED1DD7C1582}" type="pres">
      <dgm:prSet presAssocID="{0CB80D7C-AA96-4E44-9ECA-2DABEC474C49}" presName="rootConnector" presStyleLbl="node3" presStyleIdx="2" presStyleCnt="6"/>
      <dgm:spPr/>
    </dgm:pt>
    <dgm:pt modelId="{31DA0F3E-B197-4A62-9BCC-C55858478312}" type="pres">
      <dgm:prSet presAssocID="{0CB80D7C-AA96-4E44-9ECA-2DABEC474C49}" presName="hierChild4" presStyleCnt="0"/>
      <dgm:spPr/>
    </dgm:pt>
    <dgm:pt modelId="{9F4793B6-D3AF-4C7D-AECC-5F230CF27F21}" type="pres">
      <dgm:prSet presAssocID="{369DF62D-FC0F-4DAD-A797-C7F7C2CEE9DE}" presName="Name35" presStyleLbl="parChTrans1D4" presStyleIdx="0" presStyleCnt="2"/>
      <dgm:spPr/>
    </dgm:pt>
    <dgm:pt modelId="{FE4F09DF-2657-4DCE-9002-F6DC5EEF03F8}" type="pres">
      <dgm:prSet presAssocID="{43D9106A-A767-4269-BE08-D3FB1DD508E6}" presName="hierRoot2" presStyleCnt="0">
        <dgm:presLayoutVars>
          <dgm:hierBranch val="r"/>
        </dgm:presLayoutVars>
      </dgm:prSet>
      <dgm:spPr/>
    </dgm:pt>
    <dgm:pt modelId="{D57C84C7-E43E-49FD-9849-EC480FC2E695}" type="pres">
      <dgm:prSet presAssocID="{43D9106A-A767-4269-BE08-D3FB1DD508E6}" presName="rootComposite" presStyleCnt="0"/>
      <dgm:spPr/>
    </dgm:pt>
    <dgm:pt modelId="{EBA3D514-AB40-42CC-8CEE-DD2A2834BE48}" type="pres">
      <dgm:prSet presAssocID="{43D9106A-A767-4269-BE08-D3FB1DD508E6}" presName="rootText" presStyleLbl="node4" presStyleIdx="0" presStyleCnt="2">
        <dgm:presLayoutVars>
          <dgm:chPref val="3"/>
        </dgm:presLayoutVars>
      </dgm:prSet>
      <dgm:spPr/>
    </dgm:pt>
    <dgm:pt modelId="{20B97921-68A8-483D-919F-7101DDAA50DA}" type="pres">
      <dgm:prSet presAssocID="{43D9106A-A767-4269-BE08-D3FB1DD508E6}" presName="rootConnector" presStyleLbl="node4" presStyleIdx="0" presStyleCnt="2"/>
      <dgm:spPr/>
    </dgm:pt>
    <dgm:pt modelId="{1597EAE3-1AF4-40EC-9E0D-E0646F95DBD6}" type="pres">
      <dgm:prSet presAssocID="{43D9106A-A767-4269-BE08-D3FB1DD508E6}" presName="hierChild4" presStyleCnt="0"/>
      <dgm:spPr/>
    </dgm:pt>
    <dgm:pt modelId="{B5DC5E90-2814-4EEC-A8A8-DEC0967E2EB2}" type="pres">
      <dgm:prSet presAssocID="{43D9106A-A767-4269-BE08-D3FB1DD508E6}" presName="hierChild5" presStyleCnt="0"/>
      <dgm:spPr/>
    </dgm:pt>
    <dgm:pt modelId="{814996D3-CDBE-401D-882B-29105B2E747F}" type="pres">
      <dgm:prSet presAssocID="{1902DB1D-5E2A-4945-8BB5-E263CED65329}" presName="Name35" presStyleLbl="parChTrans1D4" presStyleIdx="1" presStyleCnt="2"/>
      <dgm:spPr/>
    </dgm:pt>
    <dgm:pt modelId="{8682F9F7-DBCE-40AF-9859-F71C29E00CCB}" type="pres">
      <dgm:prSet presAssocID="{A885746D-D344-406A-A436-32AC27C3BF6D}" presName="hierRoot2" presStyleCnt="0">
        <dgm:presLayoutVars>
          <dgm:hierBranch val="r"/>
        </dgm:presLayoutVars>
      </dgm:prSet>
      <dgm:spPr/>
    </dgm:pt>
    <dgm:pt modelId="{647A7D77-FC4C-4E4E-B5BF-035A3AF68AC5}" type="pres">
      <dgm:prSet presAssocID="{A885746D-D344-406A-A436-32AC27C3BF6D}" presName="rootComposite" presStyleCnt="0"/>
      <dgm:spPr/>
    </dgm:pt>
    <dgm:pt modelId="{1603EC5D-ED1E-44B3-9D8B-B10304290E5F}" type="pres">
      <dgm:prSet presAssocID="{A885746D-D344-406A-A436-32AC27C3BF6D}" presName="rootText" presStyleLbl="node4" presStyleIdx="1" presStyleCnt="2">
        <dgm:presLayoutVars>
          <dgm:chPref val="3"/>
        </dgm:presLayoutVars>
      </dgm:prSet>
      <dgm:spPr/>
    </dgm:pt>
    <dgm:pt modelId="{408EB0D2-6B40-4994-B09D-A1EB5D12FD7C}" type="pres">
      <dgm:prSet presAssocID="{A885746D-D344-406A-A436-32AC27C3BF6D}" presName="rootConnector" presStyleLbl="node4" presStyleIdx="1" presStyleCnt="2"/>
      <dgm:spPr/>
    </dgm:pt>
    <dgm:pt modelId="{12CD9D65-704B-450E-B342-0AE5EBF45B23}" type="pres">
      <dgm:prSet presAssocID="{A885746D-D344-406A-A436-32AC27C3BF6D}" presName="hierChild4" presStyleCnt="0"/>
      <dgm:spPr/>
    </dgm:pt>
    <dgm:pt modelId="{29E1A8F4-FEF8-4C7F-A053-CE69B7A7881A}" type="pres">
      <dgm:prSet presAssocID="{A885746D-D344-406A-A436-32AC27C3BF6D}" presName="hierChild5" presStyleCnt="0"/>
      <dgm:spPr/>
    </dgm:pt>
    <dgm:pt modelId="{FBF5D573-CE8F-442D-8EAB-CF1CC92234C4}" type="pres">
      <dgm:prSet presAssocID="{0CB80D7C-AA96-4E44-9ECA-2DABEC474C49}" presName="hierChild5" presStyleCnt="0"/>
      <dgm:spPr/>
    </dgm:pt>
    <dgm:pt modelId="{211FE102-9BBF-4083-935F-D3E439C486FB}" type="pres">
      <dgm:prSet presAssocID="{C7417769-AB0E-4DE6-A07C-47ECDAC73B4A}" presName="Name35" presStyleLbl="parChTrans1D3" presStyleIdx="3" presStyleCnt="6"/>
      <dgm:spPr/>
    </dgm:pt>
    <dgm:pt modelId="{6C9E898F-9742-45CE-9304-DF3F6731E251}" type="pres">
      <dgm:prSet presAssocID="{5A5582D4-5805-4832-9E13-A4F2D54A1BAD}" presName="hierRoot2" presStyleCnt="0">
        <dgm:presLayoutVars>
          <dgm:hierBranch val="r"/>
        </dgm:presLayoutVars>
      </dgm:prSet>
      <dgm:spPr/>
    </dgm:pt>
    <dgm:pt modelId="{A468C00F-B299-44E3-94D7-056FF34EC2F3}" type="pres">
      <dgm:prSet presAssocID="{5A5582D4-5805-4832-9E13-A4F2D54A1BAD}" presName="rootComposite" presStyleCnt="0"/>
      <dgm:spPr/>
    </dgm:pt>
    <dgm:pt modelId="{C74563A4-7331-4B9B-8CF0-EDC7F72D7C0F}" type="pres">
      <dgm:prSet presAssocID="{5A5582D4-5805-4832-9E13-A4F2D54A1BAD}" presName="rootText" presStyleLbl="node3" presStyleIdx="3" presStyleCnt="6">
        <dgm:presLayoutVars>
          <dgm:chPref val="3"/>
        </dgm:presLayoutVars>
      </dgm:prSet>
      <dgm:spPr/>
    </dgm:pt>
    <dgm:pt modelId="{6EA9FDC6-F01A-46BB-821E-3BA8CF61D9AB}" type="pres">
      <dgm:prSet presAssocID="{5A5582D4-5805-4832-9E13-A4F2D54A1BAD}" presName="rootConnector" presStyleLbl="node3" presStyleIdx="3" presStyleCnt="6"/>
      <dgm:spPr/>
    </dgm:pt>
    <dgm:pt modelId="{6F41ECEC-4032-4C29-8798-BB3BA08E157A}" type="pres">
      <dgm:prSet presAssocID="{5A5582D4-5805-4832-9E13-A4F2D54A1BAD}" presName="hierChild4" presStyleCnt="0"/>
      <dgm:spPr/>
    </dgm:pt>
    <dgm:pt modelId="{6A476B46-78F8-4244-A049-456B8AE92B6A}" type="pres">
      <dgm:prSet presAssocID="{5A5582D4-5805-4832-9E13-A4F2D54A1BAD}" presName="hierChild5" presStyleCnt="0"/>
      <dgm:spPr/>
    </dgm:pt>
    <dgm:pt modelId="{008AA938-48E9-4B8F-9050-989DA537FDE5}" type="pres">
      <dgm:prSet presAssocID="{BB4E46DF-AF44-4937-AC9A-DFF74410B300}" presName="hierChild5" presStyleCnt="0"/>
      <dgm:spPr/>
    </dgm:pt>
    <dgm:pt modelId="{5A74EEAA-3B2A-4BC1-B875-53DC1BC549BD}" type="pres">
      <dgm:prSet presAssocID="{A5529D6A-97DB-4006-9265-39084BEFF8C2}" presName="Name35" presStyleLbl="parChTrans1D2" presStyleIdx="1" presStyleCnt="2"/>
      <dgm:spPr/>
    </dgm:pt>
    <dgm:pt modelId="{2C96CD2C-24EA-4B51-819C-24B531736B13}" type="pres">
      <dgm:prSet presAssocID="{C04A127F-E08C-4A1E-A74A-E15A1C591823}" presName="hierRoot2" presStyleCnt="0">
        <dgm:presLayoutVars>
          <dgm:hierBranch/>
        </dgm:presLayoutVars>
      </dgm:prSet>
      <dgm:spPr/>
    </dgm:pt>
    <dgm:pt modelId="{50C4EA5C-E619-4FDA-966B-EB2F5CCA6E3F}" type="pres">
      <dgm:prSet presAssocID="{C04A127F-E08C-4A1E-A74A-E15A1C591823}" presName="rootComposite" presStyleCnt="0"/>
      <dgm:spPr/>
    </dgm:pt>
    <dgm:pt modelId="{E4E591E1-56CA-4B3D-A60C-E00E1F659F61}" type="pres">
      <dgm:prSet presAssocID="{C04A127F-E08C-4A1E-A74A-E15A1C591823}" presName="rootText" presStyleLbl="node2" presStyleIdx="1" presStyleCnt="2">
        <dgm:presLayoutVars>
          <dgm:chPref val="3"/>
        </dgm:presLayoutVars>
      </dgm:prSet>
      <dgm:spPr/>
    </dgm:pt>
    <dgm:pt modelId="{F9D39ACB-A572-4BEC-B727-BFB6573402FE}" type="pres">
      <dgm:prSet presAssocID="{C04A127F-E08C-4A1E-A74A-E15A1C591823}" presName="rootConnector" presStyleLbl="node2" presStyleIdx="1" presStyleCnt="2"/>
      <dgm:spPr/>
    </dgm:pt>
    <dgm:pt modelId="{9998BE47-A53B-4090-84B6-425ECDB4600D}" type="pres">
      <dgm:prSet presAssocID="{C04A127F-E08C-4A1E-A74A-E15A1C591823}" presName="hierChild4" presStyleCnt="0"/>
      <dgm:spPr/>
    </dgm:pt>
    <dgm:pt modelId="{66E23B02-A3F7-4D14-9AC3-40D9417283D5}" type="pres">
      <dgm:prSet presAssocID="{3423101B-56D7-45D8-BA26-CF083F9D689E}" presName="Name35" presStyleLbl="parChTrans1D3" presStyleIdx="4" presStyleCnt="6"/>
      <dgm:spPr/>
    </dgm:pt>
    <dgm:pt modelId="{6F712BE6-4E1E-4BBF-B036-51883DE2D3D1}" type="pres">
      <dgm:prSet presAssocID="{7D13E222-5F06-4B14-89EA-6C5C96DD4DD7}" presName="hierRoot2" presStyleCnt="0">
        <dgm:presLayoutVars>
          <dgm:hierBranch val="r"/>
        </dgm:presLayoutVars>
      </dgm:prSet>
      <dgm:spPr/>
    </dgm:pt>
    <dgm:pt modelId="{95B64F71-516F-44B6-B5B7-9AEA2F12DF3B}" type="pres">
      <dgm:prSet presAssocID="{7D13E222-5F06-4B14-89EA-6C5C96DD4DD7}" presName="rootComposite" presStyleCnt="0"/>
      <dgm:spPr/>
    </dgm:pt>
    <dgm:pt modelId="{54352ED8-7F26-4698-A747-8556317DC679}" type="pres">
      <dgm:prSet presAssocID="{7D13E222-5F06-4B14-89EA-6C5C96DD4DD7}" presName="rootText" presStyleLbl="node3" presStyleIdx="4" presStyleCnt="6">
        <dgm:presLayoutVars>
          <dgm:chPref val="3"/>
        </dgm:presLayoutVars>
      </dgm:prSet>
      <dgm:spPr/>
    </dgm:pt>
    <dgm:pt modelId="{C685F6BC-53BB-4DBF-9200-6FF02F6A95A5}" type="pres">
      <dgm:prSet presAssocID="{7D13E222-5F06-4B14-89EA-6C5C96DD4DD7}" presName="rootConnector" presStyleLbl="node3" presStyleIdx="4" presStyleCnt="6"/>
      <dgm:spPr/>
    </dgm:pt>
    <dgm:pt modelId="{3C338486-4834-4F44-9DC4-1713A56C1E57}" type="pres">
      <dgm:prSet presAssocID="{7D13E222-5F06-4B14-89EA-6C5C96DD4DD7}" presName="hierChild4" presStyleCnt="0"/>
      <dgm:spPr/>
    </dgm:pt>
    <dgm:pt modelId="{B030BFEF-A4A4-4DB4-AC0A-787C929D15B7}" type="pres">
      <dgm:prSet presAssocID="{7D13E222-5F06-4B14-89EA-6C5C96DD4DD7}" presName="hierChild5" presStyleCnt="0"/>
      <dgm:spPr/>
    </dgm:pt>
    <dgm:pt modelId="{FAF649A7-F626-4A2E-ACA0-29BBD26E3409}" type="pres">
      <dgm:prSet presAssocID="{ECAB7658-DDB1-4F43-9C66-44EAB102DDBD}" presName="Name35" presStyleLbl="parChTrans1D3" presStyleIdx="5" presStyleCnt="6"/>
      <dgm:spPr/>
    </dgm:pt>
    <dgm:pt modelId="{D34F9D3B-C8BA-4B13-BDB8-86B60B051790}" type="pres">
      <dgm:prSet presAssocID="{481A3834-836B-463B-884D-61188AF70671}" presName="hierRoot2" presStyleCnt="0">
        <dgm:presLayoutVars>
          <dgm:hierBranch val="r"/>
        </dgm:presLayoutVars>
      </dgm:prSet>
      <dgm:spPr/>
    </dgm:pt>
    <dgm:pt modelId="{0CAA39A5-C7B8-42E6-88FC-D857414FC8E4}" type="pres">
      <dgm:prSet presAssocID="{481A3834-836B-463B-884D-61188AF70671}" presName="rootComposite" presStyleCnt="0"/>
      <dgm:spPr/>
    </dgm:pt>
    <dgm:pt modelId="{F108C976-BD80-4787-A533-A27E96A51BB2}" type="pres">
      <dgm:prSet presAssocID="{481A3834-836B-463B-884D-61188AF70671}" presName="rootText" presStyleLbl="node3" presStyleIdx="5" presStyleCnt="6">
        <dgm:presLayoutVars>
          <dgm:chPref val="3"/>
        </dgm:presLayoutVars>
      </dgm:prSet>
      <dgm:spPr/>
    </dgm:pt>
    <dgm:pt modelId="{EA52A531-C3A1-43B0-BE21-D6556B2BEDD8}" type="pres">
      <dgm:prSet presAssocID="{481A3834-836B-463B-884D-61188AF70671}" presName="rootConnector" presStyleLbl="node3" presStyleIdx="5" presStyleCnt="6"/>
      <dgm:spPr/>
    </dgm:pt>
    <dgm:pt modelId="{8EF14991-17B9-4529-87A5-87A2671DA138}" type="pres">
      <dgm:prSet presAssocID="{481A3834-836B-463B-884D-61188AF70671}" presName="hierChild4" presStyleCnt="0"/>
      <dgm:spPr/>
    </dgm:pt>
    <dgm:pt modelId="{BA9F0764-EF46-441D-8EAA-6B94B8329E41}" type="pres">
      <dgm:prSet presAssocID="{481A3834-836B-463B-884D-61188AF70671}" presName="hierChild5" presStyleCnt="0"/>
      <dgm:spPr/>
    </dgm:pt>
    <dgm:pt modelId="{C7071FAA-0A11-4BDA-AA57-1AF1CA3C59E4}" type="pres">
      <dgm:prSet presAssocID="{C04A127F-E08C-4A1E-A74A-E15A1C591823}" presName="hierChild5" presStyleCnt="0"/>
      <dgm:spPr/>
    </dgm:pt>
    <dgm:pt modelId="{7D5CCB6F-AF82-4867-880A-4EAE75D7F005}" type="pres">
      <dgm:prSet presAssocID="{DD6AC17C-897C-47CA-B81C-2F9AF7D2A802}" presName="hierChild3" presStyleCnt="0"/>
      <dgm:spPr/>
    </dgm:pt>
  </dgm:ptLst>
  <dgm:cxnLst>
    <dgm:cxn modelId="{E35756D0-0DE3-4EFE-9A57-A0874173C6AE}" type="presOf" srcId="{A521B23B-AA6F-494B-8284-CC9249F4F241}" destId="{C4DDB23A-30DB-4FCB-9A31-D5BF929E528F}" srcOrd="1" destOrd="0" presId="urn:microsoft.com/office/officeart/2005/8/layout/orgChart1"/>
    <dgm:cxn modelId="{E259E23D-CBCF-4465-AA48-F01B179C70EF}" type="presOf" srcId="{5A5582D4-5805-4832-9E13-A4F2D54A1BAD}" destId="{C74563A4-7331-4B9B-8CF0-EDC7F72D7C0F}" srcOrd="0" destOrd="0" presId="urn:microsoft.com/office/officeart/2005/8/layout/orgChart1"/>
    <dgm:cxn modelId="{E567B705-5365-40C3-B990-0EAB0ED59B0C}" type="presOf" srcId="{9C30B840-B68F-41D0-864D-E6E4AE6361DF}" destId="{068DDCBE-FED3-468E-9791-7113D8E2E723}" srcOrd="0" destOrd="0" presId="urn:microsoft.com/office/officeart/2005/8/layout/orgChart1"/>
    <dgm:cxn modelId="{5017A871-A10D-4F19-B33C-382AB56F6CFC}" type="presOf" srcId="{C7417769-AB0E-4DE6-A07C-47ECDAC73B4A}" destId="{211FE102-9BBF-4083-935F-D3E439C486FB}" srcOrd="0" destOrd="0" presId="urn:microsoft.com/office/officeart/2005/8/layout/orgChart1"/>
    <dgm:cxn modelId="{D66D36EA-B069-4D58-A493-53C6CF54B92E}" srcId="{0CB80D7C-AA96-4E44-9ECA-2DABEC474C49}" destId="{A885746D-D344-406A-A436-32AC27C3BF6D}" srcOrd="1" destOrd="0" parTransId="{1902DB1D-5E2A-4945-8BB5-E263CED65329}" sibTransId="{C910A144-9B2D-423C-A464-054E68BBD5E3}"/>
    <dgm:cxn modelId="{B9A03DCA-12DB-4044-92AD-A0B759C40B62}" type="presOf" srcId="{43D9106A-A767-4269-BE08-D3FB1DD508E6}" destId="{20B97921-68A8-483D-919F-7101DDAA50DA}" srcOrd="1" destOrd="0" presId="urn:microsoft.com/office/officeart/2005/8/layout/orgChart1"/>
    <dgm:cxn modelId="{4EC2CCC0-D34D-4036-8F39-ABFED04D3703}" type="presOf" srcId="{C04A127F-E08C-4A1E-A74A-E15A1C591823}" destId="{F9D39ACB-A572-4BEC-B727-BFB6573402FE}" srcOrd="1" destOrd="0" presId="urn:microsoft.com/office/officeart/2005/8/layout/orgChart1"/>
    <dgm:cxn modelId="{789C7163-6662-4F4C-BEF3-DDD271995383}" type="presOf" srcId="{079A9539-9871-4160-A537-D90D23347714}" destId="{88E9DF70-5744-420E-8E25-FCD7F5B34199}" srcOrd="0" destOrd="0" presId="urn:microsoft.com/office/officeart/2005/8/layout/orgChart1"/>
    <dgm:cxn modelId="{DCF64C15-C432-49CA-BB7B-DDEB160BDBC8}" type="presOf" srcId="{A885746D-D344-406A-A436-32AC27C3BF6D}" destId="{1603EC5D-ED1E-44B3-9D8B-B10304290E5F}" srcOrd="0" destOrd="0" presId="urn:microsoft.com/office/officeart/2005/8/layout/orgChart1"/>
    <dgm:cxn modelId="{9DE8C3B5-06EB-4D13-9BF3-DF1F8C1B3EA5}" type="presOf" srcId="{DD6AC17C-897C-47CA-B81C-2F9AF7D2A802}" destId="{6DC184AB-3BC5-48E8-99AA-53ED80F2209B}" srcOrd="1" destOrd="0" presId="urn:microsoft.com/office/officeart/2005/8/layout/orgChart1"/>
    <dgm:cxn modelId="{D8613274-2C7F-4B2A-9600-07F5D24722EB}" type="presOf" srcId="{598B77F9-70CC-47AC-9C17-0F7A0AD6C2EF}" destId="{D0F87399-8EDE-45AF-B075-E5E817990CDC}" srcOrd="0" destOrd="0" presId="urn:microsoft.com/office/officeart/2005/8/layout/orgChart1"/>
    <dgm:cxn modelId="{94433148-6A82-4614-84DB-79A18DC8D2EA}" type="presOf" srcId="{C04A127F-E08C-4A1E-A74A-E15A1C591823}" destId="{E4E591E1-56CA-4B3D-A60C-E00E1F659F61}" srcOrd="0" destOrd="0" presId="urn:microsoft.com/office/officeart/2005/8/layout/orgChart1"/>
    <dgm:cxn modelId="{E4FA04A4-8ADA-4955-9BF1-B92ED131F456}" type="presOf" srcId="{A885746D-D344-406A-A436-32AC27C3BF6D}" destId="{408EB0D2-6B40-4994-B09D-A1EB5D12FD7C}" srcOrd="1" destOrd="0" presId="urn:microsoft.com/office/officeart/2005/8/layout/orgChart1"/>
    <dgm:cxn modelId="{AEAA60C6-7D7C-4C5D-939F-E9BE3BD31082}" type="presOf" srcId="{7D13E222-5F06-4B14-89EA-6C5C96DD4DD7}" destId="{54352ED8-7F26-4698-A747-8556317DC679}" srcOrd="0" destOrd="0" presId="urn:microsoft.com/office/officeart/2005/8/layout/orgChart1"/>
    <dgm:cxn modelId="{292DE546-C648-4DEF-B800-80D70EA37E16}" type="presOf" srcId="{BB4E46DF-AF44-4937-AC9A-DFF74410B300}" destId="{9DB6459D-9B38-40F7-A799-3E5CF4BA65F9}" srcOrd="1" destOrd="0" presId="urn:microsoft.com/office/officeart/2005/8/layout/orgChart1"/>
    <dgm:cxn modelId="{85500F82-7EC6-496C-AA34-D0BBA1109B3E}" srcId="{0CB80D7C-AA96-4E44-9ECA-2DABEC474C49}" destId="{43D9106A-A767-4269-BE08-D3FB1DD508E6}" srcOrd="0" destOrd="0" parTransId="{369DF62D-FC0F-4DAD-A797-C7F7C2CEE9DE}" sibTransId="{BF72D2D9-4008-4411-BF80-063A80F15B9C}"/>
    <dgm:cxn modelId="{970F0C77-B80E-45BE-BD77-266C53B3CB68}" type="presOf" srcId="{7D13E222-5F06-4B14-89EA-6C5C96DD4DD7}" destId="{C685F6BC-53BB-4DBF-9200-6FF02F6A95A5}" srcOrd="1" destOrd="0" presId="urn:microsoft.com/office/officeart/2005/8/layout/orgChart1"/>
    <dgm:cxn modelId="{9F2A538F-426C-4841-B66B-5C11BE145A1F}" type="presOf" srcId="{CA0E74FE-F77D-4A9F-8ECD-98C900F048C0}" destId="{A6A2D711-6670-4844-8E1D-A27DE8B7FC1C}" srcOrd="0" destOrd="0" presId="urn:microsoft.com/office/officeart/2005/8/layout/orgChart1"/>
    <dgm:cxn modelId="{14F7A680-5617-4806-B657-B4E6D1BA55FD}" type="presOf" srcId="{481A3834-836B-463B-884D-61188AF70671}" destId="{F108C976-BD80-4787-A533-A27E96A51BB2}" srcOrd="0" destOrd="0" presId="urn:microsoft.com/office/officeart/2005/8/layout/orgChart1"/>
    <dgm:cxn modelId="{3D5AC2DC-2AE7-4807-BFC2-6956683AF54C}" type="presOf" srcId="{481A3834-836B-463B-884D-61188AF70671}" destId="{EA52A531-C3A1-43B0-BE21-D6556B2BEDD8}" srcOrd="1" destOrd="0" presId="urn:microsoft.com/office/officeart/2005/8/layout/orgChart1"/>
    <dgm:cxn modelId="{0292D42E-CCF7-49A0-9ACB-B43B9F2E5101}" type="presOf" srcId="{1902DB1D-5E2A-4945-8BB5-E263CED65329}" destId="{814996D3-CDBE-401D-882B-29105B2E747F}" srcOrd="0" destOrd="0" presId="urn:microsoft.com/office/officeart/2005/8/layout/orgChart1"/>
    <dgm:cxn modelId="{3DEEE2C5-B53B-4CF6-A267-DFCB7DA96491}" type="presOf" srcId="{ADB0DD77-C78A-4BC8-923F-2A8C3A0E893A}" destId="{2BA7A5D9-10CD-4F0C-BAD8-F89F629F12CB}" srcOrd="0" destOrd="0" presId="urn:microsoft.com/office/officeart/2005/8/layout/orgChart1"/>
    <dgm:cxn modelId="{F11AAA6E-B02C-4D9D-A5E2-7A2012ECD577}" type="presOf" srcId="{A521B23B-AA6F-494B-8284-CC9249F4F241}" destId="{06C7CC0E-5E64-4C24-AE91-734893188E20}" srcOrd="0" destOrd="0" presId="urn:microsoft.com/office/officeart/2005/8/layout/orgChart1"/>
    <dgm:cxn modelId="{1CC151F8-BDA5-41FF-8495-70882882D355}" srcId="{DD6AC17C-897C-47CA-B81C-2F9AF7D2A802}" destId="{C04A127F-E08C-4A1E-A74A-E15A1C591823}" srcOrd="1" destOrd="0" parTransId="{A5529D6A-97DB-4006-9265-39084BEFF8C2}" sibTransId="{FB65C7AF-D07F-4C49-B0BC-6B68F0A44489}"/>
    <dgm:cxn modelId="{9B811C72-3293-4055-AE18-E2B55B517627}" type="presOf" srcId="{43D9106A-A767-4269-BE08-D3FB1DD508E6}" destId="{EBA3D514-AB40-42CC-8CEE-DD2A2834BE48}" srcOrd="0" destOrd="0" presId="urn:microsoft.com/office/officeart/2005/8/layout/orgChart1"/>
    <dgm:cxn modelId="{E880744C-BCB1-43CF-9567-CA739D065813}" type="presOf" srcId="{A5529D6A-97DB-4006-9265-39084BEFF8C2}" destId="{5A74EEAA-3B2A-4BC1-B875-53DC1BC549BD}" srcOrd="0" destOrd="0" presId="urn:microsoft.com/office/officeart/2005/8/layout/orgChart1"/>
    <dgm:cxn modelId="{703DFF63-EC9E-4B2F-94D5-00FA8F44EA40}" type="presOf" srcId="{BB4E46DF-AF44-4937-AC9A-DFF74410B300}" destId="{F2DADA40-198C-48B6-B93F-DB2F9F02A563}" srcOrd="0" destOrd="0" presId="urn:microsoft.com/office/officeart/2005/8/layout/orgChart1"/>
    <dgm:cxn modelId="{984538C7-FBF7-4AFD-9D5E-505693EB27E0}" srcId="{C04A127F-E08C-4A1E-A74A-E15A1C591823}" destId="{481A3834-836B-463B-884D-61188AF70671}" srcOrd="1" destOrd="0" parTransId="{ECAB7658-DDB1-4F43-9C66-44EAB102DDBD}" sibTransId="{8EF189AC-C4BA-47D2-A39E-CF05109E34EB}"/>
    <dgm:cxn modelId="{9D44DD69-A258-49C6-AB89-67015E5ACEAA}" srcId="{BB4E46DF-AF44-4937-AC9A-DFF74410B300}" destId="{5A5582D4-5805-4832-9E13-A4F2D54A1BAD}" srcOrd="3" destOrd="0" parTransId="{C7417769-AB0E-4DE6-A07C-47ECDAC73B4A}" sibTransId="{FB9B54D2-C212-4B97-9B5E-A171AE1D31E7}"/>
    <dgm:cxn modelId="{3451ABCA-CA16-43BF-AB26-2D82E6DAC5E0}" type="presOf" srcId="{369DF62D-FC0F-4DAD-A797-C7F7C2CEE9DE}" destId="{9F4793B6-D3AF-4C7D-AECC-5F230CF27F21}" srcOrd="0" destOrd="0" presId="urn:microsoft.com/office/officeart/2005/8/layout/orgChart1"/>
    <dgm:cxn modelId="{8BD9B1D0-6A9D-4E5B-B4B8-0C6642F5A40A}" srcId="{BB4E46DF-AF44-4937-AC9A-DFF74410B300}" destId="{079A9539-9871-4160-A537-D90D23347714}" srcOrd="0" destOrd="0" parTransId="{CA0E74FE-F77D-4A9F-8ECD-98C900F048C0}" sibTransId="{9761B472-893D-4053-94FD-10EAE01B32F6}"/>
    <dgm:cxn modelId="{0FE29B0B-E155-443E-B768-F8AC7C02038F}" type="presOf" srcId="{0CB80D7C-AA96-4E44-9ECA-2DABEC474C49}" destId="{47EAD834-D54A-45BE-B73D-18282A85128A}" srcOrd="0" destOrd="0" presId="urn:microsoft.com/office/officeart/2005/8/layout/orgChart1"/>
    <dgm:cxn modelId="{C0CCCF08-4BFE-42A4-ADD1-5E7BDD2EA2BD}" type="presOf" srcId="{3423101B-56D7-45D8-BA26-CF083F9D689E}" destId="{66E23B02-A3F7-4D14-9AC3-40D9417283D5}" srcOrd="0" destOrd="0" presId="urn:microsoft.com/office/officeart/2005/8/layout/orgChart1"/>
    <dgm:cxn modelId="{745F4194-7C39-4659-A346-5DCC8940FE3B}" type="presOf" srcId="{42593F04-A335-47C4-8A3A-FDB69C94C98C}" destId="{3FBDAE20-5131-49BE-995A-20A414F8B6DF}" srcOrd="0" destOrd="0" presId="urn:microsoft.com/office/officeart/2005/8/layout/orgChart1"/>
    <dgm:cxn modelId="{22714599-801C-4721-BEF7-D96CBF6A1C29}" type="presOf" srcId="{5A5582D4-5805-4832-9E13-A4F2D54A1BAD}" destId="{6EA9FDC6-F01A-46BB-821E-3BA8CF61D9AB}" srcOrd="1" destOrd="0" presId="urn:microsoft.com/office/officeart/2005/8/layout/orgChart1"/>
    <dgm:cxn modelId="{655728CB-75EB-4973-B027-A0FABCE93D28}" srcId="{BB4E46DF-AF44-4937-AC9A-DFF74410B300}" destId="{A521B23B-AA6F-494B-8284-CC9249F4F241}" srcOrd="1" destOrd="0" parTransId="{9C30B840-B68F-41D0-864D-E6E4AE6361DF}" sibTransId="{50F4EB53-ECB7-4954-B72F-1DA49BBB36B7}"/>
    <dgm:cxn modelId="{ADBF6F46-A5A6-463E-83D2-670C9FA4ECD8}" type="presOf" srcId="{DD6AC17C-897C-47CA-B81C-2F9AF7D2A802}" destId="{388EA62D-1C03-4590-86D1-4CAAF54F1CBC}" srcOrd="0" destOrd="0" presId="urn:microsoft.com/office/officeart/2005/8/layout/orgChart1"/>
    <dgm:cxn modelId="{F239F80B-5559-46C8-9E3B-8DB5819201A9}" type="presOf" srcId="{079A9539-9871-4160-A537-D90D23347714}" destId="{A4558311-5622-483D-B7A6-04DC6E014425}" srcOrd="1" destOrd="0" presId="urn:microsoft.com/office/officeart/2005/8/layout/orgChart1"/>
    <dgm:cxn modelId="{6C1A5FC0-42F1-4B61-A8B1-28E96496D8F4}" srcId="{DD6AC17C-897C-47CA-B81C-2F9AF7D2A802}" destId="{BB4E46DF-AF44-4937-AC9A-DFF74410B300}" srcOrd="0" destOrd="0" parTransId="{42593F04-A335-47C4-8A3A-FDB69C94C98C}" sibTransId="{F6DD82C5-E7EB-48CE-AA14-3E80C4CC42AD}"/>
    <dgm:cxn modelId="{CC2AC39C-31A6-48F1-821A-EB3FA3891D05}" srcId="{C04A127F-E08C-4A1E-A74A-E15A1C591823}" destId="{7D13E222-5F06-4B14-89EA-6C5C96DD4DD7}" srcOrd="0" destOrd="0" parTransId="{3423101B-56D7-45D8-BA26-CF083F9D689E}" sibTransId="{C3841AD8-61EB-451E-B54F-65C5CA282C59}"/>
    <dgm:cxn modelId="{5F17DFD6-9A7B-4D26-A1BA-92C40603B7E2}" srcId="{598B77F9-70CC-47AC-9C17-0F7A0AD6C2EF}" destId="{DD6AC17C-897C-47CA-B81C-2F9AF7D2A802}" srcOrd="0" destOrd="0" parTransId="{465557A4-2BED-4ED1-929D-413D0CCDA833}" sibTransId="{744EC7ED-B390-4FEB-A8FC-6A4A7437B56B}"/>
    <dgm:cxn modelId="{8184DA1E-B530-441B-983E-6F60849E2AC6}" type="presOf" srcId="{0CB80D7C-AA96-4E44-9ECA-2DABEC474C49}" destId="{08FF5D1C-2676-43E0-ACDB-0ED1DD7C1582}" srcOrd="1" destOrd="0" presId="urn:microsoft.com/office/officeart/2005/8/layout/orgChart1"/>
    <dgm:cxn modelId="{714A2476-6DDB-4469-8B3C-3250D5E94E3E}" type="presOf" srcId="{ECAB7658-DDB1-4F43-9C66-44EAB102DDBD}" destId="{FAF649A7-F626-4A2E-ACA0-29BBD26E3409}" srcOrd="0" destOrd="0" presId="urn:microsoft.com/office/officeart/2005/8/layout/orgChart1"/>
    <dgm:cxn modelId="{FB4002FD-F345-4D1D-A5A5-9ABAB9DE6086}" srcId="{BB4E46DF-AF44-4937-AC9A-DFF74410B300}" destId="{0CB80D7C-AA96-4E44-9ECA-2DABEC474C49}" srcOrd="2" destOrd="0" parTransId="{ADB0DD77-C78A-4BC8-923F-2A8C3A0E893A}" sibTransId="{5E3E512B-7DB6-4037-8A49-16DD7F7C7E42}"/>
    <dgm:cxn modelId="{A4CCBAF1-5E68-4F47-AB56-434456D9161D}" type="presParOf" srcId="{D0F87399-8EDE-45AF-B075-E5E817990CDC}" destId="{F21802CC-4C4B-4BAE-866C-C37F4612B171}" srcOrd="0" destOrd="0" presId="urn:microsoft.com/office/officeart/2005/8/layout/orgChart1"/>
    <dgm:cxn modelId="{01A1154E-8135-411B-9B75-F911AA43F627}" type="presParOf" srcId="{F21802CC-4C4B-4BAE-866C-C37F4612B171}" destId="{62029DEF-8245-4CF1-B9A6-BA4C4B5E425E}" srcOrd="0" destOrd="0" presId="urn:microsoft.com/office/officeart/2005/8/layout/orgChart1"/>
    <dgm:cxn modelId="{0804D087-CEC0-4B95-9C7C-D49AE670E754}" type="presParOf" srcId="{62029DEF-8245-4CF1-B9A6-BA4C4B5E425E}" destId="{388EA62D-1C03-4590-86D1-4CAAF54F1CBC}" srcOrd="0" destOrd="0" presId="urn:microsoft.com/office/officeart/2005/8/layout/orgChart1"/>
    <dgm:cxn modelId="{7576CE2E-7864-4D6B-8127-1DC2DB1600A8}" type="presParOf" srcId="{62029DEF-8245-4CF1-B9A6-BA4C4B5E425E}" destId="{6DC184AB-3BC5-48E8-99AA-53ED80F2209B}" srcOrd="1" destOrd="0" presId="urn:microsoft.com/office/officeart/2005/8/layout/orgChart1"/>
    <dgm:cxn modelId="{3AB7B0CC-87A3-45DA-9BC3-5AF91F4F5793}" type="presParOf" srcId="{F21802CC-4C4B-4BAE-866C-C37F4612B171}" destId="{55913B4E-DF06-43E0-A948-46736B39E6A8}" srcOrd="1" destOrd="0" presId="urn:microsoft.com/office/officeart/2005/8/layout/orgChart1"/>
    <dgm:cxn modelId="{25422533-7E81-4580-BED9-A0390F1C5CD6}" type="presParOf" srcId="{55913B4E-DF06-43E0-A948-46736B39E6A8}" destId="{3FBDAE20-5131-49BE-995A-20A414F8B6DF}" srcOrd="0" destOrd="0" presId="urn:microsoft.com/office/officeart/2005/8/layout/orgChart1"/>
    <dgm:cxn modelId="{FF4D9913-F8D5-4300-9529-69761643D716}" type="presParOf" srcId="{55913B4E-DF06-43E0-A948-46736B39E6A8}" destId="{06D8CD6A-A92D-42CA-A5D0-24533BAEE77D}" srcOrd="1" destOrd="0" presId="urn:microsoft.com/office/officeart/2005/8/layout/orgChart1"/>
    <dgm:cxn modelId="{EA5BC9B4-3B07-4084-A80F-FD4583BD7970}" type="presParOf" srcId="{06D8CD6A-A92D-42CA-A5D0-24533BAEE77D}" destId="{41356424-9AD0-4C18-8951-9333676B63A5}" srcOrd="0" destOrd="0" presId="urn:microsoft.com/office/officeart/2005/8/layout/orgChart1"/>
    <dgm:cxn modelId="{E15914AA-064D-4ADD-BE28-AFFA1D64C1F9}" type="presParOf" srcId="{41356424-9AD0-4C18-8951-9333676B63A5}" destId="{F2DADA40-198C-48B6-B93F-DB2F9F02A563}" srcOrd="0" destOrd="0" presId="urn:microsoft.com/office/officeart/2005/8/layout/orgChart1"/>
    <dgm:cxn modelId="{2472F808-E64E-4CAB-A991-FE4DE2E72792}" type="presParOf" srcId="{41356424-9AD0-4C18-8951-9333676B63A5}" destId="{9DB6459D-9B38-40F7-A799-3E5CF4BA65F9}" srcOrd="1" destOrd="0" presId="urn:microsoft.com/office/officeart/2005/8/layout/orgChart1"/>
    <dgm:cxn modelId="{6DEB9BFB-56F5-4963-AC54-CABA992C5E69}" type="presParOf" srcId="{06D8CD6A-A92D-42CA-A5D0-24533BAEE77D}" destId="{A9FFC422-E39A-4098-871E-7D0A21A5C90C}" srcOrd="1" destOrd="0" presId="urn:microsoft.com/office/officeart/2005/8/layout/orgChart1"/>
    <dgm:cxn modelId="{42809DEC-83FD-422D-9D4B-1D879C707575}" type="presParOf" srcId="{A9FFC422-E39A-4098-871E-7D0A21A5C90C}" destId="{A6A2D711-6670-4844-8E1D-A27DE8B7FC1C}" srcOrd="0" destOrd="0" presId="urn:microsoft.com/office/officeart/2005/8/layout/orgChart1"/>
    <dgm:cxn modelId="{CB22F1DC-6C36-4C59-9FCC-6992265A05D2}" type="presParOf" srcId="{A9FFC422-E39A-4098-871E-7D0A21A5C90C}" destId="{E814EEE4-65E8-46E9-A2AE-095C72C84683}" srcOrd="1" destOrd="0" presId="urn:microsoft.com/office/officeart/2005/8/layout/orgChart1"/>
    <dgm:cxn modelId="{C7995DCE-91B2-4132-AA49-4A3F7B482508}" type="presParOf" srcId="{E814EEE4-65E8-46E9-A2AE-095C72C84683}" destId="{57CA0630-2B79-4496-B6A9-D9D26061B445}" srcOrd="0" destOrd="0" presId="urn:microsoft.com/office/officeart/2005/8/layout/orgChart1"/>
    <dgm:cxn modelId="{0DBF0287-4B8B-4638-AD2E-1E3C0C81AAAF}" type="presParOf" srcId="{57CA0630-2B79-4496-B6A9-D9D26061B445}" destId="{88E9DF70-5744-420E-8E25-FCD7F5B34199}" srcOrd="0" destOrd="0" presId="urn:microsoft.com/office/officeart/2005/8/layout/orgChart1"/>
    <dgm:cxn modelId="{7B98A1D3-E04B-4717-B62A-D3CA899282A2}" type="presParOf" srcId="{57CA0630-2B79-4496-B6A9-D9D26061B445}" destId="{A4558311-5622-483D-B7A6-04DC6E014425}" srcOrd="1" destOrd="0" presId="urn:microsoft.com/office/officeart/2005/8/layout/orgChart1"/>
    <dgm:cxn modelId="{5360FFAB-24F9-48CF-B1F2-B364A6DE3C11}" type="presParOf" srcId="{E814EEE4-65E8-46E9-A2AE-095C72C84683}" destId="{88558776-A4B6-4663-A9B5-0FF01DD0DED6}" srcOrd="1" destOrd="0" presId="urn:microsoft.com/office/officeart/2005/8/layout/orgChart1"/>
    <dgm:cxn modelId="{3D22B64A-7A05-4717-9E06-3C2A1C7BB3E4}" type="presParOf" srcId="{E814EEE4-65E8-46E9-A2AE-095C72C84683}" destId="{005DF08B-66AE-4C9B-B6BB-2284AC2D13AA}" srcOrd="2" destOrd="0" presId="urn:microsoft.com/office/officeart/2005/8/layout/orgChart1"/>
    <dgm:cxn modelId="{E0D90F39-8771-4A14-9A9A-B8EE22BE76F8}" type="presParOf" srcId="{A9FFC422-E39A-4098-871E-7D0A21A5C90C}" destId="{068DDCBE-FED3-468E-9791-7113D8E2E723}" srcOrd="2" destOrd="0" presId="urn:microsoft.com/office/officeart/2005/8/layout/orgChart1"/>
    <dgm:cxn modelId="{86EA17A2-E6AD-48BA-96F2-A3EC5B791477}" type="presParOf" srcId="{A9FFC422-E39A-4098-871E-7D0A21A5C90C}" destId="{9F31586D-4A9E-4CD2-AF6E-707BA85F104C}" srcOrd="3" destOrd="0" presId="urn:microsoft.com/office/officeart/2005/8/layout/orgChart1"/>
    <dgm:cxn modelId="{313E9F61-7A30-4273-8158-882280C0F280}" type="presParOf" srcId="{9F31586D-4A9E-4CD2-AF6E-707BA85F104C}" destId="{CE4348F7-ADEC-4F8E-B47F-5620BED3B24A}" srcOrd="0" destOrd="0" presId="urn:microsoft.com/office/officeart/2005/8/layout/orgChart1"/>
    <dgm:cxn modelId="{D3743C29-DA92-4385-ACC6-35B830FF040C}" type="presParOf" srcId="{CE4348F7-ADEC-4F8E-B47F-5620BED3B24A}" destId="{06C7CC0E-5E64-4C24-AE91-734893188E20}" srcOrd="0" destOrd="0" presId="urn:microsoft.com/office/officeart/2005/8/layout/orgChart1"/>
    <dgm:cxn modelId="{9F930668-C9BA-4E15-AEF3-D935E003F2E1}" type="presParOf" srcId="{CE4348F7-ADEC-4F8E-B47F-5620BED3B24A}" destId="{C4DDB23A-30DB-4FCB-9A31-D5BF929E528F}" srcOrd="1" destOrd="0" presId="urn:microsoft.com/office/officeart/2005/8/layout/orgChart1"/>
    <dgm:cxn modelId="{0339B4CA-794E-490B-874A-F0A3C2909F69}" type="presParOf" srcId="{9F31586D-4A9E-4CD2-AF6E-707BA85F104C}" destId="{5664C7C1-F708-473C-B7E5-666B882B402F}" srcOrd="1" destOrd="0" presId="urn:microsoft.com/office/officeart/2005/8/layout/orgChart1"/>
    <dgm:cxn modelId="{21E10E7E-50EC-4F0F-A92C-B61BD6621E58}" type="presParOf" srcId="{9F31586D-4A9E-4CD2-AF6E-707BA85F104C}" destId="{7DF20634-A813-4073-A850-9CC67D3A31A6}" srcOrd="2" destOrd="0" presId="urn:microsoft.com/office/officeart/2005/8/layout/orgChart1"/>
    <dgm:cxn modelId="{68A9B361-B165-42DF-8A32-032BC27C7C92}" type="presParOf" srcId="{A9FFC422-E39A-4098-871E-7D0A21A5C90C}" destId="{2BA7A5D9-10CD-4F0C-BAD8-F89F629F12CB}" srcOrd="4" destOrd="0" presId="urn:microsoft.com/office/officeart/2005/8/layout/orgChart1"/>
    <dgm:cxn modelId="{B211E204-E537-462E-A235-37C230B69E4D}" type="presParOf" srcId="{A9FFC422-E39A-4098-871E-7D0A21A5C90C}" destId="{4ECD6F40-13D6-4DCE-99A7-0743682D5F3D}" srcOrd="5" destOrd="0" presId="urn:microsoft.com/office/officeart/2005/8/layout/orgChart1"/>
    <dgm:cxn modelId="{EBABD027-F347-41FB-AAE6-9C2740520377}" type="presParOf" srcId="{4ECD6F40-13D6-4DCE-99A7-0743682D5F3D}" destId="{05D68BD6-0494-45AE-8384-744E43FFBA2D}" srcOrd="0" destOrd="0" presId="urn:microsoft.com/office/officeart/2005/8/layout/orgChart1"/>
    <dgm:cxn modelId="{A2EAD692-05FD-4561-8761-A51972FA740E}" type="presParOf" srcId="{05D68BD6-0494-45AE-8384-744E43FFBA2D}" destId="{47EAD834-D54A-45BE-B73D-18282A85128A}" srcOrd="0" destOrd="0" presId="urn:microsoft.com/office/officeart/2005/8/layout/orgChart1"/>
    <dgm:cxn modelId="{15B11551-3654-4926-9281-B67466EEC6BC}" type="presParOf" srcId="{05D68BD6-0494-45AE-8384-744E43FFBA2D}" destId="{08FF5D1C-2676-43E0-ACDB-0ED1DD7C1582}" srcOrd="1" destOrd="0" presId="urn:microsoft.com/office/officeart/2005/8/layout/orgChart1"/>
    <dgm:cxn modelId="{0904EA80-F8AF-431E-923F-DC2CB61ABEF8}" type="presParOf" srcId="{4ECD6F40-13D6-4DCE-99A7-0743682D5F3D}" destId="{31DA0F3E-B197-4A62-9BCC-C55858478312}" srcOrd="1" destOrd="0" presId="urn:microsoft.com/office/officeart/2005/8/layout/orgChart1"/>
    <dgm:cxn modelId="{2876131B-14F5-42E9-91EB-E250AD91378A}" type="presParOf" srcId="{31DA0F3E-B197-4A62-9BCC-C55858478312}" destId="{9F4793B6-D3AF-4C7D-AECC-5F230CF27F21}" srcOrd="0" destOrd="0" presId="urn:microsoft.com/office/officeart/2005/8/layout/orgChart1"/>
    <dgm:cxn modelId="{B09D9BFC-1AA5-4248-8D41-CBFA2ADE4D87}" type="presParOf" srcId="{31DA0F3E-B197-4A62-9BCC-C55858478312}" destId="{FE4F09DF-2657-4DCE-9002-F6DC5EEF03F8}" srcOrd="1" destOrd="0" presId="urn:microsoft.com/office/officeart/2005/8/layout/orgChart1"/>
    <dgm:cxn modelId="{F79861F3-EB94-40CD-8049-516217F83F5F}" type="presParOf" srcId="{FE4F09DF-2657-4DCE-9002-F6DC5EEF03F8}" destId="{D57C84C7-E43E-49FD-9849-EC480FC2E695}" srcOrd="0" destOrd="0" presId="urn:microsoft.com/office/officeart/2005/8/layout/orgChart1"/>
    <dgm:cxn modelId="{D9993A4C-84EB-430F-A6F0-B6FB243E9570}" type="presParOf" srcId="{D57C84C7-E43E-49FD-9849-EC480FC2E695}" destId="{EBA3D514-AB40-42CC-8CEE-DD2A2834BE48}" srcOrd="0" destOrd="0" presId="urn:microsoft.com/office/officeart/2005/8/layout/orgChart1"/>
    <dgm:cxn modelId="{0CB7AF50-0529-43F3-B625-45EBC305ED09}" type="presParOf" srcId="{D57C84C7-E43E-49FD-9849-EC480FC2E695}" destId="{20B97921-68A8-483D-919F-7101DDAA50DA}" srcOrd="1" destOrd="0" presId="urn:microsoft.com/office/officeart/2005/8/layout/orgChart1"/>
    <dgm:cxn modelId="{42977DE1-268E-4824-927D-C28F4C9C06C1}" type="presParOf" srcId="{FE4F09DF-2657-4DCE-9002-F6DC5EEF03F8}" destId="{1597EAE3-1AF4-40EC-9E0D-E0646F95DBD6}" srcOrd="1" destOrd="0" presId="urn:microsoft.com/office/officeart/2005/8/layout/orgChart1"/>
    <dgm:cxn modelId="{01CA56F0-72AC-4CE9-9C8F-EFCA3F4A01FB}" type="presParOf" srcId="{FE4F09DF-2657-4DCE-9002-F6DC5EEF03F8}" destId="{B5DC5E90-2814-4EEC-A8A8-DEC0967E2EB2}" srcOrd="2" destOrd="0" presId="urn:microsoft.com/office/officeart/2005/8/layout/orgChart1"/>
    <dgm:cxn modelId="{E22B53BD-0D66-4CC8-B68B-63ABCB881E91}" type="presParOf" srcId="{31DA0F3E-B197-4A62-9BCC-C55858478312}" destId="{814996D3-CDBE-401D-882B-29105B2E747F}" srcOrd="2" destOrd="0" presId="urn:microsoft.com/office/officeart/2005/8/layout/orgChart1"/>
    <dgm:cxn modelId="{678BB97B-F2FD-44A2-AE90-8DC21B6C6724}" type="presParOf" srcId="{31DA0F3E-B197-4A62-9BCC-C55858478312}" destId="{8682F9F7-DBCE-40AF-9859-F71C29E00CCB}" srcOrd="3" destOrd="0" presId="urn:microsoft.com/office/officeart/2005/8/layout/orgChart1"/>
    <dgm:cxn modelId="{23DBFFF2-A75F-4DD9-B5DA-41DE720D5894}" type="presParOf" srcId="{8682F9F7-DBCE-40AF-9859-F71C29E00CCB}" destId="{647A7D77-FC4C-4E4E-B5BF-035A3AF68AC5}" srcOrd="0" destOrd="0" presId="urn:microsoft.com/office/officeart/2005/8/layout/orgChart1"/>
    <dgm:cxn modelId="{9396115E-08B2-4A46-A366-BB8F2D022E1B}" type="presParOf" srcId="{647A7D77-FC4C-4E4E-B5BF-035A3AF68AC5}" destId="{1603EC5D-ED1E-44B3-9D8B-B10304290E5F}" srcOrd="0" destOrd="0" presId="urn:microsoft.com/office/officeart/2005/8/layout/orgChart1"/>
    <dgm:cxn modelId="{84A22877-CD33-4E1D-866D-CDEAB80B8932}" type="presParOf" srcId="{647A7D77-FC4C-4E4E-B5BF-035A3AF68AC5}" destId="{408EB0D2-6B40-4994-B09D-A1EB5D12FD7C}" srcOrd="1" destOrd="0" presId="urn:microsoft.com/office/officeart/2005/8/layout/orgChart1"/>
    <dgm:cxn modelId="{F8E7F892-DC0B-4E90-8FE8-6A1E8BCB3E03}" type="presParOf" srcId="{8682F9F7-DBCE-40AF-9859-F71C29E00CCB}" destId="{12CD9D65-704B-450E-B342-0AE5EBF45B23}" srcOrd="1" destOrd="0" presId="urn:microsoft.com/office/officeart/2005/8/layout/orgChart1"/>
    <dgm:cxn modelId="{80F77615-8B15-48EF-9162-A7BCB4362AE9}" type="presParOf" srcId="{8682F9F7-DBCE-40AF-9859-F71C29E00CCB}" destId="{29E1A8F4-FEF8-4C7F-A053-CE69B7A7881A}" srcOrd="2" destOrd="0" presId="urn:microsoft.com/office/officeart/2005/8/layout/orgChart1"/>
    <dgm:cxn modelId="{1D41D75C-CE93-49DD-9CAE-F2BBD643860A}" type="presParOf" srcId="{4ECD6F40-13D6-4DCE-99A7-0743682D5F3D}" destId="{FBF5D573-CE8F-442D-8EAB-CF1CC92234C4}" srcOrd="2" destOrd="0" presId="urn:microsoft.com/office/officeart/2005/8/layout/orgChart1"/>
    <dgm:cxn modelId="{CABA855A-FF29-4450-9FF5-D62C742D8326}" type="presParOf" srcId="{A9FFC422-E39A-4098-871E-7D0A21A5C90C}" destId="{211FE102-9BBF-4083-935F-D3E439C486FB}" srcOrd="6" destOrd="0" presId="urn:microsoft.com/office/officeart/2005/8/layout/orgChart1"/>
    <dgm:cxn modelId="{089A52F4-A33F-4DED-86BB-17AA3F6CB381}" type="presParOf" srcId="{A9FFC422-E39A-4098-871E-7D0A21A5C90C}" destId="{6C9E898F-9742-45CE-9304-DF3F6731E251}" srcOrd="7" destOrd="0" presId="urn:microsoft.com/office/officeart/2005/8/layout/orgChart1"/>
    <dgm:cxn modelId="{1EA1A10E-ECD2-4AA8-9124-B8D36DE3D90B}" type="presParOf" srcId="{6C9E898F-9742-45CE-9304-DF3F6731E251}" destId="{A468C00F-B299-44E3-94D7-056FF34EC2F3}" srcOrd="0" destOrd="0" presId="urn:microsoft.com/office/officeart/2005/8/layout/orgChart1"/>
    <dgm:cxn modelId="{CD99AD35-AE5E-4952-8227-A8743301B51B}" type="presParOf" srcId="{A468C00F-B299-44E3-94D7-056FF34EC2F3}" destId="{C74563A4-7331-4B9B-8CF0-EDC7F72D7C0F}" srcOrd="0" destOrd="0" presId="urn:microsoft.com/office/officeart/2005/8/layout/orgChart1"/>
    <dgm:cxn modelId="{0AB55FBC-94CD-4F0F-9AA3-B5DD6D62028A}" type="presParOf" srcId="{A468C00F-B299-44E3-94D7-056FF34EC2F3}" destId="{6EA9FDC6-F01A-46BB-821E-3BA8CF61D9AB}" srcOrd="1" destOrd="0" presId="urn:microsoft.com/office/officeart/2005/8/layout/orgChart1"/>
    <dgm:cxn modelId="{6103B8F9-3031-4D09-AC9C-5E92940E6EDC}" type="presParOf" srcId="{6C9E898F-9742-45CE-9304-DF3F6731E251}" destId="{6F41ECEC-4032-4C29-8798-BB3BA08E157A}" srcOrd="1" destOrd="0" presId="urn:microsoft.com/office/officeart/2005/8/layout/orgChart1"/>
    <dgm:cxn modelId="{688F7462-383B-41AC-ABA0-85D9447101C9}" type="presParOf" srcId="{6C9E898F-9742-45CE-9304-DF3F6731E251}" destId="{6A476B46-78F8-4244-A049-456B8AE92B6A}" srcOrd="2" destOrd="0" presId="urn:microsoft.com/office/officeart/2005/8/layout/orgChart1"/>
    <dgm:cxn modelId="{F450A586-529E-464D-80CC-550550C19175}" type="presParOf" srcId="{06D8CD6A-A92D-42CA-A5D0-24533BAEE77D}" destId="{008AA938-48E9-4B8F-9050-989DA537FDE5}" srcOrd="2" destOrd="0" presId="urn:microsoft.com/office/officeart/2005/8/layout/orgChart1"/>
    <dgm:cxn modelId="{F5340EE0-9879-4152-8E33-791AE26B255B}" type="presParOf" srcId="{55913B4E-DF06-43E0-A948-46736B39E6A8}" destId="{5A74EEAA-3B2A-4BC1-B875-53DC1BC549BD}" srcOrd="2" destOrd="0" presId="urn:microsoft.com/office/officeart/2005/8/layout/orgChart1"/>
    <dgm:cxn modelId="{1A1A3026-0484-4444-99DC-C55720A629CA}" type="presParOf" srcId="{55913B4E-DF06-43E0-A948-46736B39E6A8}" destId="{2C96CD2C-24EA-4B51-819C-24B531736B13}" srcOrd="3" destOrd="0" presId="urn:microsoft.com/office/officeart/2005/8/layout/orgChart1"/>
    <dgm:cxn modelId="{3061ABB0-50FD-4948-9F61-2A89F113B4D5}" type="presParOf" srcId="{2C96CD2C-24EA-4B51-819C-24B531736B13}" destId="{50C4EA5C-E619-4FDA-966B-EB2F5CCA6E3F}" srcOrd="0" destOrd="0" presId="urn:microsoft.com/office/officeart/2005/8/layout/orgChart1"/>
    <dgm:cxn modelId="{DAD49878-C2F3-4591-8B46-C065EA3D6F84}" type="presParOf" srcId="{50C4EA5C-E619-4FDA-966B-EB2F5CCA6E3F}" destId="{E4E591E1-56CA-4B3D-A60C-E00E1F659F61}" srcOrd="0" destOrd="0" presId="urn:microsoft.com/office/officeart/2005/8/layout/orgChart1"/>
    <dgm:cxn modelId="{6B41C2D3-42FF-4EE6-B02F-20C2AE244BD4}" type="presParOf" srcId="{50C4EA5C-E619-4FDA-966B-EB2F5CCA6E3F}" destId="{F9D39ACB-A572-4BEC-B727-BFB6573402FE}" srcOrd="1" destOrd="0" presId="urn:microsoft.com/office/officeart/2005/8/layout/orgChart1"/>
    <dgm:cxn modelId="{EC463A50-45D1-4507-BC56-900C165A164F}" type="presParOf" srcId="{2C96CD2C-24EA-4B51-819C-24B531736B13}" destId="{9998BE47-A53B-4090-84B6-425ECDB4600D}" srcOrd="1" destOrd="0" presId="urn:microsoft.com/office/officeart/2005/8/layout/orgChart1"/>
    <dgm:cxn modelId="{23B2F831-CBD3-49ED-A05B-F00E8C597170}" type="presParOf" srcId="{9998BE47-A53B-4090-84B6-425ECDB4600D}" destId="{66E23B02-A3F7-4D14-9AC3-40D9417283D5}" srcOrd="0" destOrd="0" presId="urn:microsoft.com/office/officeart/2005/8/layout/orgChart1"/>
    <dgm:cxn modelId="{26E10ED6-EFEB-441A-A456-318A8C3AA2A9}" type="presParOf" srcId="{9998BE47-A53B-4090-84B6-425ECDB4600D}" destId="{6F712BE6-4E1E-4BBF-B036-51883DE2D3D1}" srcOrd="1" destOrd="0" presId="urn:microsoft.com/office/officeart/2005/8/layout/orgChart1"/>
    <dgm:cxn modelId="{0BBFFD63-54C5-4146-8E53-574B88AFB8C8}" type="presParOf" srcId="{6F712BE6-4E1E-4BBF-B036-51883DE2D3D1}" destId="{95B64F71-516F-44B6-B5B7-9AEA2F12DF3B}" srcOrd="0" destOrd="0" presId="urn:microsoft.com/office/officeart/2005/8/layout/orgChart1"/>
    <dgm:cxn modelId="{FB850E87-260B-4C58-A307-2B4AB3513E4C}" type="presParOf" srcId="{95B64F71-516F-44B6-B5B7-9AEA2F12DF3B}" destId="{54352ED8-7F26-4698-A747-8556317DC679}" srcOrd="0" destOrd="0" presId="urn:microsoft.com/office/officeart/2005/8/layout/orgChart1"/>
    <dgm:cxn modelId="{92942074-61D7-404A-B0F5-99294A58040E}" type="presParOf" srcId="{95B64F71-516F-44B6-B5B7-9AEA2F12DF3B}" destId="{C685F6BC-53BB-4DBF-9200-6FF02F6A95A5}" srcOrd="1" destOrd="0" presId="urn:microsoft.com/office/officeart/2005/8/layout/orgChart1"/>
    <dgm:cxn modelId="{6CAC4420-8E01-4BF2-BF1B-72F8EE2C7E8D}" type="presParOf" srcId="{6F712BE6-4E1E-4BBF-B036-51883DE2D3D1}" destId="{3C338486-4834-4F44-9DC4-1713A56C1E57}" srcOrd="1" destOrd="0" presId="urn:microsoft.com/office/officeart/2005/8/layout/orgChart1"/>
    <dgm:cxn modelId="{BEF4A01D-1547-427F-8ED6-94CEE84A0887}" type="presParOf" srcId="{6F712BE6-4E1E-4BBF-B036-51883DE2D3D1}" destId="{B030BFEF-A4A4-4DB4-AC0A-787C929D15B7}" srcOrd="2" destOrd="0" presId="urn:microsoft.com/office/officeart/2005/8/layout/orgChart1"/>
    <dgm:cxn modelId="{5EFF9E90-DCE1-464C-87B3-9D65C47C62F1}" type="presParOf" srcId="{9998BE47-A53B-4090-84B6-425ECDB4600D}" destId="{FAF649A7-F626-4A2E-ACA0-29BBD26E3409}" srcOrd="2" destOrd="0" presId="urn:microsoft.com/office/officeart/2005/8/layout/orgChart1"/>
    <dgm:cxn modelId="{095B57FB-37BB-410D-A90A-8C06AC7D8CC2}" type="presParOf" srcId="{9998BE47-A53B-4090-84B6-425ECDB4600D}" destId="{D34F9D3B-C8BA-4B13-BDB8-86B60B051790}" srcOrd="3" destOrd="0" presId="urn:microsoft.com/office/officeart/2005/8/layout/orgChart1"/>
    <dgm:cxn modelId="{6129BCF9-9075-4B78-838E-E6B84A35D292}" type="presParOf" srcId="{D34F9D3B-C8BA-4B13-BDB8-86B60B051790}" destId="{0CAA39A5-C7B8-42E6-88FC-D857414FC8E4}" srcOrd="0" destOrd="0" presId="urn:microsoft.com/office/officeart/2005/8/layout/orgChart1"/>
    <dgm:cxn modelId="{02DB0D82-FB8C-4B19-8C9A-C79DCB3E6DDC}" type="presParOf" srcId="{0CAA39A5-C7B8-42E6-88FC-D857414FC8E4}" destId="{F108C976-BD80-4787-A533-A27E96A51BB2}" srcOrd="0" destOrd="0" presId="urn:microsoft.com/office/officeart/2005/8/layout/orgChart1"/>
    <dgm:cxn modelId="{3A5DA27F-08AB-48FA-B609-05441DD737DC}" type="presParOf" srcId="{0CAA39A5-C7B8-42E6-88FC-D857414FC8E4}" destId="{EA52A531-C3A1-43B0-BE21-D6556B2BEDD8}" srcOrd="1" destOrd="0" presId="urn:microsoft.com/office/officeart/2005/8/layout/orgChart1"/>
    <dgm:cxn modelId="{637F1644-0273-4B45-9ACB-67AD1E8CA8DB}" type="presParOf" srcId="{D34F9D3B-C8BA-4B13-BDB8-86B60B051790}" destId="{8EF14991-17B9-4529-87A5-87A2671DA138}" srcOrd="1" destOrd="0" presId="urn:microsoft.com/office/officeart/2005/8/layout/orgChart1"/>
    <dgm:cxn modelId="{451E6091-4A56-4AAD-9E96-9EB6776557DA}" type="presParOf" srcId="{D34F9D3B-C8BA-4B13-BDB8-86B60B051790}" destId="{BA9F0764-EF46-441D-8EAA-6B94B8329E41}" srcOrd="2" destOrd="0" presId="urn:microsoft.com/office/officeart/2005/8/layout/orgChart1"/>
    <dgm:cxn modelId="{ACCAD82D-66ED-4CCD-8E18-05E1EE6A0D62}" type="presParOf" srcId="{2C96CD2C-24EA-4B51-819C-24B531736B13}" destId="{C7071FAA-0A11-4BDA-AA57-1AF1CA3C59E4}" srcOrd="2" destOrd="0" presId="urn:microsoft.com/office/officeart/2005/8/layout/orgChart1"/>
    <dgm:cxn modelId="{99082BD4-6879-472F-95E3-A7E45354585E}" type="presParOf" srcId="{F21802CC-4C4B-4BAE-866C-C37F4612B171}" destId="{7D5CCB6F-AF82-4867-880A-4EAE75D7F0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649A7-F626-4A2E-ACA0-29BBD26E3409}">
      <dsp:nvSpPr>
        <dsp:cNvPr id="0" name=""/>
        <dsp:cNvSpPr/>
      </dsp:nvSpPr>
      <dsp:spPr>
        <a:xfrm>
          <a:off x="7284551" y="1671614"/>
          <a:ext cx="741042" cy="257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10"/>
              </a:lnTo>
              <a:lnTo>
                <a:pt x="741042" y="128610"/>
              </a:lnTo>
              <a:lnTo>
                <a:pt x="741042" y="2572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23B02-A3F7-4D14-9AC3-40D9417283D5}">
      <dsp:nvSpPr>
        <dsp:cNvPr id="0" name=""/>
        <dsp:cNvSpPr/>
      </dsp:nvSpPr>
      <dsp:spPr>
        <a:xfrm>
          <a:off x="6543508" y="1671614"/>
          <a:ext cx="741042" cy="257221"/>
        </a:xfrm>
        <a:custGeom>
          <a:avLst/>
          <a:gdLst/>
          <a:ahLst/>
          <a:cxnLst/>
          <a:rect l="0" t="0" r="0" b="0"/>
          <a:pathLst>
            <a:path>
              <a:moveTo>
                <a:pt x="741042" y="0"/>
              </a:moveTo>
              <a:lnTo>
                <a:pt x="741042" y="128610"/>
              </a:lnTo>
              <a:lnTo>
                <a:pt x="0" y="128610"/>
              </a:lnTo>
              <a:lnTo>
                <a:pt x="0" y="2572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4EEAA-3B2A-4BC1-B875-53DC1BC549BD}">
      <dsp:nvSpPr>
        <dsp:cNvPr id="0" name=""/>
        <dsp:cNvSpPr/>
      </dsp:nvSpPr>
      <dsp:spPr>
        <a:xfrm>
          <a:off x="5061423" y="801960"/>
          <a:ext cx="2223127" cy="257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10"/>
              </a:lnTo>
              <a:lnTo>
                <a:pt x="2223127" y="128610"/>
              </a:lnTo>
              <a:lnTo>
                <a:pt x="2223127" y="2572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FE102-9BBF-4083-935F-D3E439C486FB}">
      <dsp:nvSpPr>
        <dsp:cNvPr id="0" name=""/>
        <dsp:cNvSpPr/>
      </dsp:nvSpPr>
      <dsp:spPr>
        <a:xfrm>
          <a:off x="2838295" y="1671614"/>
          <a:ext cx="2223127" cy="257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10"/>
              </a:lnTo>
              <a:lnTo>
                <a:pt x="2223127" y="128610"/>
              </a:lnTo>
              <a:lnTo>
                <a:pt x="2223127" y="2572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996D3-CDBE-401D-882B-29105B2E747F}">
      <dsp:nvSpPr>
        <dsp:cNvPr id="0" name=""/>
        <dsp:cNvSpPr/>
      </dsp:nvSpPr>
      <dsp:spPr>
        <a:xfrm>
          <a:off x="3579338" y="2541267"/>
          <a:ext cx="741042" cy="257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10"/>
              </a:lnTo>
              <a:lnTo>
                <a:pt x="741042" y="128610"/>
              </a:lnTo>
              <a:lnTo>
                <a:pt x="741042" y="2572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793B6-D3AF-4C7D-AECC-5F230CF27F21}">
      <dsp:nvSpPr>
        <dsp:cNvPr id="0" name=""/>
        <dsp:cNvSpPr/>
      </dsp:nvSpPr>
      <dsp:spPr>
        <a:xfrm>
          <a:off x="2838295" y="2541267"/>
          <a:ext cx="741042" cy="257221"/>
        </a:xfrm>
        <a:custGeom>
          <a:avLst/>
          <a:gdLst/>
          <a:ahLst/>
          <a:cxnLst/>
          <a:rect l="0" t="0" r="0" b="0"/>
          <a:pathLst>
            <a:path>
              <a:moveTo>
                <a:pt x="741042" y="0"/>
              </a:moveTo>
              <a:lnTo>
                <a:pt x="741042" y="128610"/>
              </a:lnTo>
              <a:lnTo>
                <a:pt x="0" y="128610"/>
              </a:lnTo>
              <a:lnTo>
                <a:pt x="0" y="2572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7A5D9-10CD-4F0C-BAD8-F89F629F12CB}">
      <dsp:nvSpPr>
        <dsp:cNvPr id="0" name=""/>
        <dsp:cNvSpPr/>
      </dsp:nvSpPr>
      <dsp:spPr>
        <a:xfrm>
          <a:off x="2838295" y="1671614"/>
          <a:ext cx="741042" cy="257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10"/>
              </a:lnTo>
              <a:lnTo>
                <a:pt x="741042" y="128610"/>
              </a:lnTo>
              <a:lnTo>
                <a:pt x="741042" y="2572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DDCBE-FED3-468E-9791-7113D8E2E723}">
      <dsp:nvSpPr>
        <dsp:cNvPr id="0" name=""/>
        <dsp:cNvSpPr/>
      </dsp:nvSpPr>
      <dsp:spPr>
        <a:xfrm>
          <a:off x="2097253" y="1671614"/>
          <a:ext cx="741042" cy="257221"/>
        </a:xfrm>
        <a:custGeom>
          <a:avLst/>
          <a:gdLst/>
          <a:ahLst/>
          <a:cxnLst/>
          <a:rect l="0" t="0" r="0" b="0"/>
          <a:pathLst>
            <a:path>
              <a:moveTo>
                <a:pt x="741042" y="0"/>
              </a:moveTo>
              <a:lnTo>
                <a:pt x="741042" y="128610"/>
              </a:lnTo>
              <a:lnTo>
                <a:pt x="0" y="128610"/>
              </a:lnTo>
              <a:lnTo>
                <a:pt x="0" y="2572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2D711-6670-4844-8E1D-A27DE8B7FC1C}">
      <dsp:nvSpPr>
        <dsp:cNvPr id="0" name=""/>
        <dsp:cNvSpPr/>
      </dsp:nvSpPr>
      <dsp:spPr>
        <a:xfrm>
          <a:off x="615167" y="1671614"/>
          <a:ext cx="2223127" cy="257221"/>
        </a:xfrm>
        <a:custGeom>
          <a:avLst/>
          <a:gdLst/>
          <a:ahLst/>
          <a:cxnLst/>
          <a:rect l="0" t="0" r="0" b="0"/>
          <a:pathLst>
            <a:path>
              <a:moveTo>
                <a:pt x="2223127" y="0"/>
              </a:moveTo>
              <a:lnTo>
                <a:pt x="2223127" y="128610"/>
              </a:lnTo>
              <a:lnTo>
                <a:pt x="0" y="128610"/>
              </a:lnTo>
              <a:lnTo>
                <a:pt x="0" y="2572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DAE20-5131-49BE-995A-20A414F8B6DF}">
      <dsp:nvSpPr>
        <dsp:cNvPr id="0" name=""/>
        <dsp:cNvSpPr/>
      </dsp:nvSpPr>
      <dsp:spPr>
        <a:xfrm>
          <a:off x="2838295" y="801960"/>
          <a:ext cx="2223127" cy="257221"/>
        </a:xfrm>
        <a:custGeom>
          <a:avLst/>
          <a:gdLst/>
          <a:ahLst/>
          <a:cxnLst/>
          <a:rect l="0" t="0" r="0" b="0"/>
          <a:pathLst>
            <a:path>
              <a:moveTo>
                <a:pt x="2223127" y="0"/>
              </a:moveTo>
              <a:lnTo>
                <a:pt x="2223127" y="128610"/>
              </a:lnTo>
              <a:lnTo>
                <a:pt x="0" y="128610"/>
              </a:lnTo>
              <a:lnTo>
                <a:pt x="0" y="2572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EA62D-1C03-4590-86D1-4CAAF54F1CBC}">
      <dsp:nvSpPr>
        <dsp:cNvPr id="0" name=""/>
        <dsp:cNvSpPr/>
      </dsp:nvSpPr>
      <dsp:spPr>
        <a:xfrm>
          <a:off x="4448991" y="189529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Animales</a:t>
          </a:r>
        </a:p>
      </dsp:txBody>
      <dsp:txXfrm>
        <a:off x="4448991" y="189529"/>
        <a:ext cx="1224863" cy="612431"/>
      </dsp:txXfrm>
    </dsp:sp>
    <dsp:sp modelId="{F2DADA40-198C-48B6-B93F-DB2F9F02A563}">
      <dsp:nvSpPr>
        <dsp:cNvPr id="0" name=""/>
        <dsp:cNvSpPr/>
      </dsp:nvSpPr>
      <dsp:spPr>
        <a:xfrm>
          <a:off x="2225863" y="1059182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Vertebrados</a:t>
          </a:r>
        </a:p>
      </dsp:txBody>
      <dsp:txXfrm>
        <a:off x="2225863" y="1059182"/>
        <a:ext cx="1224863" cy="612431"/>
      </dsp:txXfrm>
    </dsp:sp>
    <dsp:sp modelId="{88E9DF70-5744-420E-8E25-FCD7F5B34199}">
      <dsp:nvSpPr>
        <dsp:cNvPr id="0" name=""/>
        <dsp:cNvSpPr/>
      </dsp:nvSpPr>
      <dsp:spPr>
        <a:xfrm>
          <a:off x="2735" y="1928835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Reptiles</a:t>
          </a:r>
        </a:p>
      </dsp:txBody>
      <dsp:txXfrm>
        <a:off x="2735" y="1928835"/>
        <a:ext cx="1224863" cy="612431"/>
      </dsp:txXfrm>
    </dsp:sp>
    <dsp:sp modelId="{06C7CC0E-5E64-4C24-AE91-734893188E20}">
      <dsp:nvSpPr>
        <dsp:cNvPr id="0" name=""/>
        <dsp:cNvSpPr/>
      </dsp:nvSpPr>
      <dsp:spPr>
        <a:xfrm>
          <a:off x="1484821" y="1928835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Peces</a:t>
          </a:r>
        </a:p>
      </dsp:txBody>
      <dsp:txXfrm>
        <a:off x="1484821" y="1928835"/>
        <a:ext cx="1224863" cy="612431"/>
      </dsp:txXfrm>
    </dsp:sp>
    <dsp:sp modelId="{47EAD834-D54A-45BE-B73D-18282A85128A}">
      <dsp:nvSpPr>
        <dsp:cNvPr id="0" name=""/>
        <dsp:cNvSpPr/>
      </dsp:nvSpPr>
      <dsp:spPr>
        <a:xfrm>
          <a:off x="2966906" y="1928835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Mamíferos</a:t>
          </a:r>
        </a:p>
      </dsp:txBody>
      <dsp:txXfrm>
        <a:off x="2966906" y="1928835"/>
        <a:ext cx="1224863" cy="612431"/>
      </dsp:txXfrm>
    </dsp:sp>
    <dsp:sp modelId="{EBA3D514-AB40-42CC-8CEE-DD2A2834BE48}">
      <dsp:nvSpPr>
        <dsp:cNvPr id="0" name=""/>
        <dsp:cNvSpPr/>
      </dsp:nvSpPr>
      <dsp:spPr>
        <a:xfrm>
          <a:off x="2225863" y="2798489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Placentarios</a:t>
          </a:r>
        </a:p>
      </dsp:txBody>
      <dsp:txXfrm>
        <a:off x="2225863" y="2798489"/>
        <a:ext cx="1224863" cy="612431"/>
      </dsp:txXfrm>
    </dsp:sp>
    <dsp:sp modelId="{1603EC5D-ED1E-44B3-9D8B-B10304290E5F}">
      <dsp:nvSpPr>
        <dsp:cNvPr id="0" name=""/>
        <dsp:cNvSpPr/>
      </dsp:nvSpPr>
      <dsp:spPr>
        <a:xfrm>
          <a:off x="3707949" y="2798489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Marsupiales</a:t>
          </a:r>
        </a:p>
      </dsp:txBody>
      <dsp:txXfrm>
        <a:off x="3707949" y="2798489"/>
        <a:ext cx="1224863" cy="612431"/>
      </dsp:txXfrm>
    </dsp:sp>
    <dsp:sp modelId="{C74563A4-7331-4B9B-8CF0-EDC7F72D7C0F}">
      <dsp:nvSpPr>
        <dsp:cNvPr id="0" name=""/>
        <dsp:cNvSpPr/>
      </dsp:nvSpPr>
      <dsp:spPr>
        <a:xfrm>
          <a:off x="4448991" y="1928835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Aves</a:t>
          </a:r>
        </a:p>
      </dsp:txBody>
      <dsp:txXfrm>
        <a:off x="4448991" y="1928835"/>
        <a:ext cx="1224863" cy="612431"/>
      </dsp:txXfrm>
    </dsp:sp>
    <dsp:sp modelId="{E4E591E1-56CA-4B3D-A60C-E00E1F659F61}">
      <dsp:nvSpPr>
        <dsp:cNvPr id="0" name=""/>
        <dsp:cNvSpPr/>
      </dsp:nvSpPr>
      <dsp:spPr>
        <a:xfrm>
          <a:off x="6672119" y="1059182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Invertebrados</a:t>
          </a:r>
        </a:p>
      </dsp:txBody>
      <dsp:txXfrm>
        <a:off x="6672119" y="1059182"/>
        <a:ext cx="1224863" cy="612431"/>
      </dsp:txXfrm>
    </dsp:sp>
    <dsp:sp modelId="{54352ED8-7F26-4698-A747-8556317DC679}">
      <dsp:nvSpPr>
        <dsp:cNvPr id="0" name=""/>
        <dsp:cNvSpPr/>
      </dsp:nvSpPr>
      <dsp:spPr>
        <a:xfrm>
          <a:off x="5931076" y="1928835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Moluscos</a:t>
          </a:r>
        </a:p>
      </dsp:txBody>
      <dsp:txXfrm>
        <a:off x="5931076" y="1928835"/>
        <a:ext cx="1224863" cy="612431"/>
      </dsp:txXfrm>
    </dsp:sp>
    <dsp:sp modelId="{F108C976-BD80-4787-A533-A27E96A51BB2}">
      <dsp:nvSpPr>
        <dsp:cNvPr id="0" name=""/>
        <dsp:cNvSpPr/>
      </dsp:nvSpPr>
      <dsp:spPr>
        <a:xfrm>
          <a:off x="7413162" y="1928835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Equinodermos</a:t>
          </a:r>
        </a:p>
      </dsp:txBody>
      <dsp:txXfrm>
        <a:off x="7413162" y="1928835"/>
        <a:ext cx="1224863" cy="612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649A7-F626-4A2E-ACA0-29BBD26E3409}">
      <dsp:nvSpPr>
        <dsp:cNvPr id="0" name=""/>
        <dsp:cNvSpPr/>
      </dsp:nvSpPr>
      <dsp:spPr>
        <a:xfrm>
          <a:off x="7284551" y="1671614"/>
          <a:ext cx="741042" cy="257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10"/>
              </a:lnTo>
              <a:lnTo>
                <a:pt x="741042" y="128610"/>
              </a:lnTo>
              <a:lnTo>
                <a:pt x="741042" y="2572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23B02-A3F7-4D14-9AC3-40D9417283D5}">
      <dsp:nvSpPr>
        <dsp:cNvPr id="0" name=""/>
        <dsp:cNvSpPr/>
      </dsp:nvSpPr>
      <dsp:spPr>
        <a:xfrm>
          <a:off x="6543508" y="1671614"/>
          <a:ext cx="741042" cy="257221"/>
        </a:xfrm>
        <a:custGeom>
          <a:avLst/>
          <a:gdLst/>
          <a:ahLst/>
          <a:cxnLst/>
          <a:rect l="0" t="0" r="0" b="0"/>
          <a:pathLst>
            <a:path>
              <a:moveTo>
                <a:pt x="741042" y="0"/>
              </a:moveTo>
              <a:lnTo>
                <a:pt x="741042" y="128610"/>
              </a:lnTo>
              <a:lnTo>
                <a:pt x="0" y="128610"/>
              </a:lnTo>
              <a:lnTo>
                <a:pt x="0" y="2572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4EEAA-3B2A-4BC1-B875-53DC1BC549BD}">
      <dsp:nvSpPr>
        <dsp:cNvPr id="0" name=""/>
        <dsp:cNvSpPr/>
      </dsp:nvSpPr>
      <dsp:spPr>
        <a:xfrm>
          <a:off x="5061423" y="801960"/>
          <a:ext cx="2223127" cy="257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10"/>
              </a:lnTo>
              <a:lnTo>
                <a:pt x="2223127" y="128610"/>
              </a:lnTo>
              <a:lnTo>
                <a:pt x="2223127" y="2572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FE102-9BBF-4083-935F-D3E439C486FB}">
      <dsp:nvSpPr>
        <dsp:cNvPr id="0" name=""/>
        <dsp:cNvSpPr/>
      </dsp:nvSpPr>
      <dsp:spPr>
        <a:xfrm>
          <a:off x="2838295" y="1671614"/>
          <a:ext cx="2223127" cy="257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10"/>
              </a:lnTo>
              <a:lnTo>
                <a:pt x="2223127" y="128610"/>
              </a:lnTo>
              <a:lnTo>
                <a:pt x="2223127" y="2572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996D3-CDBE-401D-882B-29105B2E747F}">
      <dsp:nvSpPr>
        <dsp:cNvPr id="0" name=""/>
        <dsp:cNvSpPr/>
      </dsp:nvSpPr>
      <dsp:spPr>
        <a:xfrm>
          <a:off x="3579338" y="2541267"/>
          <a:ext cx="741042" cy="257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10"/>
              </a:lnTo>
              <a:lnTo>
                <a:pt x="741042" y="128610"/>
              </a:lnTo>
              <a:lnTo>
                <a:pt x="741042" y="2572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793B6-D3AF-4C7D-AECC-5F230CF27F21}">
      <dsp:nvSpPr>
        <dsp:cNvPr id="0" name=""/>
        <dsp:cNvSpPr/>
      </dsp:nvSpPr>
      <dsp:spPr>
        <a:xfrm>
          <a:off x="2838295" y="2541267"/>
          <a:ext cx="741042" cy="257221"/>
        </a:xfrm>
        <a:custGeom>
          <a:avLst/>
          <a:gdLst/>
          <a:ahLst/>
          <a:cxnLst/>
          <a:rect l="0" t="0" r="0" b="0"/>
          <a:pathLst>
            <a:path>
              <a:moveTo>
                <a:pt x="741042" y="0"/>
              </a:moveTo>
              <a:lnTo>
                <a:pt x="741042" y="128610"/>
              </a:lnTo>
              <a:lnTo>
                <a:pt x="0" y="128610"/>
              </a:lnTo>
              <a:lnTo>
                <a:pt x="0" y="2572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7A5D9-10CD-4F0C-BAD8-F89F629F12CB}">
      <dsp:nvSpPr>
        <dsp:cNvPr id="0" name=""/>
        <dsp:cNvSpPr/>
      </dsp:nvSpPr>
      <dsp:spPr>
        <a:xfrm>
          <a:off x="2838295" y="1671614"/>
          <a:ext cx="741042" cy="257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10"/>
              </a:lnTo>
              <a:lnTo>
                <a:pt x="741042" y="128610"/>
              </a:lnTo>
              <a:lnTo>
                <a:pt x="741042" y="2572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DDCBE-FED3-468E-9791-7113D8E2E723}">
      <dsp:nvSpPr>
        <dsp:cNvPr id="0" name=""/>
        <dsp:cNvSpPr/>
      </dsp:nvSpPr>
      <dsp:spPr>
        <a:xfrm>
          <a:off x="2097253" y="1671614"/>
          <a:ext cx="741042" cy="257221"/>
        </a:xfrm>
        <a:custGeom>
          <a:avLst/>
          <a:gdLst/>
          <a:ahLst/>
          <a:cxnLst/>
          <a:rect l="0" t="0" r="0" b="0"/>
          <a:pathLst>
            <a:path>
              <a:moveTo>
                <a:pt x="741042" y="0"/>
              </a:moveTo>
              <a:lnTo>
                <a:pt x="741042" y="128610"/>
              </a:lnTo>
              <a:lnTo>
                <a:pt x="0" y="128610"/>
              </a:lnTo>
              <a:lnTo>
                <a:pt x="0" y="2572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2D711-6670-4844-8E1D-A27DE8B7FC1C}">
      <dsp:nvSpPr>
        <dsp:cNvPr id="0" name=""/>
        <dsp:cNvSpPr/>
      </dsp:nvSpPr>
      <dsp:spPr>
        <a:xfrm>
          <a:off x="615167" y="1671614"/>
          <a:ext cx="2223127" cy="257221"/>
        </a:xfrm>
        <a:custGeom>
          <a:avLst/>
          <a:gdLst/>
          <a:ahLst/>
          <a:cxnLst/>
          <a:rect l="0" t="0" r="0" b="0"/>
          <a:pathLst>
            <a:path>
              <a:moveTo>
                <a:pt x="2223127" y="0"/>
              </a:moveTo>
              <a:lnTo>
                <a:pt x="2223127" y="128610"/>
              </a:lnTo>
              <a:lnTo>
                <a:pt x="0" y="128610"/>
              </a:lnTo>
              <a:lnTo>
                <a:pt x="0" y="2572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DAE20-5131-49BE-995A-20A414F8B6DF}">
      <dsp:nvSpPr>
        <dsp:cNvPr id="0" name=""/>
        <dsp:cNvSpPr/>
      </dsp:nvSpPr>
      <dsp:spPr>
        <a:xfrm>
          <a:off x="2838295" y="801960"/>
          <a:ext cx="2223127" cy="257221"/>
        </a:xfrm>
        <a:custGeom>
          <a:avLst/>
          <a:gdLst/>
          <a:ahLst/>
          <a:cxnLst/>
          <a:rect l="0" t="0" r="0" b="0"/>
          <a:pathLst>
            <a:path>
              <a:moveTo>
                <a:pt x="2223127" y="0"/>
              </a:moveTo>
              <a:lnTo>
                <a:pt x="2223127" y="128610"/>
              </a:lnTo>
              <a:lnTo>
                <a:pt x="0" y="128610"/>
              </a:lnTo>
              <a:lnTo>
                <a:pt x="0" y="2572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EA62D-1C03-4590-86D1-4CAAF54F1CBC}">
      <dsp:nvSpPr>
        <dsp:cNvPr id="0" name=""/>
        <dsp:cNvSpPr/>
      </dsp:nvSpPr>
      <dsp:spPr>
        <a:xfrm>
          <a:off x="4448991" y="189529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Animales</a:t>
          </a:r>
        </a:p>
      </dsp:txBody>
      <dsp:txXfrm>
        <a:off x="4448991" y="189529"/>
        <a:ext cx="1224863" cy="612431"/>
      </dsp:txXfrm>
    </dsp:sp>
    <dsp:sp modelId="{F2DADA40-198C-48B6-B93F-DB2F9F02A563}">
      <dsp:nvSpPr>
        <dsp:cNvPr id="0" name=""/>
        <dsp:cNvSpPr/>
      </dsp:nvSpPr>
      <dsp:spPr>
        <a:xfrm>
          <a:off x="2225863" y="1059182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Vertebrados</a:t>
          </a:r>
        </a:p>
      </dsp:txBody>
      <dsp:txXfrm>
        <a:off x="2225863" y="1059182"/>
        <a:ext cx="1224863" cy="612431"/>
      </dsp:txXfrm>
    </dsp:sp>
    <dsp:sp modelId="{88E9DF70-5744-420E-8E25-FCD7F5B34199}">
      <dsp:nvSpPr>
        <dsp:cNvPr id="0" name=""/>
        <dsp:cNvSpPr/>
      </dsp:nvSpPr>
      <dsp:spPr>
        <a:xfrm>
          <a:off x="2735" y="1928835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Reptiles</a:t>
          </a:r>
        </a:p>
      </dsp:txBody>
      <dsp:txXfrm>
        <a:off x="2735" y="1928835"/>
        <a:ext cx="1224863" cy="612431"/>
      </dsp:txXfrm>
    </dsp:sp>
    <dsp:sp modelId="{06C7CC0E-5E64-4C24-AE91-734893188E20}">
      <dsp:nvSpPr>
        <dsp:cNvPr id="0" name=""/>
        <dsp:cNvSpPr/>
      </dsp:nvSpPr>
      <dsp:spPr>
        <a:xfrm>
          <a:off x="1484821" y="1928835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Peces</a:t>
          </a:r>
        </a:p>
      </dsp:txBody>
      <dsp:txXfrm>
        <a:off x="1484821" y="1928835"/>
        <a:ext cx="1224863" cy="612431"/>
      </dsp:txXfrm>
    </dsp:sp>
    <dsp:sp modelId="{47EAD834-D54A-45BE-B73D-18282A85128A}">
      <dsp:nvSpPr>
        <dsp:cNvPr id="0" name=""/>
        <dsp:cNvSpPr/>
      </dsp:nvSpPr>
      <dsp:spPr>
        <a:xfrm>
          <a:off x="2966906" y="1928835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Mamíferos</a:t>
          </a:r>
        </a:p>
      </dsp:txBody>
      <dsp:txXfrm>
        <a:off x="2966906" y="1928835"/>
        <a:ext cx="1224863" cy="612431"/>
      </dsp:txXfrm>
    </dsp:sp>
    <dsp:sp modelId="{EBA3D514-AB40-42CC-8CEE-DD2A2834BE48}">
      <dsp:nvSpPr>
        <dsp:cNvPr id="0" name=""/>
        <dsp:cNvSpPr/>
      </dsp:nvSpPr>
      <dsp:spPr>
        <a:xfrm>
          <a:off x="2225863" y="2798489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Placentarios</a:t>
          </a:r>
        </a:p>
      </dsp:txBody>
      <dsp:txXfrm>
        <a:off x="2225863" y="2798489"/>
        <a:ext cx="1224863" cy="612431"/>
      </dsp:txXfrm>
    </dsp:sp>
    <dsp:sp modelId="{1603EC5D-ED1E-44B3-9D8B-B10304290E5F}">
      <dsp:nvSpPr>
        <dsp:cNvPr id="0" name=""/>
        <dsp:cNvSpPr/>
      </dsp:nvSpPr>
      <dsp:spPr>
        <a:xfrm>
          <a:off x="3707949" y="2798489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Marsupiales</a:t>
          </a:r>
        </a:p>
      </dsp:txBody>
      <dsp:txXfrm>
        <a:off x="3707949" y="2798489"/>
        <a:ext cx="1224863" cy="612431"/>
      </dsp:txXfrm>
    </dsp:sp>
    <dsp:sp modelId="{C74563A4-7331-4B9B-8CF0-EDC7F72D7C0F}">
      <dsp:nvSpPr>
        <dsp:cNvPr id="0" name=""/>
        <dsp:cNvSpPr/>
      </dsp:nvSpPr>
      <dsp:spPr>
        <a:xfrm>
          <a:off x="4448991" y="1928835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Aves</a:t>
          </a:r>
        </a:p>
      </dsp:txBody>
      <dsp:txXfrm>
        <a:off x="4448991" y="1928835"/>
        <a:ext cx="1224863" cy="612431"/>
      </dsp:txXfrm>
    </dsp:sp>
    <dsp:sp modelId="{E4E591E1-56CA-4B3D-A60C-E00E1F659F61}">
      <dsp:nvSpPr>
        <dsp:cNvPr id="0" name=""/>
        <dsp:cNvSpPr/>
      </dsp:nvSpPr>
      <dsp:spPr>
        <a:xfrm>
          <a:off x="6672119" y="1059182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Invertebrados</a:t>
          </a:r>
        </a:p>
      </dsp:txBody>
      <dsp:txXfrm>
        <a:off x="6672119" y="1059182"/>
        <a:ext cx="1224863" cy="612431"/>
      </dsp:txXfrm>
    </dsp:sp>
    <dsp:sp modelId="{54352ED8-7F26-4698-A747-8556317DC679}">
      <dsp:nvSpPr>
        <dsp:cNvPr id="0" name=""/>
        <dsp:cNvSpPr/>
      </dsp:nvSpPr>
      <dsp:spPr>
        <a:xfrm>
          <a:off x="5931076" y="1928835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Moluscos</a:t>
          </a:r>
        </a:p>
      </dsp:txBody>
      <dsp:txXfrm>
        <a:off x="5931076" y="1928835"/>
        <a:ext cx="1224863" cy="612431"/>
      </dsp:txXfrm>
    </dsp:sp>
    <dsp:sp modelId="{F108C976-BD80-4787-A533-A27E96A51BB2}">
      <dsp:nvSpPr>
        <dsp:cNvPr id="0" name=""/>
        <dsp:cNvSpPr/>
      </dsp:nvSpPr>
      <dsp:spPr>
        <a:xfrm>
          <a:off x="7413162" y="1928835"/>
          <a:ext cx="1224863" cy="6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UY" sz="13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Equinodermos</a:t>
          </a:r>
        </a:p>
      </dsp:txBody>
      <dsp:txXfrm>
        <a:off x="7413162" y="1928835"/>
        <a:ext cx="1224863" cy="612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ADC1-C72B-479E-BBB0-04CA83703994}" type="datetimeFigureOut">
              <a:rPr lang="es-UY" smtClean="0"/>
              <a:t>5/3/2017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AC6AB-A278-44FD-BAD2-0D037377D543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6597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5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6263" indent="-263947" defTabSz="91355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789" indent="-211158" defTabSz="91355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8105" indent="-211158" defTabSz="91355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00420" indent="-211158" defTabSz="91355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2736" indent="-211158" defTabSz="9135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5052" indent="-211158" defTabSz="9135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7367" indent="-211158" defTabSz="9135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9683" indent="-211158" defTabSz="9135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5D913-DE0C-4F9E-9D6E-C18694A3C5CB}" type="slidenum">
              <a:rPr lang="es-UY" smtClean="0"/>
              <a:pPr eaLnBrk="1" hangingPunct="1"/>
              <a:t>1</a:t>
            </a:fld>
            <a:endParaRPr lang="es-UY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5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6263" indent="-263947" defTabSz="91355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789" indent="-211158" defTabSz="91355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8105" indent="-211158" defTabSz="91355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00420" indent="-211158" defTabSz="91355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2736" indent="-211158" defTabSz="9135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5052" indent="-211158" defTabSz="9135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7367" indent="-211158" defTabSz="9135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9683" indent="-211158" defTabSz="9135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4893FC-3453-44AE-B2D4-C4BA119C6889}" type="slidenum">
              <a:rPr lang="es-UY" smtClean="0"/>
              <a:pPr eaLnBrk="1" hangingPunct="1"/>
              <a:t>2</a:t>
            </a:fld>
            <a:endParaRPr lang="es-UY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145AC10-2FCE-4758-8015-ED2D3E92373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145AC10-2FCE-4758-8015-ED2D3E92373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145AC10-2FCE-4758-8015-ED2D3E92373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145AC10-2FCE-4758-8015-ED2D3E92373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145AC10-2FCE-4758-8015-ED2D3E92373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145AC10-2FCE-4758-8015-ED2D3E92373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145AC10-2FCE-4758-8015-ED2D3E92373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145AC10-2FCE-4758-8015-ED2D3E92373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Programación Avanzada - Curso 2017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Conceptos Básicos (1era parte)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45AC10-2FCE-4758-8015-ED2D3E92373E}" type="slidenum">
              <a:rPr lang="es-UY" smtClean="0"/>
              <a:t>‹Nº›</a:t>
            </a:fld>
            <a:endParaRPr lang="es-UY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sz="4500" dirty="0">
                <a:solidFill>
                  <a:schemeClr val="tx1"/>
                </a:solidFill>
              </a:rPr>
              <a:t>Programación Avanzada</a:t>
            </a:r>
            <a:endParaRPr lang="es-UY" sz="4500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581400"/>
            <a:ext cx="6853238" cy="1905000"/>
          </a:xfrm>
        </p:spPr>
        <p:txBody>
          <a:bodyPr/>
          <a:lstStyle/>
          <a:p>
            <a:pPr eaLnBrk="1" hangingPunct="1"/>
            <a:r>
              <a:rPr lang="es-ES_tradnl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 Básicos de Orientación a Objetos (1</a:t>
            </a:r>
            <a:r>
              <a:rPr lang="es-ES_tradn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era</a:t>
            </a:r>
            <a:r>
              <a:rPr lang="es-ES_tradnl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parte)</a:t>
            </a:r>
          </a:p>
        </p:txBody>
      </p:sp>
    </p:spTree>
    <p:extLst>
      <p:ext uri="{BB962C8B-B14F-4D97-AF65-F5344CB8AC3E}">
        <p14:creationId xmlns:p14="http://schemas.microsoft.com/office/powerpoint/2010/main" val="344440732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Clase (3)</a:t>
            </a:r>
            <a:endParaRPr lang="es-E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crear un objeto se definen constructores</a:t>
            </a:r>
          </a:p>
          <a:p>
            <a:endParaRPr lang="es-UY" dirty="0"/>
          </a:p>
          <a:p>
            <a:endParaRPr lang="es-UY" dirty="0"/>
          </a:p>
          <a:p>
            <a:endParaRPr lang="es-UY" dirty="0"/>
          </a:p>
          <a:p>
            <a:endParaRPr lang="es-UY" dirty="0"/>
          </a:p>
          <a:p>
            <a:endParaRPr lang="es-UY" dirty="0"/>
          </a:p>
          <a:p>
            <a:r>
              <a:rPr lang="es-UY" dirty="0"/>
              <a:t>Para destruir un objeto se define un destructor</a:t>
            </a:r>
            <a:endParaRPr lang="es-ES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24500" y="2348880"/>
            <a:ext cx="890411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UY" sz="2000" dirty="0">
                <a:solidFill>
                  <a:schemeClr val="accent4">
                    <a:lumMod val="50000"/>
                  </a:schemeClr>
                </a:solidFill>
                <a:latin typeface="Lucida Console" pitchFamily="49" charset="0"/>
              </a:rPr>
              <a:t>//por defecto (sin parámetros)</a:t>
            </a:r>
          </a:p>
          <a:p>
            <a:pPr eaLnBrk="1" hangingPunct="1"/>
            <a:r>
              <a:rPr lang="es-UY" sz="2000" dirty="0" err="1">
                <a:latin typeface="Lucida Console" pitchFamily="49" charset="0"/>
              </a:rPr>
              <a:t>Cancion</a:t>
            </a:r>
            <a:r>
              <a:rPr lang="es-UY" sz="2000" dirty="0">
                <a:latin typeface="Lucida Console" pitchFamily="49" charset="0"/>
              </a:rPr>
              <a:t>::</a:t>
            </a:r>
            <a:r>
              <a:rPr lang="es-UY" sz="2000" dirty="0" err="1">
                <a:latin typeface="Lucida Console" pitchFamily="49" charset="0"/>
              </a:rPr>
              <a:t>Cancion</a:t>
            </a:r>
            <a:r>
              <a:rPr lang="es-UY" sz="2000" dirty="0">
                <a:latin typeface="Lucida Console" pitchFamily="49" charset="0"/>
              </a:rPr>
              <a:t> ()            </a:t>
            </a:r>
          </a:p>
          <a:p>
            <a:pPr eaLnBrk="1" hangingPunct="1"/>
            <a:r>
              <a:rPr lang="es-UY" sz="2000" dirty="0">
                <a:solidFill>
                  <a:schemeClr val="accent4">
                    <a:lumMod val="50000"/>
                  </a:schemeClr>
                </a:solidFill>
                <a:latin typeface="Lucida Console" pitchFamily="49" charset="0"/>
              </a:rPr>
              <a:t>//común (con parámetros)</a:t>
            </a:r>
          </a:p>
          <a:p>
            <a:pPr eaLnBrk="1" hangingPunct="1"/>
            <a:r>
              <a:rPr lang="es-UY" sz="2000" dirty="0" err="1">
                <a:latin typeface="Lucida Console" pitchFamily="49" charset="0"/>
              </a:rPr>
              <a:t>Cancion</a:t>
            </a:r>
            <a:r>
              <a:rPr lang="es-UY" sz="2000" dirty="0">
                <a:latin typeface="Lucida Console" pitchFamily="49" charset="0"/>
              </a:rPr>
              <a:t>::</a:t>
            </a:r>
            <a:r>
              <a:rPr lang="es-UY" sz="2000" dirty="0" err="1">
                <a:latin typeface="Lucida Console" pitchFamily="49" charset="0"/>
              </a:rPr>
              <a:t>Cancion</a:t>
            </a:r>
            <a:r>
              <a:rPr lang="es-UY" sz="2000" dirty="0">
                <a:latin typeface="Lucida Console" pitchFamily="49" charset="0"/>
              </a:rPr>
              <a:t>(</a:t>
            </a:r>
            <a:r>
              <a:rPr lang="es-UY" sz="2000" dirty="0" err="1">
                <a:latin typeface="Lucida Console" pitchFamily="49" charset="0"/>
              </a:rPr>
              <a:t>string</a:t>
            </a:r>
            <a:r>
              <a:rPr lang="es-UY" sz="2000" dirty="0">
                <a:latin typeface="Lucida Console" pitchFamily="49" charset="0"/>
              </a:rPr>
              <a:t> titulo, </a:t>
            </a:r>
            <a:r>
              <a:rPr lang="es-UY" sz="2000" dirty="0" err="1">
                <a:latin typeface="Lucida Console" pitchFamily="49" charset="0"/>
              </a:rPr>
              <a:t>int</a:t>
            </a:r>
            <a:r>
              <a:rPr lang="es-UY" sz="2000" dirty="0">
                <a:latin typeface="Lucida Console" pitchFamily="49" charset="0"/>
              </a:rPr>
              <a:t> </a:t>
            </a:r>
            <a:r>
              <a:rPr lang="es-UY" sz="2000" dirty="0" err="1">
                <a:latin typeface="Lucida Console" pitchFamily="49" charset="0"/>
              </a:rPr>
              <a:t>anio</a:t>
            </a:r>
            <a:r>
              <a:rPr lang="es-UY" sz="2000" dirty="0">
                <a:latin typeface="Lucida Console" pitchFamily="49" charset="0"/>
              </a:rPr>
              <a:t>)</a:t>
            </a:r>
          </a:p>
          <a:p>
            <a:pPr eaLnBrk="1" hangingPunct="1"/>
            <a:r>
              <a:rPr lang="es-UY" sz="2000" dirty="0">
                <a:solidFill>
                  <a:schemeClr val="accent4">
                    <a:lumMod val="50000"/>
                  </a:schemeClr>
                </a:solidFill>
                <a:latin typeface="Lucida Console" pitchFamily="49" charset="0"/>
              </a:rPr>
              <a:t>//por copia </a:t>
            </a:r>
          </a:p>
          <a:p>
            <a:pPr eaLnBrk="1" hangingPunct="1"/>
            <a:r>
              <a:rPr lang="es-UY" sz="2000" dirty="0" err="1">
                <a:latin typeface="Lucida Console" pitchFamily="49" charset="0"/>
              </a:rPr>
              <a:t>Cancion</a:t>
            </a:r>
            <a:r>
              <a:rPr lang="es-UY" sz="2000" dirty="0">
                <a:latin typeface="Lucida Console" pitchFamily="49" charset="0"/>
              </a:rPr>
              <a:t>::</a:t>
            </a:r>
            <a:r>
              <a:rPr lang="es-UY" sz="2000" dirty="0" err="1">
                <a:latin typeface="Lucida Console" pitchFamily="49" charset="0"/>
              </a:rPr>
              <a:t>Cancion</a:t>
            </a:r>
            <a:r>
              <a:rPr lang="es-UY" sz="2000" dirty="0">
                <a:latin typeface="Lucida Console" pitchFamily="49" charset="0"/>
              </a:rPr>
              <a:t>(</a:t>
            </a:r>
            <a:r>
              <a:rPr lang="es-UY" sz="2000" dirty="0" err="1">
                <a:latin typeface="Lucida Console" pitchFamily="49" charset="0"/>
              </a:rPr>
              <a:t>Cancion</a:t>
            </a:r>
            <a:r>
              <a:rPr lang="es-UY" sz="2000" dirty="0">
                <a:latin typeface="Lucida Console" pitchFamily="49" charset="0"/>
              </a:rPr>
              <a:t> &amp;)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11560" y="5348127"/>
            <a:ext cx="39036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UY" sz="2400" dirty="0" err="1">
                <a:latin typeface="Lucida Console" pitchFamily="49" charset="0"/>
              </a:rPr>
              <a:t>Cancion</a:t>
            </a:r>
            <a:r>
              <a:rPr lang="es-UY" sz="2400" dirty="0">
                <a:latin typeface="Lucida Console" pitchFamily="49" charset="0"/>
              </a:rPr>
              <a:t>::~</a:t>
            </a:r>
            <a:r>
              <a:rPr lang="es-UY" sz="2400" dirty="0" err="1">
                <a:latin typeface="Lucida Console" pitchFamily="49" charset="0"/>
              </a:rPr>
              <a:t>Cancion</a:t>
            </a:r>
            <a:r>
              <a:rPr lang="es-UY" sz="2400" dirty="0">
                <a:latin typeface="Lucida Console" pitchFamily="49" charset="0"/>
              </a:rPr>
              <a:t>();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10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0786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Atributo</a:t>
            </a:r>
            <a:endParaRPr lang="es-UY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62125"/>
            <a:ext cx="7783513" cy="4114800"/>
          </a:xfrm>
        </p:spPr>
        <p:txBody>
          <a:bodyPr/>
          <a:lstStyle/>
          <a:p>
            <a:pPr eaLnBrk="1" hangingPunct="1"/>
            <a:r>
              <a:rPr lang="es-ES_tradnl"/>
              <a:t>Es una descripción de un compartimiento de un tipo especificado dentro de una clase</a:t>
            </a:r>
          </a:p>
          <a:p>
            <a:pPr eaLnBrk="1" hangingPunct="1"/>
            <a:r>
              <a:rPr lang="es-ES_tradnl"/>
              <a:t>Puede ser:</a:t>
            </a:r>
          </a:p>
          <a:p>
            <a:pPr lvl="1" eaLnBrk="1" hangingPunct="1"/>
            <a:r>
              <a:rPr lang="es-ES_tradnl" b="1"/>
              <a:t>De Instancia:</a:t>
            </a:r>
            <a:r>
              <a:rPr lang="es-ES_tradnl"/>
              <a:t> Cada objeto de esa clase mantiene un valor de ese tipo en forma independiente</a:t>
            </a:r>
          </a:p>
          <a:p>
            <a:pPr lvl="1" eaLnBrk="1" hangingPunct="1"/>
            <a:r>
              <a:rPr lang="es-ES_tradnl" b="1"/>
              <a:t>De Clase:</a:t>
            </a:r>
            <a:r>
              <a:rPr lang="es-ES_tradnl"/>
              <a:t> Todos los objetos de esa clase comparten un mismo valor de ese tipo</a:t>
            </a:r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11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8106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Atributo (2)</a:t>
            </a:r>
            <a:endParaRPr lang="es-UY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468313" y="2060575"/>
            <a:ext cx="820737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2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2200" dirty="0">
                <a:latin typeface="Lucida Console" pitchFamily="49" charset="0"/>
              </a:rPr>
              <a:t> Genero {</a:t>
            </a:r>
          </a:p>
          <a:p>
            <a:pPr eaLnBrk="1" hangingPunct="1"/>
            <a:r>
              <a:rPr lang="es-ES_tradnl" sz="2200" dirty="0" err="1">
                <a:latin typeface="Lucida Console" pitchFamily="49" charset="0"/>
              </a:rPr>
              <a:t>private</a:t>
            </a:r>
            <a:r>
              <a:rPr lang="es-ES_tradnl" sz="2200" dirty="0">
                <a:latin typeface="Lucida Console" pitchFamily="49" charset="0"/>
              </a:rPr>
              <a:t>:</a:t>
            </a:r>
          </a:p>
          <a:p>
            <a:pPr eaLnBrk="1" hangingPunct="1"/>
            <a:r>
              <a:rPr lang="es-ES_tradnl" sz="2200" dirty="0">
                <a:latin typeface="Lucida Console" pitchFamily="49" charset="0"/>
              </a:rPr>
              <a:t>  </a:t>
            </a:r>
            <a:r>
              <a:rPr lang="es-ES_tradnl" sz="2200" dirty="0" err="1">
                <a:latin typeface="Lucida Console" pitchFamily="49" charset="0"/>
              </a:rPr>
              <a:t>string</a:t>
            </a:r>
            <a:r>
              <a:rPr lang="es-ES_tradnl" sz="2200" dirty="0">
                <a:latin typeface="Lucida Console" pitchFamily="49" charset="0"/>
              </a:rPr>
              <a:t> nombre;		 </a:t>
            </a:r>
            <a:r>
              <a:rPr lang="es-ES_tradnl" sz="2200" dirty="0">
                <a:solidFill>
                  <a:srgbClr val="008000"/>
                </a:solidFill>
                <a:latin typeface="Lucida Console" pitchFamily="49" charset="0"/>
              </a:rPr>
              <a:t>// Atributo de instancia</a:t>
            </a:r>
          </a:p>
          <a:p>
            <a:pPr eaLnBrk="1" hangingPunct="1"/>
            <a:r>
              <a:rPr lang="es-ES_tradnl" sz="2200" dirty="0">
                <a:solidFill>
                  <a:srgbClr val="0033CC"/>
                </a:solidFill>
                <a:latin typeface="Lucida Console" pitchFamily="49" charset="0"/>
              </a:rPr>
              <a:t>  </a:t>
            </a:r>
            <a:r>
              <a:rPr lang="es-ES_tradnl" sz="2200" dirty="0" err="1">
                <a:solidFill>
                  <a:srgbClr val="0033CC"/>
                </a:solidFill>
                <a:latin typeface="Lucida Console" pitchFamily="49" charset="0"/>
              </a:rPr>
              <a:t>static</a:t>
            </a:r>
            <a:r>
              <a:rPr lang="es-ES_tradnl" sz="2200" dirty="0">
                <a:latin typeface="Lucida Console" pitchFamily="49" charset="0"/>
              </a:rPr>
              <a:t> </a:t>
            </a:r>
            <a:r>
              <a:rPr lang="es-ES_tradnl" sz="2200" dirty="0" err="1">
                <a:latin typeface="Lucida Console" pitchFamily="49" charset="0"/>
              </a:rPr>
              <a:t>string</a:t>
            </a:r>
            <a:r>
              <a:rPr lang="es-ES_tradnl" sz="2200" dirty="0">
                <a:latin typeface="Lucida Console" pitchFamily="49" charset="0"/>
              </a:rPr>
              <a:t> MAX_LARGO; </a:t>
            </a:r>
            <a:r>
              <a:rPr lang="es-ES_tradnl" sz="2200" dirty="0">
                <a:solidFill>
                  <a:srgbClr val="008000"/>
                </a:solidFill>
                <a:latin typeface="Lucida Console" pitchFamily="49" charset="0"/>
              </a:rPr>
              <a:t>// Atributo de clase</a:t>
            </a:r>
          </a:p>
          <a:p>
            <a:pPr eaLnBrk="1" hangingPunct="1"/>
            <a:r>
              <a:rPr lang="es-ES_tradnl" sz="2200" dirty="0">
                <a:latin typeface="Lucida Console" pitchFamily="49" charset="0"/>
              </a:rPr>
              <a:t>}</a:t>
            </a:r>
            <a:endParaRPr lang="es-UY" sz="2200" dirty="0">
              <a:latin typeface="Lucida Console" pitchFamily="49" charset="0"/>
            </a:endParaRPr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755650" y="4581525"/>
            <a:ext cx="2447925" cy="1152525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89" name="Oval 6"/>
          <p:cNvSpPr>
            <a:spLocks noChangeArrowheads="1"/>
          </p:cNvSpPr>
          <p:nvPr/>
        </p:nvSpPr>
        <p:spPr bwMode="auto">
          <a:xfrm>
            <a:off x="947738" y="4797425"/>
            <a:ext cx="1536030" cy="720725"/>
          </a:xfrm>
          <a:prstGeom prst="ellipse">
            <a:avLst/>
          </a:prstGeom>
          <a:solidFill>
            <a:srgbClr val="97D0FF"/>
          </a:solidFill>
          <a:ln w="28575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 dirty="0">
                <a:solidFill>
                  <a:srgbClr val="336666"/>
                </a:solidFill>
              </a:rPr>
              <a:t>nombre=‘Pop’</a:t>
            </a:r>
            <a:endParaRPr lang="es-UY" sz="2000" b="1" dirty="0">
              <a:solidFill>
                <a:srgbClr val="336666"/>
              </a:solidFill>
            </a:endParaRPr>
          </a:p>
        </p:txBody>
      </p:sp>
      <p:sp>
        <p:nvSpPr>
          <p:cNvPr id="16390" name="Oval 7"/>
          <p:cNvSpPr>
            <a:spLocks noChangeArrowheads="1"/>
          </p:cNvSpPr>
          <p:nvPr/>
        </p:nvSpPr>
        <p:spPr bwMode="auto">
          <a:xfrm>
            <a:off x="2554288" y="4941888"/>
            <a:ext cx="504825" cy="504825"/>
          </a:xfrm>
          <a:prstGeom prst="ellipse">
            <a:avLst/>
          </a:prstGeom>
          <a:solidFill>
            <a:srgbClr val="69D969"/>
          </a:solidFill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>
                <a:solidFill>
                  <a:srgbClr val="336666"/>
                </a:solidFill>
              </a:rPr>
              <a:t>C</a:t>
            </a:r>
            <a:endParaRPr lang="es-UY" sz="2000" b="1">
              <a:solidFill>
                <a:srgbClr val="336666"/>
              </a:solidFill>
            </a:endParaRPr>
          </a:p>
        </p:txBody>
      </p:sp>
      <p:sp>
        <p:nvSpPr>
          <p:cNvPr id="16391" name="Oval 9"/>
          <p:cNvSpPr>
            <a:spLocks noChangeArrowheads="1"/>
          </p:cNvSpPr>
          <p:nvPr/>
        </p:nvSpPr>
        <p:spPr bwMode="auto">
          <a:xfrm>
            <a:off x="3563938" y="4941889"/>
            <a:ext cx="3024286" cy="1223962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2" name="Oval 10"/>
          <p:cNvSpPr>
            <a:spLocks noChangeArrowheads="1"/>
          </p:cNvSpPr>
          <p:nvPr/>
        </p:nvSpPr>
        <p:spPr bwMode="auto">
          <a:xfrm>
            <a:off x="3786188" y="5157787"/>
            <a:ext cx="2009948" cy="792163"/>
          </a:xfrm>
          <a:prstGeom prst="ellipse">
            <a:avLst/>
          </a:prstGeom>
          <a:solidFill>
            <a:srgbClr val="97D0FF"/>
          </a:solidFill>
          <a:ln w="28575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 dirty="0">
                <a:solidFill>
                  <a:srgbClr val="336666"/>
                </a:solidFill>
              </a:rPr>
              <a:t>nombre=</a:t>
            </a:r>
            <a:r>
              <a:rPr lang="es-UY" sz="2000" b="1" dirty="0">
                <a:solidFill>
                  <a:srgbClr val="336666"/>
                </a:solidFill>
              </a:rPr>
              <a:t>‘</a:t>
            </a:r>
            <a:r>
              <a:rPr lang="es-UY" sz="2000" b="1" dirty="0" err="1">
                <a:solidFill>
                  <a:srgbClr val="336666"/>
                </a:solidFill>
              </a:rPr>
              <a:t>House</a:t>
            </a:r>
            <a:r>
              <a:rPr lang="es-UY" sz="2000" b="1" dirty="0">
                <a:solidFill>
                  <a:srgbClr val="336666"/>
                </a:solidFill>
              </a:rPr>
              <a:t>’</a:t>
            </a:r>
            <a:endParaRPr lang="es-ES_tradnl" sz="2000" b="1" dirty="0">
              <a:solidFill>
                <a:srgbClr val="336666"/>
              </a:solidFill>
            </a:endParaRPr>
          </a:p>
        </p:txBody>
      </p:sp>
      <p:sp>
        <p:nvSpPr>
          <p:cNvPr id="16393" name="Oval 11"/>
          <p:cNvSpPr>
            <a:spLocks noChangeArrowheads="1"/>
          </p:cNvSpPr>
          <p:nvPr/>
        </p:nvSpPr>
        <p:spPr bwMode="auto">
          <a:xfrm>
            <a:off x="5868144" y="5337173"/>
            <a:ext cx="504825" cy="504825"/>
          </a:xfrm>
          <a:prstGeom prst="ellipse">
            <a:avLst/>
          </a:prstGeom>
          <a:solidFill>
            <a:srgbClr val="69D969"/>
          </a:solidFill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 dirty="0">
                <a:solidFill>
                  <a:srgbClr val="336666"/>
                </a:solidFill>
              </a:rPr>
              <a:t>C</a:t>
            </a:r>
            <a:endParaRPr lang="es-UY" sz="2000" b="1" dirty="0">
              <a:solidFill>
                <a:srgbClr val="336666"/>
              </a:solidFill>
            </a:endParaRPr>
          </a:p>
        </p:txBody>
      </p:sp>
      <p:sp>
        <p:nvSpPr>
          <p:cNvPr id="16394" name="Text Box 12"/>
          <p:cNvSpPr txBox="1">
            <a:spLocks noChangeArrowheads="1"/>
          </p:cNvSpPr>
          <p:nvPr/>
        </p:nvSpPr>
        <p:spPr bwMode="auto">
          <a:xfrm>
            <a:off x="395288" y="4437063"/>
            <a:ext cx="543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400" b="1" dirty="0"/>
              <a:t>g1</a:t>
            </a:r>
            <a:endParaRPr lang="es-UY" sz="2400" b="1" dirty="0"/>
          </a:p>
        </p:txBody>
      </p:sp>
      <p:sp>
        <p:nvSpPr>
          <p:cNvPr id="16395" name="Text Box 13"/>
          <p:cNvSpPr txBox="1">
            <a:spLocks noChangeArrowheads="1"/>
          </p:cNvSpPr>
          <p:nvPr/>
        </p:nvSpPr>
        <p:spPr bwMode="auto">
          <a:xfrm>
            <a:off x="3635375" y="4652963"/>
            <a:ext cx="543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400" b="1" dirty="0"/>
              <a:t>g2</a:t>
            </a:r>
            <a:endParaRPr lang="es-UY" sz="2400" b="1" dirty="0"/>
          </a:p>
        </p:txBody>
      </p:sp>
      <p:sp>
        <p:nvSpPr>
          <p:cNvPr id="16396" name="AutoShape 14"/>
          <p:cNvSpPr>
            <a:spLocks noChangeArrowheads="1"/>
          </p:cNvSpPr>
          <p:nvPr/>
        </p:nvSpPr>
        <p:spPr bwMode="auto">
          <a:xfrm>
            <a:off x="6732240" y="4581524"/>
            <a:ext cx="2232248" cy="180022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7" name="Oval 15"/>
          <p:cNvSpPr>
            <a:spLocks noChangeArrowheads="1"/>
          </p:cNvSpPr>
          <p:nvPr/>
        </p:nvSpPr>
        <p:spPr bwMode="auto">
          <a:xfrm>
            <a:off x="6877050" y="4797425"/>
            <a:ext cx="2015430" cy="720725"/>
          </a:xfrm>
          <a:prstGeom prst="ellipse">
            <a:avLst/>
          </a:prstGeom>
          <a:solidFill>
            <a:srgbClr val="97D0FF"/>
          </a:solidFill>
          <a:ln w="28575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 u="sng" dirty="0">
                <a:solidFill>
                  <a:srgbClr val="336666"/>
                </a:solidFill>
              </a:rPr>
              <a:t>MAX_LARGO = 50</a:t>
            </a:r>
            <a:endParaRPr lang="es-UY" sz="2000" b="1" u="sng" dirty="0">
              <a:solidFill>
                <a:srgbClr val="336666"/>
              </a:solidFill>
            </a:endParaRPr>
          </a:p>
        </p:txBody>
      </p:sp>
      <p:sp>
        <p:nvSpPr>
          <p:cNvPr id="16398" name="Oval 16"/>
          <p:cNvSpPr>
            <a:spLocks noChangeArrowheads="1"/>
          </p:cNvSpPr>
          <p:nvPr/>
        </p:nvSpPr>
        <p:spPr bwMode="auto">
          <a:xfrm>
            <a:off x="7596188" y="5661025"/>
            <a:ext cx="504825" cy="504825"/>
          </a:xfrm>
          <a:prstGeom prst="ellipse">
            <a:avLst/>
          </a:prstGeom>
          <a:solidFill>
            <a:srgbClr val="69D969"/>
          </a:solidFill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>
                <a:solidFill>
                  <a:srgbClr val="336666"/>
                </a:solidFill>
              </a:rPr>
              <a:t>C</a:t>
            </a:r>
            <a:endParaRPr lang="es-UY" sz="2000" b="1">
              <a:solidFill>
                <a:srgbClr val="336666"/>
              </a:solidFill>
            </a:endParaRPr>
          </a:p>
        </p:txBody>
      </p:sp>
      <p:sp>
        <p:nvSpPr>
          <p:cNvPr id="16399" name="Text Box 17"/>
          <p:cNvSpPr txBox="1">
            <a:spLocks noChangeArrowheads="1"/>
          </p:cNvSpPr>
          <p:nvPr/>
        </p:nvSpPr>
        <p:spPr bwMode="auto">
          <a:xfrm>
            <a:off x="6783869" y="4005263"/>
            <a:ext cx="2169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400" b="1" dirty="0"/>
              <a:t>Clase Genero</a:t>
            </a:r>
            <a:endParaRPr lang="es-UY" sz="2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12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5809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Operación</a:t>
            </a:r>
            <a:endParaRPr lang="es-UY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93925"/>
            <a:ext cx="7661275" cy="4114800"/>
          </a:xfrm>
        </p:spPr>
        <p:txBody>
          <a:bodyPr/>
          <a:lstStyle/>
          <a:p>
            <a:pPr eaLnBrk="1" hangingPunct="1"/>
            <a:r>
              <a:rPr lang="es-ES_tradnl"/>
              <a:t>Es una </a:t>
            </a:r>
            <a:r>
              <a:rPr lang="es-ES_tradnl" u="sng"/>
              <a:t>especificación</a:t>
            </a:r>
            <a:r>
              <a:rPr lang="es-ES_tradnl"/>
              <a:t> de una transformación o consulta que un objeto puede ser llamado a ejecutar</a:t>
            </a:r>
          </a:p>
          <a:p>
            <a:pPr eaLnBrk="1" hangingPunct="1"/>
            <a:r>
              <a:rPr lang="es-ES_tradnl"/>
              <a:t>Tiene asociada un nombre, una lista de parámetros y un tipo de retorno</a:t>
            </a:r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13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7885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Método</a:t>
            </a:r>
            <a:endParaRPr lang="es-UY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93925"/>
            <a:ext cx="7661275" cy="4114800"/>
          </a:xfrm>
        </p:spPr>
        <p:txBody>
          <a:bodyPr/>
          <a:lstStyle/>
          <a:p>
            <a:pPr eaLnBrk="1" hangingPunct="1"/>
            <a:r>
              <a:rPr lang="es-ES_tradnl"/>
              <a:t>Es la </a:t>
            </a:r>
            <a:r>
              <a:rPr lang="es-ES_tradnl" u="sng"/>
              <a:t>implementación</a:t>
            </a:r>
            <a:r>
              <a:rPr lang="es-ES_tradnl"/>
              <a:t> de una operación para una determinada clase</a:t>
            </a:r>
          </a:p>
          <a:p>
            <a:pPr eaLnBrk="1" hangingPunct="1"/>
            <a:r>
              <a:rPr lang="es-ES_tradnl"/>
              <a:t>Especifica el algoritmo o procedimiento que genera el resultado o efecto de la operación</a:t>
            </a:r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14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167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828561" y="1815793"/>
            <a:ext cx="4915128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6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2600" dirty="0">
                <a:latin typeface="Lucida Console" pitchFamily="49" charset="0"/>
              </a:rPr>
              <a:t> Genero {</a:t>
            </a:r>
          </a:p>
          <a:p>
            <a:pPr eaLnBrk="1" hangingPunct="1"/>
            <a:r>
              <a:rPr lang="es-ES_tradnl" sz="2600" dirty="0" err="1">
                <a:latin typeface="Lucida Console" pitchFamily="49" charset="0"/>
              </a:rPr>
              <a:t>private</a:t>
            </a:r>
            <a:r>
              <a:rPr lang="es-ES_tradnl" sz="2600" dirty="0">
                <a:latin typeface="Lucida Console" pitchFamily="49" charset="0"/>
              </a:rPr>
              <a:t>:</a:t>
            </a:r>
          </a:p>
          <a:p>
            <a:pPr eaLnBrk="1" hangingPunct="1"/>
            <a:r>
              <a:rPr lang="es-ES_tradnl" sz="2600" dirty="0">
                <a:latin typeface="Lucida Console" pitchFamily="49" charset="0"/>
              </a:rPr>
              <a:t>	</a:t>
            </a:r>
            <a:r>
              <a:rPr lang="es-ES_tradnl" sz="2600" dirty="0" err="1">
                <a:latin typeface="Lucida Console" pitchFamily="49" charset="0"/>
              </a:rPr>
              <a:t>string</a:t>
            </a:r>
            <a:r>
              <a:rPr lang="es-ES_tradnl" sz="2600" dirty="0">
                <a:latin typeface="Lucida Console" pitchFamily="49" charset="0"/>
              </a:rPr>
              <a:t> nombre;</a:t>
            </a:r>
          </a:p>
          <a:p>
            <a:pPr eaLnBrk="1" hangingPunct="1"/>
            <a:r>
              <a:rPr lang="es-ES_tradnl" sz="2600" dirty="0" err="1">
                <a:latin typeface="Lucida Console" pitchFamily="49" charset="0"/>
              </a:rPr>
              <a:t>public</a:t>
            </a:r>
            <a:r>
              <a:rPr lang="es-ES_tradnl" sz="2600" dirty="0">
                <a:latin typeface="Lucida Console" pitchFamily="49" charset="0"/>
              </a:rPr>
              <a:t>:</a:t>
            </a:r>
          </a:p>
          <a:p>
            <a:pPr eaLnBrk="1" hangingPunct="1"/>
            <a:r>
              <a:rPr lang="es-ES_tradnl" sz="2600" dirty="0">
                <a:latin typeface="Lucida Console" pitchFamily="49" charset="0"/>
              </a:rPr>
              <a:t>	</a:t>
            </a:r>
            <a:r>
              <a:rPr lang="es-ES_tradnl" sz="2600" dirty="0" err="1">
                <a:latin typeface="Lucida Console" pitchFamily="49" charset="0"/>
              </a:rPr>
              <a:t>string</a:t>
            </a:r>
            <a:r>
              <a:rPr lang="es-ES_tradnl" sz="2600" dirty="0">
                <a:latin typeface="Lucida Console" pitchFamily="49" charset="0"/>
              </a:rPr>
              <a:t> </a:t>
            </a:r>
            <a:r>
              <a:rPr lang="es-ES_tradnl" sz="2600" dirty="0" err="1">
                <a:latin typeface="Lucida Console" pitchFamily="49" charset="0"/>
              </a:rPr>
              <a:t>getNombre</a:t>
            </a:r>
            <a:r>
              <a:rPr lang="es-ES_tradnl" sz="2600" dirty="0">
                <a:latin typeface="Lucida Console" pitchFamily="49" charset="0"/>
              </a:rPr>
              <a:t>();</a:t>
            </a:r>
          </a:p>
          <a:p>
            <a:pPr eaLnBrk="1" hangingPunct="1"/>
            <a:r>
              <a:rPr lang="es-ES_tradnl" sz="2600" dirty="0">
                <a:latin typeface="Lucida Console" pitchFamily="49" charset="0"/>
              </a:rPr>
              <a:t>};</a:t>
            </a:r>
            <a:endParaRPr lang="es-UY" sz="2600" dirty="0">
              <a:latin typeface="Lucida Console" pitchFamily="49" charset="0"/>
            </a:endParaRPr>
          </a:p>
        </p:txBody>
      </p:sp>
      <p:sp>
        <p:nvSpPr>
          <p:cNvPr id="194582" name="AutoShape 22" descr="Wide downward diagonal"/>
          <p:cNvSpPr>
            <a:spLocks noChangeArrowheads="1"/>
          </p:cNvSpPr>
          <p:nvPr/>
        </p:nvSpPr>
        <p:spPr bwMode="auto">
          <a:xfrm>
            <a:off x="755576" y="4365104"/>
            <a:ext cx="7128792" cy="1584003"/>
          </a:xfrm>
          <a:prstGeom prst="roundRect">
            <a:avLst>
              <a:gd name="adj" fmla="val 9338"/>
            </a:avLst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/>
              <a:t>Operación y Método</a:t>
            </a:r>
            <a:endParaRPr lang="es-UY" dirty="0"/>
          </a:p>
        </p:txBody>
      </p:sp>
      <p:sp>
        <p:nvSpPr>
          <p:cNvPr id="194584" name="Text Box 24"/>
          <p:cNvSpPr txBox="1">
            <a:spLocks noChangeArrowheads="1"/>
          </p:cNvSpPr>
          <p:nvPr/>
        </p:nvSpPr>
        <p:spPr bwMode="auto">
          <a:xfrm>
            <a:off x="4030663" y="5548997"/>
            <a:ext cx="46891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000" dirty="0"/>
              <a:t>Método para </a:t>
            </a:r>
            <a:r>
              <a:rPr lang="es-ES_tradnl" sz="2000" dirty="0" err="1">
                <a:latin typeface="Lucida Console" pitchFamily="49" charset="0"/>
              </a:rPr>
              <a:t>getNombre</a:t>
            </a:r>
            <a:r>
              <a:rPr lang="es-ES_tradnl" sz="2000" dirty="0">
                <a:latin typeface="Lucida Console" pitchFamily="49" charset="0"/>
              </a:rPr>
              <a:t>()</a:t>
            </a:r>
            <a:r>
              <a:rPr lang="es-ES_tradnl" sz="2000" dirty="0"/>
              <a:t> </a:t>
            </a:r>
            <a:r>
              <a:rPr lang="es-ES_tradnl" sz="2000" dirty="0">
                <a:latin typeface="Lucida Console" pitchFamily="49" charset="0"/>
              </a:rPr>
              <a:t>en</a:t>
            </a:r>
            <a:r>
              <a:rPr lang="es-ES_tradnl" sz="2000" dirty="0"/>
              <a:t> Genero</a:t>
            </a:r>
            <a:endParaRPr lang="es-UY" sz="2000" dirty="0"/>
          </a:p>
        </p:txBody>
      </p:sp>
      <p:sp>
        <p:nvSpPr>
          <p:cNvPr id="194586" name="Text Box 26"/>
          <p:cNvSpPr txBox="1">
            <a:spLocks noChangeArrowheads="1"/>
          </p:cNvSpPr>
          <p:nvPr/>
        </p:nvSpPr>
        <p:spPr bwMode="auto">
          <a:xfrm>
            <a:off x="6270327" y="2988784"/>
            <a:ext cx="123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dirty="0"/>
              <a:t>Operación</a:t>
            </a:r>
            <a:endParaRPr lang="es-UY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5583107" y="3223224"/>
            <a:ext cx="717550" cy="214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3286125" y="5500688"/>
            <a:ext cx="744538" cy="374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15</a:t>
            </a:fld>
            <a:endParaRPr lang="es-UY"/>
          </a:p>
        </p:txBody>
      </p:sp>
      <p:sp>
        <p:nvSpPr>
          <p:cNvPr id="2" name="Rectangle 1"/>
          <p:cNvSpPr/>
          <p:nvPr/>
        </p:nvSpPr>
        <p:spPr>
          <a:xfrm>
            <a:off x="828561" y="4426321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 err="1">
                <a:latin typeface="Lucida Console" pitchFamily="49" charset="0"/>
              </a:rPr>
              <a:t>string</a:t>
            </a:r>
            <a:r>
              <a:rPr lang="es-ES_tradnl" sz="2400" dirty="0">
                <a:latin typeface="Lucida Console" pitchFamily="49" charset="0"/>
              </a:rPr>
              <a:t> Genero::</a:t>
            </a:r>
            <a:r>
              <a:rPr lang="es-ES_tradnl" sz="2400" dirty="0" err="1">
                <a:latin typeface="Lucida Console" pitchFamily="49" charset="0"/>
              </a:rPr>
              <a:t>getNombre</a:t>
            </a:r>
            <a:r>
              <a:rPr lang="es-ES_tradnl" sz="2400" dirty="0">
                <a:latin typeface="Lucida Console" pitchFamily="49" charset="0"/>
              </a:rPr>
              <a:t>(){</a:t>
            </a:r>
          </a:p>
          <a:p>
            <a:r>
              <a:rPr lang="es-ES_tradnl" sz="2400" dirty="0">
                <a:latin typeface="Lucida Console" pitchFamily="49" charset="0"/>
              </a:rPr>
              <a:t>  </a:t>
            </a:r>
            <a:r>
              <a:rPr lang="es-ES_tradnl" sz="2400" dirty="0" err="1">
                <a:latin typeface="Lucida Console" pitchFamily="49" charset="0"/>
              </a:rPr>
              <a:t>return</a:t>
            </a:r>
            <a:r>
              <a:rPr lang="es-ES_tradnl" sz="2400" dirty="0">
                <a:latin typeface="Lucida Console" pitchFamily="49" charset="0"/>
              </a:rPr>
              <a:t> "</a:t>
            </a:r>
            <a:r>
              <a:rPr lang="es-ES_tradnl" sz="2400" dirty="0">
                <a:solidFill>
                  <a:schemeClr val="accent4">
                    <a:lumMod val="50000"/>
                  </a:schemeClr>
                </a:solidFill>
                <a:latin typeface="Lucida Console" pitchFamily="49" charset="0"/>
              </a:rPr>
              <a:t>el genero es</a:t>
            </a:r>
            <a:r>
              <a:rPr lang="es-ES_tradnl" sz="2400" dirty="0">
                <a:latin typeface="Lucida Console" pitchFamily="49" charset="0"/>
              </a:rPr>
              <a:t>" + nombre;</a:t>
            </a:r>
            <a:endParaRPr lang="es-ES_tradnl" sz="2400" dirty="0">
              <a:solidFill>
                <a:srgbClr val="008000"/>
              </a:solidFill>
              <a:latin typeface="Lucida Console" pitchFamily="49" charset="0"/>
            </a:endParaRPr>
          </a:p>
          <a:p>
            <a:r>
              <a:rPr lang="es-ES_tradnl" sz="24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633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2" grpId="0"/>
      <p:bldP spid="194584" grpId="0"/>
      <p:bldP spid="194586" grpId="0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Estado</a:t>
            </a:r>
            <a:endParaRPr lang="es-UY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1200"/>
            <a:ext cx="7661275" cy="4114800"/>
          </a:xfrm>
        </p:spPr>
        <p:txBody>
          <a:bodyPr/>
          <a:lstStyle/>
          <a:p>
            <a:pPr eaLnBrk="1" hangingPunct="1"/>
            <a:r>
              <a:rPr lang="es-ES_tradnl"/>
              <a:t>El estado de una instancia almacena los efectos de las operaciones</a:t>
            </a:r>
          </a:p>
          <a:p>
            <a:pPr eaLnBrk="1" hangingPunct="1"/>
            <a:r>
              <a:rPr lang="es-ES_tradnl"/>
              <a:t>Está implementado por</a:t>
            </a:r>
          </a:p>
          <a:p>
            <a:pPr lvl="1" eaLnBrk="1" hangingPunct="1"/>
            <a:r>
              <a:rPr lang="es-ES_tradnl"/>
              <a:t>Su conjunto de atributos </a:t>
            </a:r>
          </a:p>
          <a:p>
            <a:pPr lvl="1" eaLnBrk="1" hangingPunct="1"/>
            <a:r>
              <a:rPr lang="es-ES_tradnl"/>
              <a:t>Su conjunto de </a:t>
            </a:r>
            <a:r>
              <a:rPr lang="es-ES_tradnl">
                <a:solidFill>
                  <a:srgbClr val="426098"/>
                </a:solidFill>
              </a:rPr>
              <a:t>links</a:t>
            </a:r>
          </a:p>
          <a:p>
            <a:pPr eaLnBrk="1" hangingPunct="1"/>
            <a:r>
              <a:rPr lang="es-UY"/>
              <a:t>Es el valor de todos los atributos y links de un objeto en un instante dado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16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58375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Comportamiento</a:t>
            </a:r>
            <a:endParaRPr lang="es-UY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2193925"/>
            <a:ext cx="7661275" cy="4114800"/>
          </a:xfrm>
        </p:spPr>
        <p:txBody>
          <a:bodyPr/>
          <a:lstStyle/>
          <a:p>
            <a:pPr eaLnBrk="1" hangingPunct="1"/>
            <a:r>
              <a:rPr lang="es-ES_tradnl"/>
              <a:t>Es el efecto observable de una operación, incluyendo su resultado</a:t>
            </a:r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17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9399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eaLnBrk="1" hangingPunct="1"/>
            <a:r>
              <a:rPr lang="es-ES_tradnl" dirty="0"/>
              <a:t>Acceso a Propiedades</a:t>
            </a:r>
            <a:endParaRPr lang="es-UY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773238"/>
            <a:ext cx="8135937" cy="46799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S_tradnl" sz="2800" dirty="0"/>
              <a:t>Las propiedades de una clase tienen aplicadas calificadores de acceso</a:t>
            </a:r>
          </a:p>
          <a:p>
            <a:pPr eaLnBrk="1" hangingPunct="1"/>
            <a:r>
              <a:rPr lang="es-ES_tradnl" sz="2800" dirty="0"/>
              <a:t>En C++ una propiedad de un objeto calificada con:</a:t>
            </a:r>
          </a:p>
          <a:p>
            <a:pPr lvl="1" eaLnBrk="1" hangingPunct="1"/>
            <a:r>
              <a:rPr lang="es-ES_tradnl" sz="2400" b="1" dirty="0" err="1">
                <a:latin typeface="Lucida Console" pitchFamily="49" charset="0"/>
              </a:rPr>
              <a:t>public</a:t>
            </a:r>
            <a:r>
              <a:rPr lang="es-ES_tradnl" sz="2400" dirty="0"/>
              <a:t>: puede ser accedida desde cualquier punto desde el cual se tenga visibilidad sobre el objeto</a:t>
            </a:r>
          </a:p>
          <a:p>
            <a:pPr lvl="1" eaLnBrk="1" hangingPunct="1"/>
            <a:r>
              <a:rPr lang="es-ES_tradnl" sz="2400" b="1" dirty="0" err="1">
                <a:latin typeface="Lucida Console" pitchFamily="49" charset="0"/>
              </a:rPr>
              <a:t>private</a:t>
            </a:r>
            <a:r>
              <a:rPr lang="es-ES_tradnl" sz="2400" dirty="0"/>
              <a:t>: puede ser accedida solamente desde los métodos de la propia clase</a:t>
            </a:r>
          </a:p>
          <a:p>
            <a:pPr lvl="1"/>
            <a:r>
              <a:rPr lang="es-ES_tradnl" b="1" dirty="0" err="1">
                <a:latin typeface="Lucida Console" pitchFamily="49" charset="0"/>
              </a:rPr>
              <a:t>protected</a:t>
            </a:r>
            <a:r>
              <a:rPr lang="es-ES_tradnl" dirty="0"/>
              <a:t>: en C++ permite visibilidad a la clase y su derivada</a:t>
            </a:r>
          </a:p>
          <a:p>
            <a:pPr eaLnBrk="1" hangingPunct="1"/>
            <a:r>
              <a:rPr lang="es-ES_tradnl" sz="2800" dirty="0"/>
              <a:t>Otros lenguajes pueden definir diferentes tipos de acceso</a:t>
            </a:r>
            <a:endParaRPr lang="es-UY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18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17970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pPr eaLnBrk="1" hangingPunct="1"/>
            <a:r>
              <a:rPr lang="es-ES_tradnl" dirty="0"/>
              <a:t>Acceso a Propiedades (2)</a:t>
            </a:r>
            <a:endParaRPr lang="es-UY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196752"/>
            <a:ext cx="7632848" cy="1092200"/>
          </a:xfrm>
        </p:spPr>
        <p:txBody>
          <a:bodyPr/>
          <a:lstStyle/>
          <a:p>
            <a:pPr eaLnBrk="1" hangingPunct="1"/>
            <a:r>
              <a:rPr lang="es-ES_tradnl" sz="2800" dirty="0"/>
              <a:t>Los atributos deberían ser privados y las operaciones públicas:</a:t>
            </a:r>
            <a:endParaRPr lang="es-UY" sz="2800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57952" y="2060848"/>
            <a:ext cx="417614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dirty="0">
                <a:latin typeface="Lucida Console" pitchFamily="49" charset="0"/>
              </a:rPr>
              <a:t> Genero {</a:t>
            </a:r>
          </a:p>
          <a:p>
            <a:pPr eaLnBrk="1" hangingPunct="1"/>
            <a:r>
              <a:rPr lang="es-ES_tradnl" dirty="0">
                <a:latin typeface="Lucida Console" pitchFamily="49" charset="0"/>
              </a:rPr>
              <a:t>	</a:t>
            </a:r>
            <a:r>
              <a:rPr lang="es-ES_tradnl" dirty="0" err="1">
                <a:solidFill>
                  <a:srgbClr val="0033CC"/>
                </a:solidFill>
                <a:latin typeface="Lucida Console" pitchFamily="49" charset="0"/>
              </a:rPr>
              <a:t>private</a:t>
            </a:r>
            <a:r>
              <a:rPr lang="es-ES_tradnl" dirty="0">
                <a:solidFill>
                  <a:srgbClr val="0033CC"/>
                </a:solidFill>
                <a:latin typeface="Lucida Console" pitchFamily="49" charset="0"/>
              </a:rPr>
              <a:t>:</a:t>
            </a:r>
          </a:p>
          <a:p>
            <a:pPr eaLnBrk="1" hangingPunct="1"/>
            <a:r>
              <a:rPr lang="es-ES_tradnl" dirty="0">
                <a:solidFill>
                  <a:srgbClr val="0033CC"/>
                </a:solidFill>
                <a:latin typeface="Lucida Console" pitchFamily="49" charset="0"/>
              </a:rPr>
              <a:t>	   </a:t>
            </a:r>
            <a:r>
              <a:rPr lang="es-ES_tradnl" dirty="0" err="1">
                <a:latin typeface="Lucida Console" pitchFamily="49" charset="0"/>
              </a:rPr>
              <a:t>string</a:t>
            </a:r>
            <a:r>
              <a:rPr lang="es-ES_tradnl" dirty="0">
                <a:latin typeface="Lucida Console" pitchFamily="49" charset="0"/>
              </a:rPr>
              <a:t> nombre;</a:t>
            </a:r>
          </a:p>
          <a:p>
            <a:pPr eaLnBrk="1" hangingPunct="1"/>
            <a:endParaRPr lang="es-ES_tradnl" dirty="0">
              <a:latin typeface="Lucida Console" pitchFamily="49" charset="0"/>
            </a:endParaRPr>
          </a:p>
          <a:p>
            <a:pPr eaLnBrk="1" hangingPunct="1"/>
            <a:r>
              <a:rPr lang="es-ES_tradnl" dirty="0">
                <a:latin typeface="Lucida Console" pitchFamily="49" charset="0"/>
              </a:rPr>
              <a:t>	</a:t>
            </a:r>
            <a:r>
              <a:rPr lang="es-ES_tradnl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_tradnl" dirty="0">
                <a:solidFill>
                  <a:srgbClr val="0033CC"/>
                </a:solidFill>
                <a:latin typeface="Lucida Console" pitchFamily="49" charset="0"/>
              </a:rPr>
              <a:t>:</a:t>
            </a:r>
          </a:p>
          <a:p>
            <a:pPr eaLnBrk="1" hangingPunct="1"/>
            <a:r>
              <a:rPr lang="es-ES_tradnl" dirty="0">
                <a:solidFill>
                  <a:srgbClr val="0033CC"/>
                </a:solidFill>
                <a:latin typeface="Lucida Console" pitchFamily="49" charset="0"/>
              </a:rPr>
              <a:t>	   </a:t>
            </a:r>
            <a:r>
              <a:rPr lang="es-ES_tradnl" dirty="0" err="1">
                <a:latin typeface="Lucida Console" pitchFamily="49" charset="0"/>
              </a:rPr>
              <a:t>string</a:t>
            </a:r>
            <a:r>
              <a:rPr lang="es-ES_tradnl" dirty="0">
                <a:latin typeface="Lucida Console" pitchFamily="49" charset="0"/>
              </a:rPr>
              <a:t> </a:t>
            </a:r>
            <a:r>
              <a:rPr lang="es-ES_tradnl" dirty="0" err="1">
                <a:latin typeface="Lucida Console" pitchFamily="49" charset="0"/>
              </a:rPr>
              <a:t>getNombre</a:t>
            </a:r>
            <a:r>
              <a:rPr lang="es-ES_tradnl" dirty="0">
                <a:latin typeface="Lucida Console" pitchFamily="49" charset="0"/>
              </a:rPr>
              <a:t>();</a:t>
            </a:r>
          </a:p>
          <a:p>
            <a:pPr eaLnBrk="1" hangingPunct="1"/>
            <a:r>
              <a:rPr lang="es-ES_tradnl" dirty="0">
                <a:latin typeface="Lucida Console" pitchFamily="49" charset="0"/>
              </a:rPr>
              <a:t>};</a:t>
            </a:r>
          </a:p>
          <a:p>
            <a:pPr eaLnBrk="1" hangingPunct="1"/>
            <a:r>
              <a:rPr lang="es-ES_tradnl" dirty="0" err="1">
                <a:latin typeface="Lucida Console" pitchFamily="49" charset="0"/>
              </a:rPr>
              <a:t>string</a:t>
            </a:r>
            <a:r>
              <a:rPr lang="es-ES_tradnl" dirty="0">
                <a:latin typeface="Lucida Console" pitchFamily="49" charset="0"/>
              </a:rPr>
              <a:t> Genero::</a:t>
            </a:r>
            <a:r>
              <a:rPr lang="es-ES_tradnl" dirty="0" err="1">
                <a:latin typeface="Lucida Console" pitchFamily="49" charset="0"/>
              </a:rPr>
              <a:t>getNombre</a:t>
            </a:r>
            <a:r>
              <a:rPr lang="es-ES_tradnl" dirty="0">
                <a:latin typeface="Lucida Console" pitchFamily="49" charset="0"/>
              </a:rPr>
              <a:t>() {</a:t>
            </a:r>
          </a:p>
          <a:p>
            <a:pPr eaLnBrk="1" hangingPunct="1"/>
            <a:r>
              <a:rPr lang="es-ES_tradnl" dirty="0">
                <a:latin typeface="Lucida Console" pitchFamily="49" charset="0"/>
              </a:rPr>
              <a:t>	</a:t>
            </a:r>
            <a:r>
              <a:rPr lang="es-ES_tradnl" dirty="0" err="1">
                <a:latin typeface="Lucida Console" pitchFamily="49" charset="0"/>
              </a:rPr>
              <a:t>return</a:t>
            </a:r>
            <a:r>
              <a:rPr lang="es-ES_tradnl" dirty="0">
                <a:latin typeface="Lucida Console" pitchFamily="49" charset="0"/>
              </a:rPr>
              <a:t> nombre;</a:t>
            </a:r>
          </a:p>
          <a:p>
            <a:pPr eaLnBrk="1" hangingPunct="1"/>
            <a:r>
              <a:rPr lang="es-ES_tradnl" dirty="0">
                <a:latin typeface="Lucida Console" pitchFamily="49" charset="0"/>
              </a:rPr>
              <a:t>}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057952" y="4869160"/>
            <a:ext cx="72009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000" dirty="0">
                <a:latin typeface="Lucida Console" pitchFamily="49" charset="0"/>
              </a:rPr>
              <a:t>Genero *g = …;</a:t>
            </a:r>
          </a:p>
          <a:p>
            <a:pPr eaLnBrk="1" hangingPunct="1"/>
            <a:r>
              <a:rPr lang="es-ES_tradnl" sz="2000" dirty="0">
                <a:solidFill>
                  <a:srgbClr val="008000"/>
                </a:solidFill>
                <a:latin typeface="Lucida Console" pitchFamily="49" charset="0"/>
              </a:rPr>
              <a:t>// código no válido fuera de la clase</a:t>
            </a:r>
            <a:endParaRPr lang="es-ES_tradnl" sz="2000" dirty="0">
              <a:latin typeface="Lucida Console" pitchFamily="49" charset="0"/>
            </a:endParaRP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g-&gt;nombre		</a:t>
            </a:r>
          </a:p>
          <a:p>
            <a:pPr eaLnBrk="1" hangingPunct="1"/>
            <a:r>
              <a:rPr lang="es-ES_tradnl" sz="2000" dirty="0">
                <a:solidFill>
                  <a:srgbClr val="008000"/>
                </a:solidFill>
                <a:latin typeface="Lucida Console" pitchFamily="49" charset="0"/>
              </a:rPr>
              <a:t>// código válido</a:t>
            </a:r>
            <a:endParaRPr lang="es-UY" sz="2000" dirty="0">
              <a:latin typeface="Lucida Console" pitchFamily="49" charset="0"/>
            </a:endParaRP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c-&gt;</a:t>
            </a:r>
            <a:r>
              <a:rPr lang="es-ES_tradnl" sz="2000" dirty="0" err="1">
                <a:latin typeface="Lucida Console" pitchFamily="49" charset="0"/>
              </a:rPr>
              <a:t>getNombre</a:t>
            </a:r>
            <a:r>
              <a:rPr lang="es-ES_tradnl" sz="2000" dirty="0">
                <a:latin typeface="Lucida Console" pitchFamily="49" charset="0"/>
              </a:rPr>
              <a:t>()	</a:t>
            </a:r>
            <a:endParaRPr lang="es-UY" sz="2000" dirty="0">
              <a:latin typeface="Lucida Console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19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3194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Contenido</a:t>
            </a:r>
            <a:endParaRPr lang="es-UY"/>
          </a:p>
        </p:txBody>
      </p:sp>
      <p:sp>
        <p:nvSpPr>
          <p:cNvPr id="614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55650" y="1981200"/>
            <a:ext cx="7661275" cy="4114800"/>
          </a:xfrm>
        </p:spPr>
        <p:txBody>
          <a:bodyPr/>
          <a:lstStyle/>
          <a:p>
            <a:pPr eaLnBrk="1" hangingPunct="1"/>
            <a:r>
              <a:rPr lang="es-ES_tradnl"/>
              <a:t>Construcciones Básicas</a:t>
            </a:r>
          </a:p>
          <a:p>
            <a:pPr eaLnBrk="1" hangingPunct="1"/>
            <a:r>
              <a:rPr lang="es-ES_tradnl"/>
              <a:t>Relaciones</a:t>
            </a:r>
          </a:p>
          <a:p>
            <a:pPr eaLnBrk="1" hangingPunct="1"/>
            <a:r>
              <a:rPr lang="es-ES_tradnl"/>
              <a:t>Despacho</a:t>
            </a:r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63059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Data Type</a:t>
            </a:r>
            <a:endParaRPr lang="es-UY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06588"/>
            <a:ext cx="76612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dirty="0"/>
              <a:t>Es un descriptor de un conjunto de valores que </a:t>
            </a:r>
            <a:r>
              <a:rPr lang="es-ES_tradnl" u="sng" dirty="0"/>
              <a:t>carecen de identidad</a:t>
            </a:r>
          </a:p>
          <a:p>
            <a:pPr eaLnBrk="1" hangingPunct="1">
              <a:lnSpc>
                <a:spcPct val="90000"/>
              </a:lnSpc>
            </a:pPr>
            <a:r>
              <a:rPr lang="es-ES_tradnl" dirty="0"/>
              <a:t>Data </a:t>
            </a:r>
            <a:r>
              <a:rPr lang="es-ES_tradnl" dirty="0" err="1"/>
              <a:t>types</a:t>
            </a:r>
            <a:r>
              <a:rPr lang="es-ES_tradnl" dirty="0"/>
              <a:t> pueden ser tipos primitivos predefinidos como: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 err="1"/>
              <a:t>Strings</a:t>
            </a:r>
            <a:endParaRPr lang="es-ES_tradnl" dirty="0"/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Números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Fechas</a:t>
            </a:r>
          </a:p>
          <a:p>
            <a:pPr eaLnBrk="1" hangingPunct="1">
              <a:lnSpc>
                <a:spcPct val="90000"/>
              </a:lnSpc>
            </a:pPr>
            <a:r>
              <a:rPr lang="es-ES_tradnl" dirty="0"/>
              <a:t>También tipos definidos por el usuario, como enumerados</a:t>
            </a:r>
            <a:endParaRPr lang="es-UY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20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47843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Data Type (2)</a:t>
            </a:r>
            <a:endParaRPr lang="es-UY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661275" cy="4114800"/>
          </a:xfrm>
        </p:spPr>
        <p:txBody>
          <a:bodyPr/>
          <a:lstStyle/>
          <a:p>
            <a:pPr eaLnBrk="1" hangingPunct="1"/>
            <a:r>
              <a:rPr lang="es-ES_tradnl" dirty="0"/>
              <a:t>Muchos lenguajes de programación no tienen una construcción específica para data </a:t>
            </a:r>
            <a:r>
              <a:rPr lang="es-ES_tradnl" dirty="0" err="1"/>
              <a:t>types</a:t>
            </a:r>
            <a:endParaRPr lang="es-ES_tradnl" dirty="0"/>
          </a:p>
          <a:p>
            <a:pPr eaLnBrk="1" hangingPunct="1"/>
            <a:r>
              <a:rPr lang="es-ES_tradnl" dirty="0"/>
              <a:t>En esos casos se implementan como clases:</a:t>
            </a:r>
          </a:p>
          <a:p>
            <a:pPr lvl="1" eaLnBrk="1" hangingPunct="1"/>
            <a:r>
              <a:rPr lang="es-ES_tradnl" dirty="0"/>
              <a:t>Sus instancias serían formalmente objetos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21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52763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_tradnl"/>
              <a:t>Data Type (3)</a:t>
            </a:r>
            <a:endParaRPr lang="es-UY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006475" y="1916113"/>
            <a:ext cx="7661072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UY" sz="22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UY" sz="2200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r>
              <a:rPr lang="es-UY" sz="2200" dirty="0">
                <a:latin typeface="Lucida Console" pitchFamily="49" charset="0"/>
              </a:rPr>
              <a:t>Complejo {</a:t>
            </a:r>
          </a:p>
          <a:p>
            <a:pPr eaLnBrk="1" hangingPunct="1"/>
            <a:r>
              <a:rPr lang="es-UY" sz="2200" dirty="0" err="1">
                <a:solidFill>
                  <a:srgbClr val="0033CC"/>
                </a:solidFill>
                <a:latin typeface="Lucida Console" pitchFamily="49" charset="0"/>
              </a:rPr>
              <a:t>private</a:t>
            </a:r>
            <a:r>
              <a:rPr lang="es-UY" sz="2200" dirty="0">
                <a:latin typeface="Lucida Console" pitchFamily="49" charset="0"/>
              </a:rPr>
              <a:t>:</a:t>
            </a:r>
          </a:p>
          <a:p>
            <a:pPr eaLnBrk="1" hangingPunct="1"/>
            <a:r>
              <a:rPr lang="es-UY" sz="2200" dirty="0">
                <a:latin typeface="Lucida Console" pitchFamily="49" charset="0"/>
              </a:rPr>
              <a:t>   </a:t>
            </a:r>
            <a:r>
              <a:rPr lang="es-UY" sz="2200" dirty="0" err="1">
                <a:latin typeface="Lucida Console" pitchFamily="49" charset="0"/>
              </a:rPr>
              <a:t>float</a:t>
            </a:r>
            <a:r>
              <a:rPr lang="es-UY" sz="2200" dirty="0">
                <a:latin typeface="Lucida Console" pitchFamily="49" charset="0"/>
              </a:rPr>
              <a:t> i, j;</a:t>
            </a:r>
          </a:p>
          <a:p>
            <a:pPr eaLnBrk="1" hangingPunct="1"/>
            <a:r>
              <a:rPr lang="es-UY" sz="2200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UY" sz="2200" dirty="0">
                <a:latin typeface="Lucida Console" pitchFamily="49" charset="0"/>
              </a:rPr>
              <a:t>:</a:t>
            </a:r>
          </a:p>
          <a:p>
            <a:pPr eaLnBrk="1" hangingPunct="1"/>
            <a:r>
              <a:rPr lang="es-UY" sz="2200" dirty="0">
                <a:latin typeface="Lucida Console" pitchFamily="49" charset="0"/>
              </a:rPr>
              <a:t>    Complejo (</a:t>
            </a:r>
            <a:r>
              <a:rPr lang="es-UY" sz="2200" dirty="0" err="1">
                <a:latin typeface="Lucida Console" pitchFamily="49" charset="0"/>
              </a:rPr>
              <a:t>int</a:t>
            </a:r>
            <a:r>
              <a:rPr lang="es-UY" sz="2200" dirty="0">
                <a:latin typeface="Lucida Console" pitchFamily="49" charset="0"/>
              </a:rPr>
              <a:t> i, </a:t>
            </a:r>
            <a:r>
              <a:rPr lang="es-UY" sz="2200" dirty="0" err="1">
                <a:latin typeface="Lucida Console" pitchFamily="49" charset="0"/>
              </a:rPr>
              <a:t>int</a:t>
            </a:r>
            <a:r>
              <a:rPr lang="es-UY" sz="2200" dirty="0">
                <a:latin typeface="Lucida Console" pitchFamily="49" charset="0"/>
              </a:rPr>
              <a:t> j); </a:t>
            </a:r>
          </a:p>
          <a:p>
            <a:pPr eaLnBrk="1" hangingPunct="1"/>
            <a:r>
              <a:rPr lang="es-UY" sz="2200" dirty="0">
                <a:latin typeface="Lucida Console" pitchFamily="49" charset="0"/>
              </a:rPr>
              <a:t>    Complejo </a:t>
            </a:r>
            <a:r>
              <a:rPr lang="es-UY" sz="2200" dirty="0" err="1">
                <a:latin typeface="Lucida Console" pitchFamily="49" charset="0"/>
              </a:rPr>
              <a:t>operator</a:t>
            </a:r>
            <a:r>
              <a:rPr lang="es-UY" sz="2200" dirty="0">
                <a:latin typeface="Lucida Console" pitchFamily="49" charset="0"/>
              </a:rPr>
              <a:t>+ (Complejo &amp;);</a:t>
            </a:r>
          </a:p>
          <a:p>
            <a:pPr eaLnBrk="1" hangingPunct="1"/>
            <a:r>
              <a:rPr lang="es-UY" sz="2200" dirty="0">
                <a:latin typeface="Lucida Console" pitchFamily="49" charset="0"/>
              </a:rPr>
              <a:t>    </a:t>
            </a:r>
            <a:r>
              <a:rPr lang="es-UY" sz="2200" dirty="0">
                <a:solidFill>
                  <a:schemeClr val="accent5">
                    <a:lumMod val="75000"/>
                  </a:schemeClr>
                </a:solidFill>
                <a:latin typeface="Lucida Console" pitchFamily="49" charset="0"/>
              </a:rPr>
              <a:t>// ... ...</a:t>
            </a:r>
          </a:p>
          <a:p>
            <a:pPr eaLnBrk="1" hangingPunct="1"/>
            <a:r>
              <a:rPr lang="es-UY" sz="2200" dirty="0">
                <a:latin typeface="Lucida Console" pitchFamily="49" charset="0"/>
              </a:rPr>
              <a:t>};</a:t>
            </a:r>
          </a:p>
          <a:p>
            <a:pPr eaLnBrk="1" hangingPunct="1"/>
            <a:endParaRPr lang="es-UY" sz="2200" dirty="0">
              <a:latin typeface="Lucida Console" pitchFamily="49" charset="0"/>
            </a:endParaRPr>
          </a:p>
          <a:p>
            <a:pPr eaLnBrk="1" hangingPunct="1"/>
            <a:r>
              <a:rPr lang="es-UY" sz="2200" dirty="0">
                <a:latin typeface="Lucida Console" pitchFamily="49" charset="0"/>
              </a:rPr>
              <a:t>Complejo </a:t>
            </a:r>
            <a:r>
              <a:rPr lang="es-UY" sz="2200" dirty="0" err="1">
                <a:latin typeface="Lucida Console" pitchFamily="49" charset="0"/>
              </a:rPr>
              <a:t>operator</a:t>
            </a:r>
            <a:r>
              <a:rPr lang="es-UY" sz="2200" dirty="0">
                <a:latin typeface="Lucida Console" pitchFamily="49" charset="0"/>
              </a:rPr>
              <a:t> -(Complejo i, Complejo d);</a:t>
            </a:r>
          </a:p>
          <a:p>
            <a:pPr eaLnBrk="1" hangingPunct="1"/>
            <a:endParaRPr lang="es-UY" sz="2200" dirty="0">
              <a:latin typeface="Lucida Console" pitchFamily="49" charset="0"/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1258888" y="5805488"/>
            <a:ext cx="672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_tradnl"/>
              <a:t>Para que sea un datatype, las operaciones no pueden modificar </a:t>
            </a:r>
          </a:p>
          <a:p>
            <a:pPr algn="ctr" eaLnBrk="1" hangingPunct="1"/>
            <a:r>
              <a:rPr lang="es-ES_tradnl"/>
              <a:t>el estado interno del objeto sino retornar uno nuevo</a:t>
            </a:r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22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72302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Data Value</a:t>
            </a:r>
            <a:endParaRPr lang="es-UY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62125"/>
            <a:ext cx="7870825" cy="4114800"/>
          </a:xfrm>
        </p:spPr>
        <p:txBody>
          <a:bodyPr/>
          <a:lstStyle/>
          <a:p>
            <a:pPr eaLnBrk="1" hangingPunct="1"/>
            <a:r>
              <a:rPr lang="es-ES_tradnl" dirty="0"/>
              <a:t>Es un </a:t>
            </a:r>
            <a:r>
              <a:rPr lang="es-ES_tradnl" u="sng" dirty="0"/>
              <a:t>valor</a:t>
            </a:r>
            <a:r>
              <a:rPr lang="es-ES_tradnl" dirty="0"/>
              <a:t> único que carece de identidad, una instancia de un data </a:t>
            </a:r>
            <a:r>
              <a:rPr lang="es-ES_tradnl" dirty="0" err="1"/>
              <a:t>type</a:t>
            </a:r>
            <a:endParaRPr lang="es-ES_tradnl" dirty="0"/>
          </a:p>
          <a:p>
            <a:pPr eaLnBrk="1" hangingPunct="1"/>
            <a:r>
              <a:rPr lang="es-ES" dirty="0"/>
              <a:t>Un data </a:t>
            </a:r>
            <a:r>
              <a:rPr lang="es-ES" dirty="0" err="1"/>
              <a:t>value</a:t>
            </a:r>
            <a:r>
              <a:rPr lang="es-ES" dirty="0"/>
              <a:t> no puede cambiar su estado:</a:t>
            </a:r>
          </a:p>
          <a:p>
            <a:pPr lvl="1" eaLnBrk="1" hangingPunct="1"/>
            <a:r>
              <a:rPr lang="es-ES" dirty="0"/>
              <a:t>Eso quiere decir que todas las operaciones aplicables son “funciones puras” (sin efectos secundarios) o consultas</a:t>
            </a:r>
          </a:p>
          <a:p>
            <a:pPr eaLnBrk="1" hangingPunct="1"/>
            <a:r>
              <a:rPr lang="es-ES" dirty="0"/>
              <a:t>Los data </a:t>
            </a:r>
            <a:r>
              <a:rPr lang="es-ES" dirty="0" err="1"/>
              <a:t>values</a:t>
            </a:r>
            <a:r>
              <a:rPr lang="es-ES" dirty="0"/>
              <a:t> son usados típicamente como valores de atributos</a:t>
            </a:r>
            <a:endParaRPr lang="es-UY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23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31362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20713"/>
            <a:ext cx="7620000" cy="809625"/>
          </a:xfrm>
        </p:spPr>
        <p:txBody>
          <a:bodyPr/>
          <a:lstStyle/>
          <a:p>
            <a:pPr eaLnBrk="1" hangingPunct="1"/>
            <a:r>
              <a:rPr lang="es-ES_tradnl"/>
              <a:t>Valores y Cambios de Estado</a:t>
            </a:r>
            <a:endParaRPr lang="es-UY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06588"/>
            <a:ext cx="7661275" cy="4114800"/>
          </a:xfrm>
        </p:spPr>
        <p:txBody>
          <a:bodyPr/>
          <a:lstStyle/>
          <a:p>
            <a:pPr eaLnBrk="1" hangingPunct="1"/>
            <a:r>
              <a:rPr lang="es-ES_tradnl" sz="2800"/>
              <a:t>El valor “4” no puede ser convertido en el valor “5”</a:t>
            </a:r>
          </a:p>
          <a:p>
            <a:pPr eaLnBrk="1" hangingPunct="1"/>
            <a:r>
              <a:rPr lang="es-ES_tradnl" sz="2800"/>
              <a:t>Se le aplica la operación suma con argumento “1” y el resultado es </a:t>
            </a:r>
            <a:r>
              <a:rPr lang="es-ES_tradnl" sz="2800" u="sng"/>
              <a:t>el</a:t>
            </a:r>
            <a:r>
              <a:rPr lang="es-ES_tradnl" sz="2800"/>
              <a:t> valor “5”</a:t>
            </a:r>
          </a:p>
          <a:p>
            <a:pPr eaLnBrk="1" hangingPunct="1"/>
            <a:r>
              <a:rPr lang="es-ES_tradnl" sz="2800"/>
              <a:t>A un objeto persona se le puede cambiar la edad:</a:t>
            </a:r>
          </a:p>
          <a:p>
            <a:pPr lvl="1" eaLnBrk="1" hangingPunct="1"/>
            <a:r>
              <a:rPr lang="es-ES_tradnl" sz="2400"/>
              <a:t>Reemplazando el valor de su atributo “edad” por otro valor nuevo</a:t>
            </a:r>
          </a:p>
          <a:p>
            <a:pPr lvl="1" eaLnBrk="1" hangingPunct="1"/>
            <a:r>
              <a:rPr lang="es-ES_tradnl" sz="2400"/>
              <a:t>El resultado es la misma persona con otra edad</a:t>
            </a:r>
            <a:endParaRPr lang="es-UY" sz="24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24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84910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Identidad o no Identidad</a:t>
            </a:r>
            <a:endParaRPr lang="es-UY"/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1862138"/>
            <a:ext cx="7364413" cy="4446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/>
              <a:t>¿Cómo saber si un elemento tiene o no identidad?: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Dos objetos separados que sean idénticos lucen iguales pero no son lo mismo (son distinguibles por su identidad)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Dos data values separados que sean idénticos son considerados lo mismo (no son distinguibles por no tener identidad)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25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60213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UY" b="1" dirty="0">
                <a:solidFill>
                  <a:schemeClr val="tx1"/>
                </a:solidFill>
              </a:rPr>
              <a:t>Relaciones</a:t>
            </a:r>
          </a:p>
        </p:txBody>
      </p:sp>
    </p:spTree>
    <p:extLst>
      <p:ext uri="{BB962C8B-B14F-4D97-AF65-F5344CB8AC3E}">
        <p14:creationId xmlns:p14="http://schemas.microsoft.com/office/powerpoint/2010/main" val="857318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Asociación</a:t>
            </a:r>
            <a:endParaRPr lang="es-UY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62125"/>
            <a:ext cx="7661275" cy="4114800"/>
          </a:xfrm>
        </p:spPr>
        <p:txBody>
          <a:bodyPr/>
          <a:lstStyle/>
          <a:p>
            <a:pPr eaLnBrk="1" hangingPunct="1"/>
            <a:r>
              <a:rPr lang="es-ES"/>
              <a:t>Una asociación describe una relación semántica entre clasificadores (clases o data types)</a:t>
            </a:r>
          </a:p>
          <a:p>
            <a:pPr eaLnBrk="1" hangingPunct="1"/>
            <a:r>
              <a:rPr lang="es-ES"/>
              <a:t>Las instancias de una asociación (</a:t>
            </a:r>
            <a:r>
              <a:rPr lang="es-ES">
                <a:solidFill>
                  <a:srgbClr val="426098"/>
                </a:solidFill>
              </a:rPr>
              <a:t>links</a:t>
            </a:r>
            <a:r>
              <a:rPr lang="es-ES"/>
              <a:t>) son el conjunto de tuplas que relacionan las instancias de dichos clasificadores</a:t>
            </a:r>
          </a:p>
          <a:p>
            <a:pPr eaLnBrk="1" hangingPunct="1"/>
            <a:r>
              <a:rPr lang="es-ES"/>
              <a:t>Cada tupla puede aparecer como máximo una sola vez en el conjunto</a:t>
            </a:r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27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54453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Asociación (2)</a:t>
            </a:r>
            <a:endParaRPr lang="es-UY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62125"/>
            <a:ext cx="76327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S_tradnl" sz="2900"/>
              <a:t>Una asociación entre clases indica que es posible “conectar” entre sí instancias de dichas clases</a:t>
            </a:r>
          </a:p>
          <a:p>
            <a:pPr eaLnBrk="1" hangingPunct="1"/>
            <a:r>
              <a:rPr lang="es-ES_tradnl" sz="2900"/>
              <a:t>Cuando se desea poder conectar objetos de ciertas clases, éstas deben estar relacionadas por una asociación</a:t>
            </a:r>
          </a:p>
          <a:p>
            <a:pPr eaLnBrk="1" hangingPunct="1"/>
            <a:r>
              <a:rPr lang="es-ES_tradnl" sz="2900"/>
              <a:t>Una asociación </a:t>
            </a:r>
            <a:r>
              <a:rPr lang="es-ES_tradnl" sz="2900">
                <a:latin typeface="Book Antiqua" pitchFamily="18" charset="0"/>
              </a:rPr>
              <a:t>R</a:t>
            </a:r>
            <a:r>
              <a:rPr lang="es-ES_tradnl" sz="2900"/>
              <a:t> entre clases </a:t>
            </a:r>
            <a:r>
              <a:rPr lang="es-ES_tradnl" sz="2900">
                <a:latin typeface="Book Antiqua" pitchFamily="18" charset="0"/>
              </a:rPr>
              <a:t>A</a:t>
            </a:r>
            <a:r>
              <a:rPr lang="es-ES_tradnl" sz="2900"/>
              <a:t> y </a:t>
            </a:r>
            <a:r>
              <a:rPr lang="es-ES_tradnl" sz="2900">
                <a:latin typeface="Book Antiqua" pitchFamily="18" charset="0"/>
              </a:rPr>
              <a:t>B</a:t>
            </a:r>
            <a:r>
              <a:rPr lang="es-ES_tradnl" sz="2900"/>
              <a:t> puede entenderse como </a:t>
            </a:r>
            <a:r>
              <a:rPr lang="es-ES_tradnl" sz="2900">
                <a:latin typeface="Book Antiqua" pitchFamily="18" charset="0"/>
              </a:rPr>
              <a:t>R</a:t>
            </a:r>
            <a:r>
              <a:rPr lang="es-ES_tradnl" sz="2900"/>
              <a:t> </a:t>
            </a:r>
            <a:r>
              <a:rPr lang="es-ES_tradnl" sz="2900">
                <a:sym typeface="Symbol" pitchFamily="18" charset="2"/>
              </a:rPr>
              <a:t> </a:t>
            </a:r>
            <a:r>
              <a:rPr lang="es-ES_tradnl" sz="2900">
                <a:latin typeface="Book Antiqua" pitchFamily="18" charset="0"/>
                <a:sym typeface="Symbol" pitchFamily="18" charset="2"/>
              </a:rPr>
              <a:t>A</a:t>
            </a:r>
            <a:r>
              <a:rPr lang="es-ES_tradnl" sz="2900">
                <a:sym typeface="Symbol" pitchFamily="18" charset="2"/>
              </a:rPr>
              <a:t></a:t>
            </a:r>
            <a:r>
              <a:rPr lang="es-ES_tradnl" sz="2900">
                <a:latin typeface="Book Antiqua" pitchFamily="18" charset="0"/>
                <a:sym typeface="Symbol" pitchFamily="18" charset="2"/>
              </a:rPr>
              <a:t>B</a:t>
            </a:r>
          </a:p>
          <a:p>
            <a:pPr lvl="1" eaLnBrk="1" hangingPunct="1"/>
            <a:r>
              <a:rPr lang="es-ES_tradnl" sz="2600">
                <a:sym typeface="Symbol" pitchFamily="18" charset="2"/>
              </a:rPr>
              <a:t>Los elementos en</a:t>
            </a:r>
            <a:r>
              <a:rPr lang="es-ES_tradnl" sz="2600">
                <a:latin typeface="Book Antiqua" pitchFamily="18" charset="0"/>
                <a:sym typeface="Symbol" pitchFamily="18" charset="2"/>
              </a:rPr>
              <a:t> R</a:t>
            </a:r>
            <a:r>
              <a:rPr lang="es-ES_tradnl" sz="2600">
                <a:sym typeface="Symbol" pitchFamily="18" charset="2"/>
              </a:rPr>
              <a:t> pueden variar con el tiempo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28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78408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Link</a:t>
            </a:r>
            <a:endParaRPr lang="es-UY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7661275" cy="4114800"/>
          </a:xfrm>
        </p:spPr>
        <p:txBody>
          <a:bodyPr/>
          <a:lstStyle/>
          <a:p>
            <a:pPr eaLnBrk="1" hangingPunct="1"/>
            <a:r>
              <a:rPr lang="es-ES_tradnl"/>
              <a:t>Es una tupla de </a:t>
            </a:r>
            <a:r>
              <a:rPr lang="es-ES_tradnl">
                <a:solidFill>
                  <a:srgbClr val="426098"/>
                </a:solidFill>
              </a:rPr>
              <a:t>referencias</a:t>
            </a:r>
            <a:r>
              <a:rPr lang="es-ES_tradnl"/>
              <a:t> a instancias (objetos o data values)</a:t>
            </a:r>
          </a:p>
          <a:p>
            <a:pPr eaLnBrk="1" hangingPunct="1"/>
            <a:r>
              <a:rPr lang="es-ES_tradnl"/>
              <a:t>Es una instancia de una asociación</a:t>
            </a:r>
          </a:p>
          <a:p>
            <a:pPr eaLnBrk="1" hangingPunct="1"/>
            <a:r>
              <a:rPr lang="es-ES_tradnl"/>
              <a:t>Permite visibilidad entre todos las instancias participantes</a:t>
            </a:r>
          </a:p>
          <a:p>
            <a:pPr eaLnBrk="1" hangingPunct="1"/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29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6314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UY" b="1" dirty="0">
                <a:solidFill>
                  <a:schemeClr val="tx1"/>
                </a:solidFill>
              </a:rPr>
              <a:t>Construcciones Básicas</a:t>
            </a:r>
          </a:p>
        </p:txBody>
      </p:sp>
    </p:spTree>
    <p:extLst>
      <p:ext uri="{BB962C8B-B14F-4D97-AF65-F5344CB8AC3E}">
        <p14:creationId xmlns:p14="http://schemas.microsoft.com/office/powerpoint/2010/main" val="825215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Link (2)</a:t>
            </a:r>
            <a:endParaRPr lang="es-UY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854950" cy="4114800"/>
          </a:xfrm>
        </p:spPr>
        <p:txBody>
          <a:bodyPr/>
          <a:lstStyle/>
          <a:p>
            <a:pPr eaLnBrk="1" hangingPunct="1"/>
            <a:r>
              <a:rPr lang="es-ES_tradnl" sz="3100"/>
              <a:t>Ejemplo: asociación </a:t>
            </a:r>
            <a:r>
              <a:rPr lang="es-ES_tradnl" sz="3100">
                <a:latin typeface="Book Antiqua" pitchFamily="18" charset="0"/>
              </a:rPr>
              <a:t>R</a:t>
            </a:r>
            <a:r>
              <a:rPr lang="es-ES_tradnl" sz="3100"/>
              <a:t> entre clases </a:t>
            </a:r>
            <a:r>
              <a:rPr lang="es-ES_tradnl" sz="3100">
                <a:latin typeface="Book Antiqua" pitchFamily="18" charset="0"/>
              </a:rPr>
              <a:t>A</a:t>
            </a:r>
            <a:r>
              <a:rPr lang="es-ES_tradnl" sz="3100"/>
              <a:t> y </a:t>
            </a:r>
            <a:r>
              <a:rPr lang="es-ES_tradnl" sz="3100">
                <a:latin typeface="Book Antiqua" pitchFamily="18" charset="0"/>
              </a:rPr>
              <a:t>B</a:t>
            </a:r>
            <a:r>
              <a:rPr lang="es-ES_tradnl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/>
              <a:t>		</a:t>
            </a:r>
            <a:r>
              <a:rPr lang="es-ES_tradnl">
                <a:latin typeface="Book Antiqua" pitchFamily="18" charset="0"/>
              </a:rPr>
              <a:t>R</a:t>
            </a:r>
            <a:r>
              <a:rPr lang="es-ES_tradnl"/>
              <a:t> = {&lt;</a:t>
            </a:r>
            <a:r>
              <a:rPr lang="es-ES_tradnl">
                <a:latin typeface="Book Antiqua" pitchFamily="18" charset="0"/>
              </a:rPr>
              <a:t>a</a:t>
            </a:r>
            <a:r>
              <a:rPr lang="es-ES_tradnl" baseline="-25000">
                <a:latin typeface="Book Antiqua" pitchFamily="18" charset="0"/>
              </a:rPr>
              <a:t>1</a:t>
            </a:r>
            <a:r>
              <a:rPr lang="es-ES_tradnl"/>
              <a:t>,</a:t>
            </a:r>
            <a:r>
              <a:rPr lang="es-ES_tradnl">
                <a:latin typeface="Book Antiqua" pitchFamily="18" charset="0"/>
              </a:rPr>
              <a:t>b</a:t>
            </a:r>
            <a:r>
              <a:rPr lang="es-ES_tradnl" baseline="-25000">
                <a:latin typeface="Book Antiqua" pitchFamily="18" charset="0"/>
              </a:rPr>
              <a:t>1</a:t>
            </a:r>
            <a:r>
              <a:rPr lang="es-ES_tradnl"/>
              <a:t>&gt;, &lt;</a:t>
            </a:r>
            <a:r>
              <a:rPr lang="es-ES_tradnl">
                <a:latin typeface="Book Antiqua" pitchFamily="18" charset="0"/>
              </a:rPr>
              <a:t>a</a:t>
            </a:r>
            <a:r>
              <a:rPr lang="es-ES_tradnl" baseline="-25000">
                <a:latin typeface="Book Antiqua" pitchFamily="18" charset="0"/>
              </a:rPr>
              <a:t>1</a:t>
            </a:r>
            <a:r>
              <a:rPr lang="es-ES_tradnl"/>
              <a:t>,</a:t>
            </a:r>
            <a:r>
              <a:rPr lang="es-ES_tradnl">
                <a:latin typeface="Book Antiqua" pitchFamily="18" charset="0"/>
              </a:rPr>
              <a:t>b</a:t>
            </a:r>
            <a:r>
              <a:rPr lang="es-ES_tradnl" baseline="-25000">
                <a:latin typeface="Book Antiqua" pitchFamily="18" charset="0"/>
              </a:rPr>
              <a:t>2</a:t>
            </a:r>
            <a:r>
              <a:rPr lang="es-ES_tradnl"/>
              <a:t>&gt;, &lt;</a:t>
            </a:r>
            <a:r>
              <a:rPr lang="es-ES_tradnl">
                <a:latin typeface="Book Antiqua" pitchFamily="18" charset="0"/>
              </a:rPr>
              <a:t>a</a:t>
            </a:r>
            <a:r>
              <a:rPr lang="es-ES_tradnl" baseline="-25000">
                <a:latin typeface="Book Antiqua" pitchFamily="18" charset="0"/>
              </a:rPr>
              <a:t>2</a:t>
            </a:r>
            <a:r>
              <a:rPr lang="es-ES_tradnl"/>
              <a:t>,</a:t>
            </a:r>
            <a:r>
              <a:rPr lang="es-ES_tradnl">
                <a:latin typeface="Book Antiqua" pitchFamily="18" charset="0"/>
              </a:rPr>
              <a:t>b</a:t>
            </a:r>
            <a:r>
              <a:rPr lang="es-ES_tradnl" baseline="-25000">
                <a:latin typeface="Book Antiqua" pitchFamily="18" charset="0"/>
              </a:rPr>
              <a:t>3</a:t>
            </a:r>
            <a:r>
              <a:rPr lang="es-ES_tradnl"/>
              <a:t>&gt;}</a:t>
            </a:r>
            <a:endParaRPr lang="es-UY"/>
          </a:p>
          <a:p>
            <a:pPr eaLnBrk="1" hangingPunct="1"/>
            <a:endParaRPr lang="es-UY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258888" y="3789363"/>
            <a:ext cx="2017712" cy="259238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821" name="Oval 6"/>
          <p:cNvSpPr>
            <a:spLocks noChangeArrowheads="1"/>
          </p:cNvSpPr>
          <p:nvPr/>
        </p:nvSpPr>
        <p:spPr bwMode="auto">
          <a:xfrm>
            <a:off x="2484438" y="4149725"/>
            <a:ext cx="287337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822" name="Oval 7"/>
          <p:cNvSpPr>
            <a:spLocks noChangeArrowheads="1"/>
          </p:cNvSpPr>
          <p:nvPr/>
        </p:nvSpPr>
        <p:spPr bwMode="auto">
          <a:xfrm>
            <a:off x="5076825" y="3789363"/>
            <a:ext cx="2017713" cy="259238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2051050" y="4078288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000" b="1"/>
              <a:t>a</a:t>
            </a:r>
            <a:r>
              <a:rPr lang="es-ES_tradnl" sz="2000" b="1" baseline="-25000"/>
              <a:t>1</a:t>
            </a:r>
            <a:endParaRPr lang="es-UY" sz="2000" b="1" baseline="-25000"/>
          </a:p>
        </p:txBody>
      </p:sp>
      <p:sp>
        <p:nvSpPr>
          <p:cNvPr id="34824" name="Oval 9"/>
          <p:cNvSpPr>
            <a:spLocks noChangeArrowheads="1"/>
          </p:cNvSpPr>
          <p:nvPr/>
        </p:nvSpPr>
        <p:spPr bwMode="auto">
          <a:xfrm>
            <a:off x="2484438" y="5086350"/>
            <a:ext cx="287337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825" name="Oval 10"/>
          <p:cNvSpPr>
            <a:spLocks noChangeArrowheads="1"/>
          </p:cNvSpPr>
          <p:nvPr/>
        </p:nvSpPr>
        <p:spPr bwMode="auto">
          <a:xfrm>
            <a:off x="1908175" y="5662613"/>
            <a:ext cx="287338" cy="287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2124075" y="4797425"/>
            <a:ext cx="41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000" b="1"/>
              <a:t>a</a:t>
            </a:r>
            <a:r>
              <a:rPr lang="es-ES_tradnl" sz="2000" b="1" baseline="-25000"/>
              <a:t>2</a:t>
            </a:r>
            <a:endParaRPr lang="es-UY" sz="2000" b="1" baseline="-25000"/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1547813" y="5302250"/>
            <a:ext cx="41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000" b="1"/>
              <a:t>a</a:t>
            </a:r>
            <a:r>
              <a:rPr lang="es-ES_tradnl" sz="2000" b="1" baseline="-25000"/>
              <a:t>3</a:t>
            </a:r>
            <a:endParaRPr lang="es-UY" sz="2000" b="1" baseline="-25000"/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1258888" y="3349625"/>
            <a:ext cx="210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/>
              <a:t>Objetos de clase A</a:t>
            </a:r>
            <a:endParaRPr lang="es-UY"/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5076825" y="3349625"/>
            <a:ext cx="210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/>
              <a:t>Objetos de clase B</a:t>
            </a:r>
            <a:endParaRPr lang="es-UY"/>
          </a:p>
        </p:txBody>
      </p:sp>
      <p:sp>
        <p:nvSpPr>
          <p:cNvPr id="34830" name="Rectangle 15"/>
          <p:cNvSpPr>
            <a:spLocks noChangeArrowheads="1"/>
          </p:cNvSpPr>
          <p:nvPr/>
        </p:nvSpPr>
        <p:spPr bwMode="auto">
          <a:xfrm>
            <a:off x="6083300" y="4238625"/>
            <a:ext cx="271463" cy="2714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831" name="Rectangle 16"/>
          <p:cNvSpPr>
            <a:spLocks noChangeArrowheads="1"/>
          </p:cNvSpPr>
          <p:nvPr/>
        </p:nvSpPr>
        <p:spPr bwMode="auto">
          <a:xfrm>
            <a:off x="5797550" y="4799013"/>
            <a:ext cx="271463" cy="2714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832" name="Rectangle 17"/>
          <p:cNvSpPr>
            <a:spLocks noChangeArrowheads="1"/>
          </p:cNvSpPr>
          <p:nvPr/>
        </p:nvSpPr>
        <p:spPr bwMode="auto">
          <a:xfrm>
            <a:off x="6157913" y="5373688"/>
            <a:ext cx="271462" cy="2714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833" name="Rectangle 18"/>
          <p:cNvSpPr>
            <a:spLocks noChangeArrowheads="1"/>
          </p:cNvSpPr>
          <p:nvPr/>
        </p:nvSpPr>
        <p:spPr bwMode="auto">
          <a:xfrm>
            <a:off x="5868988" y="5842000"/>
            <a:ext cx="271462" cy="2714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834" name="Text Box 19"/>
          <p:cNvSpPr txBox="1">
            <a:spLocks noChangeArrowheads="1"/>
          </p:cNvSpPr>
          <p:nvPr/>
        </p:nvSpPr>
        <p:spPr bwMode="auto">
          <a:xfrm>
            <a:off x="6372225" y="40941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000" b="1"/>
              <a:t>b</a:t>
            </a:r>
            <a:r>
              <a:rPr lang="es-ES_tradnl" sz="2000" b="1" baseline="-25000"/>
              <a:t>1</a:t>
            </a:r>
            <a:endParaRPr lang="es-UY" sz="2000" b="1" baseline="-25000"/>
          </a:p>
        </p:txBody>
      </p:sp>
      <p:sp>
        <p:nvSpPr>
          <p:cNvPr id="34835" name="Text Box 20"/>
          <p:cNvSpPr txBox="1">
            <a:spLocks noChangeArrowheads="1"/>
          </p:cNvSpPr>
          <p:nvPr/>
        </p:nvSpPr>
        <p:spPr bwMode="auto">
          <a:xfrm>
            <a:off x="6084888" y="47259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000" b="1"/>
              <a:t>b</a:t>
            </a:r>
            <a:r>
              <a:rPr lang="es-ES_tradnl" sz="2000" b="1" baseline="-25000"/>
              <a:t>2</a:t>
            </a:r>
            <a:endParaRPr lang="es-UY" sz="2000" b="1" baseline="-25000"/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6445250" y="523081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000" b="1"/>
              <a:t>b</a:t>
            </a:r>
            <a:r>
              <a:rPr lang="es-ES_tradnl" sz="2000" b="1" baseline="-25000"/>
              <a:t>3</a:t>
            </a:r>
            <a:endParaRPr lang="es-UY" sz="2000" b="1" baseline="-25000"/>
          </a:p>
        </p:txBody>
      </p: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6156325" y="58420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000" b="1"/>
              <a:t>b</a:t>
            </a:r>
            <a:r>
              <a:rPr lang="es-ES_tradnl" sz="2000" b="1" baseline="-25000"/>
              <a:t>4</a:t>
            </a:r>
            <a:endParaRPr lang="es-UY" sz="2000" b="1" baseline="-25000"/>
          </a:p>
        </p:txBody>
      </p:sp>
      <p:cxnSp>
        <p:nvCxnSpPr>
          <p:cNvPr id="34838" name="AutoShape 24"/>
          <p:cNvCxnSpPr>
            <a:cxnSpLocks noChangeShapeType="1"/>
            <a:stCxn id="34821" idx="6"/>
            <a:endCxn id="34830" idx="1"/>
          </p:cNvCxnSpPr>
          <p:nvPr/>
        </p:nvCxnSpPr>
        <p:spPr bwMode="auto">
          <a:xfrm>
            <a:off x="2771775" y="4294188"/>
            <a:ext cx="3311525" cy="80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9" name="AutoShape 25"/>
          <p:cNvCxnSpPr>
            <a:cxnSpLocks noChangeShapeType="1"/>
            <a:stCxn id="34821" idx="2"/>
            <a:endCxn id="34831" idx="1"/>
          </p:cNvCxnSpPr>
          <p:nvPr/>
        </p:nvCxnSpPr>
        <p:spPr bwMode="auto">
          <a:xfrm>
            <a:off x="2484438" y="4294188"/>
            <a:ext cx="3313112" cy="641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AutoShape 26"/>
          <p:cNvCxnSpPr>
            <a:cxnSpLocks noChangeShapeType="1"/>
            <a:stCxn id="34824" idx="6"/>
            <a:endCxn id="34832" idx="1"/>
          </p:cNvCxnSpPr>
          <p:nvPr/>
        </p:nvCxnSpPr>
        <p:spPr bwMode="auto">
          <a:xfrm>
            <a:off x="2771775" y="5230813"/>
            <a:ext cx="3386138" cy="279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3803" name="Oval 27"/>
          <p:cNvSpPr>
            <a:spLocks noChangeArrowheads="1"/>
          </p:cNvSpPr>
          <p:nvPr/>
        </p:nvSpPr>
        <p:spPr bwMode="auto">
          <a:xfrm>
            <a:off x="2555875" y="2205038"/>
            <a:ext cx="1368425" cy="720725"/>
          </a:xfrm>
          <a:prstGeom prst="ellipse">
            <a:avLst/>
          </a:prstGeom>
          <a:noFill/>
          <a:ln w="28575">
            <a:solidFill>
              <a:srgbClr val="00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3804" name="Line 28"/>
          <p:cNvSpPr>
            <a:spLocks noChangeShapeType="1"/>
          </p:cNvSpPr>
          <p:nvPr/>
        </p:nvSpPr>
        <p:spPr bwMode="auto">
          <a:xfrm>
            <a:off x="3636963" y="2924175"/>
            <a:ext cx="647700" cy="1295400"/>
          </a:xfrm>
          <a:prstGeom prst="line">
            <a:avLst/>
          </a:prstGeom>
          <a:noFill/>
          <a:ln w="28575">
            <a:solidFill>
              <a:srgbClr val="0033CC"/>
            </a:solidFill>
            <a:prstDash val="dash"/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30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9913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03" grpId="0" animBg="1"/>
      <p:bldP spid="20380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603250"/>
            <a:ext cx="7620000" cy="809625"/>
          </a:xfrm>
        </p:spPr>
        <p:txBody>
          <a:bodyPr/>
          <a:lstStyle/>
          <a:p>
            <a:pPr eaLnBrk="1" hangingPunct="1"/>
            <a:r>
              <a:rPr lang="es-ES_tradnl" sz="3700"/>
              <a:t>Representación de Asociaciones</a:t>
            </a:r>
            <a:endParaRPr lang="es-UY" sz="37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90700"/>
            <a:ext cx="7786688" cy="4159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/>
              <a:t>Casi ningún lenguaje provee construcciones específicas para implementar asociaciones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Para ello se suelen introducir “pseudoatributos” en las clases involucradas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De esta manera un link no resulta implementado exactamente igual a su representación conceptual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Una tupla es dividida y un componente es ubicado en el objeto referenciado por el otro componente de la tupla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31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39001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47713"/>
            <a:ext cx="7620000" cy="736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/>
              <a:t>Representación de Asocs. (2)</a:t>
            </a:r>
            <a:endParaRPr lang="es-UY"/>
          </a:p>
        </p:txBody>
      </p:sp>
      <p:sp>
        <p:nvSpPr>
          <p:cNvPr id="36867" name="Oval 4"/>
          <p:cNvSpPr>
            <a:spLocks noChangeArrowheads="1"/>
          </p:cNvSpPr>
          <p:nvPr/>
        </p:nvSpPr>
        <p:spPr bwMode="auto">
          <a:xfrm>
            <a:off x="2608263" y="4710113"/>
            <a:ext cx="2447925" cy="1368425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68" name="Oval 5"/>
          <p:cNvSpPr>
            <a:spLocks noChangeArrowheads="1"/>
          </p:cNvSpPr>
          <p:nvPr/>
        </p:nvSpPr>
        <p:spPr bwMode="auto">
          <a:xfrm>
            <a:off x="2824163" y="4852988"/>
            <a:ext cx="1152525" cy="1081087"/>
          </a:xfrm>
          <a:prstGeom prst="ellipse">
            <a:avLst/>
          </a:prstGeom>
          <a:solidFill>
            <a:srgbClr val="97D0FF"/>
          </a:solidFill>
          <a:ln w="28575">
            <a:solidFill>
              <a:srgbClr val="426098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s-ES_tradnl" sz="2000" b="1">
                <a:solidFill>
                  <a:srgbClr val="336666"/>
                </a:solidFill>
              </a:rPr>
              <a:t>psatr1</a:t>
            </a:r>
          </a:p>
          <a:p>
            <a:pPr algn="ctr"/>
            <a:endParaRPr lang="es-UY" sz="2000" b="1">
              <a:solidFill>
                <a:srgbClr val="336666"/>
              </a:solidFill>
            </a:endParaRPr>
          </a:p>
        </p:txBody>
      </p: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4264025" y="5141913"/>
            <a:ext cx="504825" cy="504825"/>
          </a:xfrm>
          <a:prstGeom prst="ellipse">
            <a:avLst/>
          </a:prstGeom>
          <a:solidFill>
            <a:srgbClr val="69D969"/>
          </a:solidFill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>
                <a:solidFill>
                  <a:srgbClr val="336666"/>
                </a:solidFill>
              </a:rPr>
              <a:t>C</a:t>
            </a:r>
            <a:endParaRPr lang="es-UY" sz="2000" b="1">
              <a:solidFill>
                <a:srgbClr val="336666"/>
              </a:solidFill>
            </a:endParaRP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2824163" y="184626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400" b="1"/>
              <a:t>e1</a:t>
            </a:r>
            <a:endParaRPr lang="es-UY" sz="2400" b="1"/>
          </a:p>
        </p:txBody>
      </p:sp>
      <p:sp>
        <p:nvSpPr>
          <p:cNvPr id="36871" name="Oval 8"/>
          <p:cNvSpPr>
            <a:spLocks noChangeArrowheads="1"/>
          </p:cNvSpPr>
          <p:nvPr/>
        </p:nvSpPr>
        <p:spPr bwMode="auto">
          <a:xfrm>
            <a:off x="2968625" y="2062163"/>
            <a:ext cx="2447925" cy="1152525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3398838" y="2278063"/>
            <a:ext cx="720725" cy="720725"/>
          </a:xfrm>
          <a:prstGeom prst="ellipse">
            <a:avLst/>
          </a:prstGeom>
          <a:solidFill>
            <a:srgbClr val="97D0FF"/>
          </a:solidFill>
          <a:ln w="28575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400" b="1">
                <a:solidFill>
                  <a:srgbClr val="336666"/>
                </a:solidFill>
              </a:rPr>
              <a:t>E</a:t>
            </a:r>
            <a:endParaRPr lang="es-UY" sz="2400" b="1">
              <a:solidFill>
                <a:srgbClr val="336666"/>
              </a:solidFill>
            </a:endParaRPr>
          </a:p>
        </p:txBody>
      </p: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4264025" y="2278063"/>
            <a:ext cx="720725" cy="720725"/>
          </a:xfrm>
          <a:prstGeom prst="ellipse">
            <a:avLst/>
          </a:prstGeom>
          <a:solidFill>
            <a:srgbClr val="69D969"/>
          </a:solidFill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400" b="1">
                <a:solidFill>
                  <a:srgbClr val="336666"/>
                </a:solidFill>
              </a:rPr>
              <a:t>C</a:t>
            </a:r>
            <a:endParaRPr lang="es-UY" sz="2400" b="1">
              <a:solidFill>
                <a:srgbClr val="336666"/>
              </a:solidFill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8080375" y="177323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400" b="1"/>
              <a:t>e2</a:t>
            </a:r>
            <a:endParaRPr lang="es-UY" sz="2400" b="1"/>
          </a:p>
        </p:txBody>
      </p:sp>
      <p:sp>
        <p:nvSpPr>
          <p:cNvPr id="36875" name="Oval 12"/>
          <p:cNvSpPr>
            <a:spLocks noChangeArrowheads="1"/>
          </p:cNvSpPr>
          <p:nvPr/>
        </p:nvSpPr>
        <p:spPr bwMode="auto">
          <a:xfrm>
            <a:off x="5848350" y="1990725"/>
            <a:ext cx="2447925" cy="1152525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76" name="Oval 13"/>
          <p:cNvSpPr>
            <a:spLocks noChangeArrowheads="1"/>
          </p:cNvSpPr>
          <p:nvPr/>
        </p:nvSpPr>
        <p:spPr bwMode="auto">
          <a:xfrm>
            <a:off x="6278563" y="2206625"/>
            <a:ext cx="720725" cy="720725"/>
          </a:xfrm>
          <a:prstGeom prst="ellipse">
            <a:avLst/>
          </a:prstGeom>
          <a:solidFill>
            <a:srgbClr val="97D0FF"/>
          </a:solidFill>
          <a:ln w="28575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400" b="1">
                <a:solidFill>
                  <a:srgbClr val="336666"/>
                </a:solidFill>
              </a:rPr>
              <a:t>E</a:t>
            </a:r>
            <a:endParaRPr lang="es-UY" sz="2400" b="1">
              <a:solidFill>
                <a:srgbClr val="336666"/>
              </a:solidFill>
            </a:endParaRPr>
          </a:p>
        </p:txBody>
      </p:sp>
      <p:sp>
        <p:nvSpPr>
          <p:cNvPr id="36877" name="Oval 14"/>
          <p:cNvSpPr>
            <a:spLocks noChangeArrowheads="1"/>
          </p:cNvSpPr>
          <p:nvPr/>
        </p:nvSpPr>
        <p:spPr bwMode="auto">
          <a:xfrm>
            <a:off x="7143750" y="2206625"/>
            <a:ext cx="720725" cy="720725"/>
          </a:xfrm>
          <a:prstGeom prst="ellipse">
            <a:avLst/>
          </a:prstGeom>
          <a:solidFill>
            <a:srgbClr val="69D969"/>
          </a:solidFill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400" b="1">
                <a:solidFill>
                  <a:srgbClr val="336666"/>
                </a:solidFill>
              </a:rPr>
              <a:t>C</a:t>
            </a:r>
            <a:endParaRPr lang="es-UY" sz="2400" b="1">
              <a:solidFill>
                <a:srgbClr val="336666"/>
              </a:solidFill>
            </a:endParaRPr>
          </a:p>
        </p:txBody>
      </p:sp>
      <p:sp>
        <p:nvSpPr>
          <p:cNvPr id="36878" name="Rectangle 15"/>
          <p:cNvSpPr>
            <a:spLocks noChangeArrowheads="1"/>
          </p:cNvSpPr>
          <p:nvPr/>
        </p:nvSpPr>
        <p:spPr bwMode="auto">
          <a:xfrm>
            <a:off x="5200650" y="3502025"/>
            <a:ext cx="431800" cy="431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79" name="Oval 16"/>
          <p:cNvSpPr>
            <a:spLocks noChangeArrowheads="1"/>
          </p:cNvSpPr>
          <p:nvPr/>
        </p:nvSpPr>
        <p:spPr bwMode="auto">
          <a:xfrm>
            <a:off x="5322888" y="3624263"/>
            <a:ext cx="185737" cy="1857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80" name="Rectangle 17"/>
          <p:cNvSpPr>
            <a:spLocks noChangeArrowheads="1"/>
          </p:cNvSpPr>
          <p:nvPr/>
        </p:nvSpPr>
        <p:spPr bwMode="auto">
          <a:xfrm>
            <a:off x="5632450" y="3502025"/>
            <a:ext cx="431800" cy="431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81" name="Oval 18"/>
          <p:cNvSpPr>
            <a:spLocks noChangeArrowheads="1"/>
          </p:cNvSpPr>
          <p:nvPr/>
        </p:nvSpPr>
        <p:spPr bwMode="auto">
          <a:xfrm>
            <a:off x="5754688" y="3624263"/>
            <a:ext cx="185737" cy="1857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36882" name="AutoShape 19"/>
          <p:cNvCxnSpPr>
            <a:cxnSpLocks noChangeShapeType="1"/>
            <a:stCxn id="36879" idx="2"/>
            <a:endCxn id="36871" idx="4"/>
          </p:cNvCxnSpPr>
          <p:nvPr/>
        </p:nvCxnSpPr>
        <p:spPr bwMode="auto">
          <a:xfrm rot="10800000">
            <a:off x="4192588" y="3228975"/>
            <a:ext cx="1130300" cy="48895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AutoShape 20"/>
          <p:cNvCxnSpPr>
            <a:cxnSpLocks noChangeShapeType="1"/>
            <a:stCxn id="36881" idx="6"/>
            <a:endCxn id="36875" idx="4"/>
          </p:cNvCxnSpPr>
          <p:nvPr/>
        </p:nvCxnSpPr>
        <p:spPr bwMode="auto">
          <a:xfrm flipV="1">
            <a:off x="5940425" y="3157538"/>
            <a:ext cx="1131888" cy="56038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4" name="Rectangle 22"/>
          <p:cNvSpPr>
            <a:spLocks noChangeArrowheads="1"/>
          </p:cNvSpPr>
          <p:nvPr/>
        </p:nvSpPr>
        <p:spPr bwMode="auto">
          <a:xfrm>
            <a:off x="3184525" y="5357813"/>
            <a:ext cx="431800" cy="431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85" name="Oval 23"/>
          <p:cNvSpPr>
            <a:spLocks noChangeArrowheads="1"/>
          </p:cNvSpPr>
          <p:nvPr/>
        </p:nvSpPr>
        <p:spPr bwMode="auto">
          <a:xfrm>
            <a:off x="3306763" y="5480050"/>
            <a:ext cx="185737" cy="1857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86" name="Text Box 24"/>
          <p:cNvSpPr txBox="1">
            <a:spLocks noChangeArrowheads="1"/>
          </p:cNvSpPr>
          <p:nvPr/>
        </p:nvSpPr>
        <p:spPr bwMode="auto">
          <a:xfrm>
            <a:off x="2463800" y="434975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400" b="1"/>
              <a:t>e1</a:t>
            </a:r>
            <a:endParaRPr lang="es-UY" sz="2400" b="1"/>
          </a:p>
        </p:txBody>
      </p:sp>
      <p:sp>
        <p:nvSpPr>
          <p:cNvPr id="36887" name="Oval 25"/>
          <p:cNvSpPr>
            <a:spLocks noChangeArrowheads="1"/>
          </p:cNvSpPr>
          <p:nvPr/>
        </p:nvSpPr>
        <p:spPr bwMode="auto">
          <a:xfrm>
            <a:off x="6353175" y="4710113"/>
            <a:ext cx="2447925" cy="1368425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88" name="Oval 26"/>
          <p:cNvSpPr>
            <a:spLocks noChangeArrowheads="1"/>
          </p:cNvSpPr>
          <p:nvPr/>
        </p:nvSpPr>
        <p:spPr bwMode="auto">
          <a:xfrm>
            <a:off x="6569075" y="4852988"/>
            <a:ext cx="1152525" cy="1081087"/>
          </a:xfrm>
          <a:prstGeom prst="ellipse">
            <a:avLst/>
          </a:prstGeom>
          <a:solidFill>
            <a:srgbClr val="97D0FF"/>
          </a:solidFill>
          <a:ln w="28575">
            <a:solidFill>
              <a:srgbClr val="426098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s-ES_tradnl" sz="2000" b="1">
                <a:solidFill>
                  <a:srgbClr val="336666"/>
                </a:solidFill>
              </a:rPr>
              <a:t>psatr2</a:t>
            </a:r>
          </a:p>
          <a:p>
            <a:pPr algn="ctr"/>
            <a:endParaRPr lang="es-UY" sz="2000" b="1">
              <a:solidFill>
                <a:srgbClr val="336666"/>
              </a:solidFill>
            </a:endParaRPr>
          </a:p>
        </p:txBody>
      </p:sp>
      <p:sp>
        <p:nvSpPr>
          <p:cNvPr id="36889" name="Oval 27"/>
          <p:cNvSpPr>
            <a:spLocks noChangeArrowheads="1"/>
          </p:cNvSpPr>
          <p:nvPr/>
        </p:nvSpPr>
        <p:spPr bwMode="auto">
          <a:xfrm>
            <a:off x="8008938" y="5141913"/>
            <a:ext cx="504825" cy="504825"/>
          </a:xfrm>
          <a:prstGeom prst="ellipse">
            <a:avLst/>
          </a:prstGeom>
          <a:solidFill>
            <a:srgbClr val="69D969"/>
          </a:solidFill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>
                <a:solidFill>
                  <a:srgbClr val="336666"/>
                </a:solidFill>
              </a:rPr>
              <a:t>C</a:t>
            </a:r>
            <a:endParaRPr lang="es-UY" sz="2000" b="1">
              <a:solidFill>
                <a:srgbClr val="336666"/>
              </a:solidFill>
            </a:endParaRPr>
          </a:p>
        </p:txBody>
      </p:sp>
      <p:sp>
        <p:nvSpPr>
          <p:cNvPr id="36890" name="Rectangle 28"/>
          <p:cNvSpPr>
            <a:spLocks noChangeArrowheads="1"/>
          </p:cNvSpPr>
          <p:nvPr/>
        </p:nvSpPr>
        <p:spPr bwMode="auto">
          <a:xfrm>
            <a:off x="6929438" y="5357813"/>
            <a:ext cx="431800" cy="431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91" name="Oval 29"/>
          <p:cNvSpPr>
            <a:spLocks noChangeArrowheads="1"/>
          </p:cNvSpPr>
          <p:nvPr/>
        </p:nvSpPr>
        <p:spPr bwMode="auto">
          <a:xfrm>
            <a:off x="7051675" y="5480050"/>
            <a:ext cx="185738" cy="1857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92" name="Text Box 30"/>
          <p:cNvSpPr txBox="1">
            <a:spLocks noChangeArrowheads="1"/>
          </p:cNvSpPr>
          <p:nvPr/>
        </p:nvSpPr>
        <p:spPr bwMode="auto">
          <a:xfrm>
            <a:off x="8369300" y="42783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400" b="1"/>
              <a:t>e2</a:t>
            </a:r>
            <a:endParaRPr lang="es-UY" sz="2400" b="1"/>
          </a:p>
        </p:txBody>
      </p:sp>
      <p:cxnSp>
        <p:nvCxnSpPr>
          <p:cNvPr id="36893" name="AutoShape 31"/>
          <p:cNvCxnSpPr>
            <a:cxnSpLocks noChangeShapeType="1"/>
            <a:stCxn id="36885" idx="4"/>
            <a:endCxn id="36887" idx="4"/>
          </p:cNvCxnSpPr>
          <p:nvPr/>
        </p:nvCxnSpPr>
        <p:spPr bwMode="auto">
          <a:xfrm rot="16200000" flipH="1">
            <a:off x="5275263" y="3790950"/>
            <a:ext cx="427037" cy="4176713"/>
          </a:xfrm>
          <a:prstGeom prst="bentConnector3">
            <a:avLst>
              <a:gd name="adj1" fmla="val 1855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4" name="AutoShape 32"/>
          <p:cNvCxnSpPr>
            <a:cxnSpLocks noChangeShapeType="1"/>
            <a:stCxn id="36891" idx="4"/>
            <a:endCxn id="36867" idx="5"/>
          </p:cNvCxnSpPr>
          <p:nvPr/>
        </p:nvCxnSpPr>
        <p:spPr bwMode="auto">
          <a:xfrm rot="5400000">
            <a:off x="5807870" y="4555331"/>
            <a:ext cx="227012" cy="2447925"/>
          </a:xfrm>
          <a:prstGeom prst="bentConnector3">
            <a:avLst>
              <a:gd name="adj1" fmla="val 28251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5" name="Text Box 33"/>
          <p:cNvSpPr txBox="1">
            <a:spLocks noChangeArrowheads="1"/>
          </p:cNvSpPr>
          <p:nvPr/>
        </p:nvSpPr>
        <p:spPr bwMode="auto">
          <a:xfrm>
            <a:off x="107950" y="2205038"/>
            <a:ext cx="2090738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000" b="1"/>
              <a:t>Representación</a:t>
            </a:r>
          </a:p>
          <a:p>
            <a:pPr eaLnBrk="1" hangingPunct="1"/>
            <a:r>
              <a:rPr lang="es-ES_tradnl" sz="2000" b="1"/>
              <a:t>conceptual</a:t>
            </a:r>
          </a:p>
          <a:p>
            <a:pPr eaLnBrk="1" hangingPunct="1"/>
            <a:endParaRPr lang="es-UY" b="1"/>
          </a:p>
        </p:txBody>
      </p:sp>
      <p:sp>
        <p:nvSpPr>
          <p:cNvPr id="36896" name="Text Box 34"/>
          <p:cNvSpPr txBox="1">
            <a:spLocks noChangeArrowheads="1"/>
          </p:cNvSpPr>
          <p:nvPr/>
        </p:nvSpPr>
        <p:spPr bwMode="auto">
          <a:xfrm>
            <a:off x="107950" y="4483100"/>
            <a:ext cx="2116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000" b="1"/>
              <a:t>Implementación</a:t>
            </a:r>
          </a:p>
          <a:p>
            <a:pPr eaLnBrk="1" hangingPunct="1"/>
            <a:r>
              <a:rPr lang="es-ES_tradnl" sz="2000" b="1"/>
              <a:t>usual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32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73931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47713"/>
            <a:ext cx="7620000" cy="736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/>
              <a:t>Representación de Asocs. (3)</a:t>
            </a:r>
            <a:endParaRPr lang="es-UY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4733925"/>
          </a:xfrm>
        </p:spPr>
        <p:txBody>
          <a:bodyPr/>
          <a:lstStyle/>
          <a:p>
            <a:pPr eaLnBrk="1" hangingPunct="1"/>
            <a:r>
              <a:rPr lang="es-ES_tradnl" sz="2800"/>
              <a:t>Ejemplo: Asociación entre </a:t>
            </a:r>
            <a:r>
              <a:rPr lang="es-ES_tradnl" sz="2400" b="1"/>
              <a:t>Cliente</a:t>
            </a:r>
            <a:r>
              <a:rPr lang="es-ES_tradnl" sz="2400"/>
              <a:t> </a:t>
            </a:r>
            <a:r>
              <a:rPr lang="es-ES_tradnl" sz="2800"/>
              <a:t>y </a:t>
            </a:r>
            <a:r>
              <a:rPr lang="es-ES_tradnl" sz="2400" b="1"/>
              <a:t>Transaccion</a:t>
            </a:r>
            <a:endParaRPr lang="es-ES_tradnl" sz="2800" b="1"/>
          </a:p>
          <a:p>
            <a:pPr eaLnBrk="1" hangingPunct="1"/>
            <a:endParaRPr lang="es-ES_tradnl" sz="2800"/>
          </a:p>
          <a:p>
            <a:pPr eaLnBrk="1" hangingPunct="1"/>
            <a:endParaRPr lang="es-ES_tradnl" sz="2800"/>
          </a:p>
          <a:p>
            <a:pPr eaLnBrk="1" hangingPunct="1"/>
            <a:endParaRPr lang="es-ES_tradnl" sz="2800"/>
          </a:p>
          <a:p>
            <a:pPr eaLnBrk="1" hangingPunct="1"/>
            <a:endParaRPr lang="es-ES_tradnl" sz="2800"/>
          </a:p>
          <a:p>
            <a:pPr eaLnBrk="1" hangingPunct="1"/>
            <a:r>
              <a:rPr lang="es-ES_tradnl" sz="2800"/>
              <a:t>El tipo de un pseudoatributo </a:t>
            </a:r>
            <a:r>
              <a:rPr lang="es-ES_tradnl" sz="2800" u="sng"/>
              <a:t>suele</a:t>
            </a:r>
            <a:r>
              <a:rPr lang="es-ES_tradnl" sz="2800"/>
              <a:t> ser una clase, pero el de un atributo </a:t>
            </a:r>
            <a:r>
              <a:rPr lang="es-ES_tradnl" sz="2800" u="sng"/>
              <a:t>debe</a:t>
            </a:r>
            <a:r>
              <a:rPr lang="es-ES_tradnl" sz="2800"/>
              <a:t> ser un data type</a:t>
            </a:r>
          </a:p>
          <a:p>
            <a:pPr eaLnBrk="1" hangingPunct="1"/>
            <a:r>
              <a:rPr lang="es-ES_tradnl" sz="2800"/>
              <a:t>Por cuestiones de costo si una de las visibilidades no es necesaria usualmente no se implementa</a:t>
            </a:r>
            <a:endParaRPr lang="es-UY" sz="280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004888" y="2205038"/>
            <a:ext cx="817082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2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2200" dirty="0">
                <a:latin typeface="Lucida Console" pitchFamily="49" charset="0"/>
              </a:rPr>
              <a:t> Genero {</a:t>
            </a:r>
          </a:p>
          <a:p>
            <a:pPr eaLnBrk="1" hangingPunct="1"/>
            <a:r>
              <a:rPr lang="es-ES_tradnl" sz="2200" dirty="0">
                <a:solidFill>
                  <a:srgbClr val="0033CC"/>
                </a:solidFill>
                <a:latin typeface="Lucida Console" pitchFamily="49" charset="0"/>
              </a:rPr>
              <a:t>  </a:t>
            </a:r>
            <a:r>
              <a:rPr lang="es-ES_tradnl" sz="2200" dirty="0" err="1">
                <a:solidFill>
                  <a:srgbClr val="0033CC"/>
                </a:solidFill>
                <a:latin typeface="Lucida Console" pitchFamily="49" charset="0"/>
              </a:rPr>
              <a:t>private</a:t>
            </a:r>
            <a:r>
              <a:rPr lang="es-ES_tradnl" sz="2200" dirty="0">
                <a:solidFill>
                  <a:srgbClr val="0033CC"/>
                </a:solidFill>
                <a:latin typeface="Lucida Console" pitchFamily="49" charset="0"/>
              </a:rPr>
              <a:t>:</a:t>
            </a:r>
          </a:p>
          <a:p>
            <a:pPr eaLnBrk="1" hangingPunct="1"/>
            <a:r>
              <a:rPr lang="es-ES_tradnl" sz="2200" dirty="0">
                <a:latin typeface="Lucida Console" pitchFamily="49" charset="0"/>
              </a:rPr>
              <a:t>    </a:t>
            </a:r>
            <a:r>
              <a:rPr lang="es-ES_tradnl" sz="2200" dirty="0" err="1">
                <a:latin typeface="Lucida Console" pitchFamily="49" charset="0"/>
              </a:rPr>
              <a:t>string</a:t>
            </a:r>
            <a:r>
              <a:rPr lang="es-ES_tradnl" sz="2200" dirty="0">
                <a:latin typeface="Lucida Console" pitchFamily="49" charset="0"/>
              </a:rPr>
              <a:t> nombre;            </a:t>
            </a:r>
            <a:r>
              <a:rPr lang="es-ES_tradnl" sz="2200" dirty="0">
                <a:solidFill>
                  <a:srgbClr val="008000"/>
                </a:solidFill>
                <a:latin typeface="Lucida Console" pitchFamily="49" charset="0"/>
              </a:rPr>
              <a:t>// atributo</a:t>
            </a:r>
          </a:p>
          <a:p>
            <a:pPr eaLnBrk="1" hangingPunct="1"/>
            <a:r>
              <a:rPr lang="es-ES_tradnl" sz="2200" dirty="0">
                <a:latin typeface="Lucida Console" pitchFamily="49" charset="0"/>
              </a:rPr>
              <a:t>    Vector&lt;</a:t>
            </a:r>
            <a:r>
              <a:rPr lang="es-ES_tradnl" sz="2200" dirty="0" err="1">
                <a:latin typeface="Lucida Console" pitchFamily="49" charset="0"/>
              </a:rPr>
              <a:t>Cancion</a:t>
            </a:r>
            <a:r>
              <a:rPr lang="es-ES_tradnl" sz="2200" dirty="0">
                <a:latin typeface="Lucida Console" pitchFamily="49" charset="0"/>
              </a:rPr>
              <a:t>&gt; canciones;</a:t>
            </a:r>
            <a:r>
              <a:rPr lang="es-ES_tradnl" sz="2200" dirty="0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lang="es-ES_tradnl" sz="2200" dirty="0" err="1">
                <a:solidFill>
                  <a:srgbClr val="008000"/>
                </a:solidFill>
                <a:latin typeface="Lucida Console" pitchFamily="49" charset="0"/>
              </a:rPr>
              <a:t>pseudoatributo</a:t>
            </a:r>
            <a:endParaRPr lang="es-ES_tradnl" sz="2200" dirty="0">
              <a:solidFill>
                <a:srgbClr val="008000"/>
              </a:solidFill>
              <a:latin typeface="Lucida Console" pitchFamily="49" charset="0"/>
            </a:endParaRPr>
          </a:p>
          <a:p>
            <a:pPr eaLnBrk="1" hangingPunct="1"/>
            <a:r>
              <a:rPr lang="es-ES_tradnl" sz="2200" dirty="0">
                <a:latin typeface="Lucida Console" pitchFamily="49" charset="0"/>
              </a:rPr>
              <a:t>    ...</a:t>
            </a:r>
          </a:p>
          <a:p>
            <a:pPr eaLnBrk="1" hangingPunct="1"/>
            <a:r>
              <a:rPr lang="es-ES_tradnl" sz="2200" dirty="0">
                <a:latin typeface="Lucida Console" pitchFamily="49" charset="0"/>
              </a:rPr>
              <a:t>};</a:t>
            </a:r>
            <a:endParaRPr lang="es-UY" sz="2200" dirty="0">
              <a:latin typeface="Lucida Console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33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96362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Generalización</a:t>
            </a:r>
            <a:endParaRPr lang="es-UY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35150"/>
            <a:ext cx="7661275" cy="4114800"/>
          </a:xfrm>
        </p:spPr>
        <p:txBody>
          <a:bodyPr/>
          <a:lstStyle/>
          <a:p>
            <a:pPr eaLnBrk="1" hangingPunct="1"/>
            <a:r>
              <a:rPr lang="es-ES"/>
              <a:t>Una generalización es una relación taxonómica entre un elemento (clase, data type, interfaz) más general y entre un elemento más específico</a:t>
            </a:r>
          </a:p>
          <a:p>
            <a:pPr eaLnBrk="1" hangingPunct="1"/>
            <a:r>
              <a:rPr lang="es-ES"/>
              <a:t>El elemento más específico es consistente (tiene todas sus propiedades y relaciones) con el más general, y </a:t>
            </a:r>
            <a:r>
              <a:rPr lang="es-ES" u="sng"/>
              <a:t>puede</a:t>
            </a:r>
            <a:r>
              <a:rPr lang="es-ES"/>
              <a:t> contener información adicional</a:t>
            </a:r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34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80700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24" y="704088"/>
            <a:ext cx="8229600" cy="1143000"/>
          </a:xfrm>
        </p:spPr>
        <p:txBody>
          <a:bodyPr/>
          <a:lstStyle/>
          <a:p>
            <a:pPr eaLnBrk="1" hangingPunct="1"/>
            <a:r>
              <a:rPr lang="es-UY"/>
              <a:t>Taxonomía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37973125"/>
              </p:ext>
            </p:extLst>
          </p:nvPr>
        </p:nvGraphicFramePr>
        <p:xfrm>
          <a:off x="179512" y="2205038"/>
          <a:ext cx="8640762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50" name="Line 53"/>
          <p:cNvSpPr>
            <a:spLocks noChangeShapeType="1"/>
          </p:cNvSpPr>
          <p:nvPr/>
        </p:nvSpPr>
        <p:spPr bwMode="auto">
          <a:xfrm>
            <a:off x="250949" y="52292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051" name="Text Box 54"/>
          <p:cNvSpPr txBox="1">
            <a:spLocks noChangeArrowheads="1"/>
          </p:cNvSpPr>
          <p:nvPr/>
        </p:nvSpPr>
        <p:spPr bwMode="auto">
          <a:xfrm>
            <a:off x="395412" y="5300663"/>
            <a:ext cx="1409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/>
              <a:t>+ específico</a:t>
            </a:r>
            <a:endParaRPr lang="es-UY"/>
          </a:p>
        </p:txBody>
      </p:sp>
      <p:sp>
        <p:nvSpPr>
          <p:cNvPr id="1052" name="Line 55"/>
          <p:cNvSpPr>
            <a:spLocks noChangeShapeType="1"/>
          </p:cNvSpPr>
          <p:nvPr/>
        </p:nvSpPr>
        <p:spPr bwMode="auto">
          <a:xfrm flipV="1">
            <a:off x="250949" y="2349500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053" name="Text Box 58"/>
          <p:cNvSpPr txBox="1">
            <a:spLocks noChangeArrowheads="1"/>
          </p:cNvSpPr>
          <p:nvPr/>
        </p:nvSpPr>
        <p:spPr bwMode="auto">
          <a:xfrm>
            <a:off x="395412" y="2492375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/>
              <a:t>+ general</a:t>
            </a:r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324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124" y="6356350"/>
            <a:ext cx="3352800" cy="365125"/>
          </a:xfrm>
        </p:spPr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924" y="6356350"/>
            <a:ext cx="762000" cy="365125"/>
          </a:xfrm>
        </p:spPr>
        <p:txBody>
          <a:bodyPr/>
          <a:lstStyle/>
          <a:p>
            <a:fld id="{7145AC10-2FCE-4758-8015-ED2D3E92373E}" type="slidenum">
              <a:rPr lang="es-UY" smtClean="0"/>
              <a:t>35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64884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47713"/>
            <a:ext cx="7620000" cy="736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/>
              <a:t>Clase Base y Clase Derivada</a:t>
            </a:r>
            <a:endParaRPr lang="es-UY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870825" cy="4114800"/>
          </a:xfrm>
        </p:spPr>
        <p:txBody>
          <a:bodyPr/>
          <a:lstStyle/>
          <a:p>
            <a:pPr eaLnBrk="1" hangingPunct="1"/>
            <a:r>
              <a:rPr lang="es-ES_tradnl"/>
              <a:t>Cuando dos clases están relacionadas según una generalización, a la clase más general se la denomina </a:t>
            </a:r>
            <a:r>
              <a:rPr lang="es-ES_tradnl" i="1">
                <a:solidFill>
                  <a:srgbClr val="426098"/>
                </a:solidFill>
              </a:rPr>
              <a:t>clase</a:t>
            </a:r>
            <a:r>
              <a:rPr lang="es-ES_tradnl" i="1"/>
              <a:t> </a:t>
            </a:r>
            <a:r>
              <a:rPr lang="es-ES_tradnl" i="1">
                <a:solidFill>
                  <a:srgbClr val="426098"/>
                </a:solidFill>
              </a:rPr>
              <a:t>base</a:t>
            </a:r>
            <a:r>
              <a:rPr lang="es-ES_tradnl"/>
              <a:t> y a la más específica </a:t>
            </a:r>
            <a:r>
              <a:rPr lang="es-ES_tradnl" i="1">
                <a:solidFill>
                  <a:srgbClr val="426098"/>
                </a:solidFill>
              </a:rPr>
              <a:t>clase derivada</a:t>
            </a:r>
            <a:r>
              <a:rPr lang="es-ES_tradnl"/>
              <a:t> de la más general</a:t>
            </a:r>
          </a:p>
          <a:p>
            <a:pPr eaLnBrk="1" hangingPunct="1"/>
            <a:r>
              <a:rPr lang="es-ES_tradnl"/>
              <a:t>A una clase base se la denomina también </a:t>
            </a:r>
            <a:r>
              <a:rPr lang="es-ES_tradnl" i="1"/>
              <a:t>superclase</a:t>
            </a:r>
            <a:r>
              <a:rPr lang="es-ES_tradnl"/>
              <a:t> o </a:t>
            </a:r>
            <a:r>
              <a:rPr lang="es-ES_tradnl" i="1"/>
              <a:t>padre</a:t>
            </a:r>
          </a:p>
          <a:p>
            <a:pPr eaLnBrk="1" hangingPunct="1"/>
            <a:r>
              <a:rPr lang="es-ES_tradnl"/>
              <a:t>A una clase derivada se la denomina también </a:t>
            </a:r>
            <a:r>
              <a:rPr lang="es-ES_tradnl" i="1"/>
              <a:t>subclase</a:t>
            </a:r>
            <a:r>
              <a:rPr lang="es-ES_tradnl"/>
              <a:t> o </a:t>
            </a:r>
            <a:r>
              <a:rPr lang="es-ES_tradnl" i="1"/>
              <a:t>hijo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36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02117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47713"/>
            <a:ext cx="7620000" cy="736600"/>
          </a:xfrm>
        </p:spPr>
        <p:txBody>
          <a:bodyPr/>
          <a:lstStyle/>
          <a:p>
            <a:pPr eaLnBrk="1" hangingPunct="1"/>
            <a:r>
              <a:rPr lang="es-ES_tradnl" sz="3800"/>
              <a:t>Clase Base y Clase Derivada (2)</a:t>
            </a:r>
            <a:endParaRPr lang="es-UY" sz="38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89100"/>
            <a:ext cx="8280400" cy="1308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/>
              <a:t>Una clase puede tener cualquier cantidad de clases base, y también cualquier cantidad de clases derivadas.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619250" y="3068638"/>
            <a:ext cx="4955203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2000" dirty="0">
                <a:latin typeface="Lucida Console" pitchFamily="49" charset="0"/>
              </a:rPr>
              <a:t> Artista {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	... </a:t>
            </a:r>
            <a:endParaRPr lang="es-ES_tradnl" sz="2000" dirty="0">
              <a:solidFill>
                <a:srgbClr val="008000"/>
              </a:solidFill>
              <a:latin typeface="Lucida Console" pitchFamily="49" charset="0"/>
            </a:endParaRP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};</a:t>
            </a:r>
          </a:p>
          <a:p>
            <a:pPr eaLnBrk="1" hangingPunct="1"/>
            <a:endParaRPr lang="es-ES_tradnl" sz="2000" dirty="0">
              <a:latin typeface="Lucida Console" pitchFamily="49" charset="0"/>
            </a:endParaRPr>
          </a:p>
          <a:p>
            <a:pPr eaLnBrk="1" hangingPunct="1"/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2000" dirty="0">
                <a:latin typeface="Lucida Console" pitchFamily="49" charset="0"/>
              </a:rPr>
              <a:t> Solista: 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_tradnl" sz="2000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r>
              <a:rPr lang="es-ES_tradnl" sz="2000" dirty="0">
                <a:latin typeface="Lucida Console" pitchFamily="49" charset="0"/>
              </a:rPr>
              <a:t>Artista {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	... </a:t>
            </a:r>
            <a:endParaRPr lang="es-ES_tradnl" sz="2000" dirty="0">
              <a:solidFill>
                <a:srgbClr val="008000"/>
              </a:solidFill>
              <a:latin typeface="Lucida Console" pitchFamily="49" charset="0"/>
            </a:endParaRP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};</a:t>
            </a:r>
          </a:p>
          <a:p>
            <a:pPr eaLnBrk="1" hangingPunct="1"/>
            <a:endParaRPr lang="es-ES_tradnl" sz="2000" dirty="0">
              <a:latin typeface="Lucida Console" pitchFamily="49" charset="0"/>
            </a:endParaRPr>
          </a:p>
          <a:p>
            <a:pPr eaLnBrk="1" hangingPunct="1"/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2000" dirty="0">
                <a:latin typeface="Lucida Console" pitchFamily="49" charset="0"/>
              </a:rPr>
              <a:t> Banda: 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_tradnl" sz="2000" dirty="0">
                <a:latin typeface="Lucida Console" pitchFamily="49" charset="0"/>
              </a:rPr>
              <a:t> Artista{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	... </a:t>
            </a:r>
            <a:endParaRPr lang="es-ES_tradnl" sz="2000" dirty="0">
              <a:solidFill>
                <a:srgbClr val="008000"/>
              </a:solidFill>
              <a:latin typeface="Lucida Console" pitchFamily="49" charset="0"/>
            </a:endParaRP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};</a:t>
            </a:r>
            <a:endParaRPr lang="es-UY" sz="2000" dirty="0">
              <a:latin typeface="Lucida Console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37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50105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Ancestros y Descendientes</a:t>
            </a:r>
            <a:endParaRPr lang="es-UY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844824"/>
            <a:ext cx="8064500" cy="4114800"/>
          </a:xfrm>
        </p:spPr>
        <p:txBody>
          <a:bodyPr/>
          <a:lstStyle/>
          <a:p>
            <a:pPr eaLnBrk="1" hangingPunct="1"/>
            <a:r>
              <a:rPr lang="es-ES_tradnl" sz="2700"/>
              <a:t>Los ancestros de una clase son sus padres (si existen), junto con los ancestros de éstos</a:t>
            </a:r>
          </a:p>
          <a:p>
            <a:pPr eaLnBrk="1" hangingPunct="1"/>
            <a:r>
              <a:rPr lang="es-ES_tradnl" sz="2700"/>
              <a:t>Los descendientes de una clase son sus hijos (si existen), junto con los descendientes de éstos</a:t>
            </a:r>
          </a:p>
          <a:p>
            <a:pPr eaLnBrk="1" hangingPunct="1"/>
            <a:r>
              <a:rPr lang="es-ES_tradnl" sz="2700"/>
              <a:t>Una clase es clase base directa de sus hijos, y una clase es clase derivada directa de sus padres</a:t>
            </a:r>
          </a:p>
          <a:p>
            <a:pPr eaLnBrk="1" hangingPunct="1"/>
            <a:r>
              <a:rPr lang="es-ES_tradnl" sz="2700"/>
              <a:t>Una clase es clase base indirecta de los descendientes de sus hijos, y una clase es clase derivada indirecta de los ancestros de sus padres</a:t>
            </a:r>
            <a:endParaRPr lang="es-UY" sz="27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38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2422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819150"/>
            <a:ext cx="7620000" cy="6651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/>
              <a:t>Ancestros y Descendientes (2)</a:t>
            </a:r>
            <a:endParaRPr lang="es-UY"/>
          </a:p>
        </p:txBody>
      </p:sp>
      <p:sp>
        <p:nvSpPr>
          <p:cNvPr id="2074" name="Text Box 27"/>
          <p:cNvSpPr txBox="1">
            <a:spLocks noChangeArrowheads="1"/>
          </p:cNvSpPr>
          <p:nvPr/>
        </p:nvSpPr>
        <p:spPr bwMode="auto">
          <a:xfrm>
            <a:off x="395288" y="4987925"/>
            <a:ext cx="797242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s-ES_tradnl"/>
              <a:t> Ancestros de Marsupiales son {Mamíferos, Vertebrados, Animales}</a:t>
            </a:r>
          </a:p>
          <a:p>
            <a:pPr eaLnBrk="1" hangingPunct="1">
              <a:buFontTx/>
              <a:buChar char="•"/>
            </a:pPr>
            <a:r>
              <a:rPr lang="es-ES_tradnl"/>
              <a:t> Descendientes de Invertebrados son {Moluscos, Equinodermos}</a:t>
            </a:r>
          </a:p>
          <a:p>
            <a:pPr eaLnBrk="1" hangingPunct="1">
              <a:buFontTx/>
              <a:buChar char="•"/>
            </a:pPr>
            <a:r>
              <a:rPr lang="es-ES_tradnl"/>
              <a:t> Ave es clase derivada directa de Vertebrados e indirecta de Animales</a:t>
            </a:r>
          </a:p>
          <a:p>
            <a:pPr eaLnBrk="1" hangingPunct="1">
              <a:buFontTx/>
              <a:buChar char="•"/>
            </a:pPr>
            <a:r>
              <a:rPr lang="es-ES_tradnl"/>
              <a:t> Vertebrados es clase base directa de Mamíferos e indirecta de Marsupiales</a:t>
            </a:r>
          </a:p>
          <a:p>
            <a:pPr eaLnBrk="1" hangingPunct="1"/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39</a:t>
            </a:fld>
            <a:endParaRPr lang="es-UY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56319765"/>
              </p:ext>
            </p:extLst>
          </p:nvPr>
        </p:nvGraphicFramePr>
        <p:xfrm>
          <a:off x="179512" y="1401230"/>
          <a:ext cx="8640762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54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Caso de Estudio</a:t>
            </a:r>
            <a:endParaRPr lang="es-UY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7661275" cy="4114800"/>
          </a:xfrm>
        </p:spPr>
        <p:txBody>
          <a:bodyPr/>
          <a:lstStyle/>
          <a:p>
            <a:pPr eaLnBrk="1" hangingPunct="1"/>
            <a:r>
              <a:rPr lang="es-ES_tradnl" dirty="0"/>
              <a:t>Caso: </a:t>
            </a:r>
            <a:r>
              <a:rPr lang="es-ES_tradnl" b="1" dirty="0"/>
              <a:t>Usuario</a:t>
            </a:r>
            <a:r>
              <a:rPr lang="es-ES_tradnl" dirty="0"/>
              <a:t> crea </a:t>
            </a:r>
            <a:r>
              <a:rPr lang="es-ES_tradnl" b="1" dirty="0"/>
              <a:t>Canciones</a:t>
            </a:r>
            <a:r>
              <a:rPr lang="es-ES_tradnl" dirty="0"/>
              <a:t> en la biblioteca de música</a:t>
            </a:r>
          </a:p>
          <a:p>
            <a:pPr eaLnBrk="1" hangingPunct="1"/>
            <a:r>
              <a:rPr lang="es-ES_tradnl" dirty="0"/>
              <a:t>Responsabilidad: Crear la canción en la biblioteca y asociarla correctamente con el resto con los géneros y artistas correspondientes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1555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Subclassing</a:t>
            </a:r>
            <a:endParaRPr lang="es-UY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35150"/>
            <a:ext cx="7943850" cy="4114800"/>
          </a:xfrm>
        </p:spPr>
        <p:txBody>
          <a:bodyPr/>
          <a:lstStyle/>
          <a:p>
            <a:pPr eaLnBrk="1" hangingPunct="1"/>
            <a:r>
              <a:rPr lang="es-ES_tradnl"/>
              <a:t>Se define la relación entre clases: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/>
              <a:t>	(&lt;:) contenido en Clase </a:t>
            </a:r>
            <a:r>
              <a:rPr lang="es-ES_tradnl">
                <a:sym typeface="Symbol" pitchFamily="18" charset="2"/>
              </a:rPr>
              <a:t></a:t>
            </a:r>
            <a:r>
              <a:rPr lang="es-ES_tradnl"/>
              <a:t> Clase 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/>
              <a:t>	donde,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/>
              <a:t>	B &lt;: A </a:t>
            </a:r>
            <a:r>
              <a:rPr lang="es-ES_tradnl">
                <a:sym typeface="Symbol" pitchFamily="18" charset="2"/>
              </a:rPr>
              <a:t></a:t>
            </a:r>
            <a:r>
              <a:rPr lang="es-ES_tradnl"/>
              <a:t> </a:t>
            </a:r>
            <a:r>
              <a:rPr lang="es-ES_tradnl" i="1"/>
              <a:t>B</a:t>
            </a:r>
            <a:r>
              <a:rPr lang="es-ES_tradnl"/>
              <a:t> es clase derivada de </a:t>
            </a:r>
            <a:r>
              <a:rPr lang="es-ES_tradnl" i="1"/>
              <a:t>A</a:t>
            </a:r>
            <a:endParaRPr lang="es-ES_tradnl" b="1"/>
          </a:p>
          <a:p>
            <a:pPr eaLnBrk="1" hangingPunct="1"/>
            <a:endParaRPr lang="es-ES_tradnl" b="1"/>
          </a:p>
          <a:p>
            <a:pPr eaLnBrk="1" hangingPunct="1"/>
            <a:r>
              <a:rPr lang="es-ES_tradnl" b="1"/>
              <a:t>Observación:</a:t>
            </a:r>
            <a:r>
              <a:rPr lang="es-ES_tradnl"/>
              <a:t> La relación &lt;: define un orden parcial entre clases.</a:t>
            </a:r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40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90112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Subsumption</a:t>
            </a:r>
            <a:endParaRPr lang="es-U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773238"/>
                <a:ext cx="8496300" cy="4608512"/>
              </a:xfrm>
            </p:spPr>
            <p:txBody>
              <a:bodyPr/>
              <a:lstStyle/>
              <a:p>
                <a:pPr eaLnBrk="1" hangingPunct="1"/>
                <a:r>
                  <a:rPr lang="es-ES_tradnl" sz="2800" dirty="0"/>
                  <a:t>Es una propiedad que deben cumplir todos los objetos, también conocida como </a:t>
                </a:r>
                <a:r>
                  <a:rPr lang="es-ES_tradnl" sz="2800" i="1" dirty="0"/>
                  <a:t>intercambiabilidad</a:t>
                </a:r>
              </a:p>
              <a:p>
                <a:pPr eaLnBrk="1" hangingPunct="1"/>
                <a:r>
                  <a:rPr lang="es-ES_tradnl" sz="2800" dirty="0"/>
                  <a:t>Un objeto de clase base puede ser sustituido por un objeto de clase derivada (directa o indirecta)</a:t>
                </a:r>
              </a:p>
              <a:p>
                <a:pPr eaLnBrk="1" hangingPunct="1"/>
                <a:r>
                  <a:rPr lang="es-ES_tradnl" sz="2800" dirty="0"/>
                  <a:t>Por lo tanto: </a:t>
                </a:r>
                <a14:m>
                  <m:oMath xmlns:m="http://schemas.openxmlformats.org/officeDocument/2006/math">
                    <m:r>
                      <a:rPr lang="es-ES_tradnl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s-UY" sz="2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s-UY" sz="28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s-UY" sz="2800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s-UY" sz="2800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UY" sz="2800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s-UY" sz="2800" b="0" i="1" smtClean="0">
                        <a:latin typeface="Cambria Math"/>
                        <a:ea typeface="Cambria Math"/>
                      </a:rPr>
                      <m:t>𝑠𝑖</m:t>
                    </m:r>
                    <m:r>
                      <a:rPr lang="es-UY" sz="2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s-UY" sz="2800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UY" sz="2800" b="0" i="1" smtClean="0">
                        <a:latin typeface="Cambria Math"/>
                        <a:ea typeface="Cambria Math"/>
                      </a:rPr>
                      <m:t>&lt;:</m:t>
                    </m:r>
                    <m:r>
                      <a:rPr lang="es-UY" sz="2800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UY" sz="2800" b="0" i="1" smtClean="0">
                        <a:latin typeface="Cambria Math"/>
                        <a:ea typeface="Cambria Math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es-UY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/>
                    </m:groupChr>
                    <m:r>
                      <a:rPr lang="es-UY" sz="28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s-UY" sz="2800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s-UY" sz="2800" b="0" i="1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endParaRPr lang="es-ES_tradnl" sz="2800" dirty="0"/>
              </a:p>
              <a:p>
                <a:pPr eaLnBrk="1" hangingPunct="1"/>
                <a:r>
                  <a:rPr lang="es-ES_tradnl" sz="2800" dirty="0"/>
                  <a:t>Esto se puede leer como: “un objeto instancia de una clase derivada es también instancia de cualquier clase base”</a:t>
                </a:r>
              </a:p>
              <a:p>
                <a:pPr lvl="1" eaLnBrk="1" hangingPunct="1"/>
                <a:r>
                  <a:rPr lang="es-ES_tradnl" sz="2400" dirty="0"/>
                  <a:t>Ejemplo: “Todo </a:t>
                </a:r>
                <a:r>
                  <a:rPr lang="es-ES_tradnl" dirty="0"/>
                  <a:t>Entero </a:t>
                </a:r>
                <a:r>
                  <a:rPr lang="es-ES_tradnl" sz="2400" dirty="0"/>
                  <a:t>es un Real”</a:t>
                </a:r>
                <a:endParaRPr lang="es-UY" sz="2400" dirty="0"/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773238"/>
                <a:ext cx="8496300" cy="4608512"/>
              </a:xfrm>
              <a:blipFill rotWithShape="1">
                <a:blip r:embed="rId2"/>
                <a:stretch>
                  <a:fillRect l="-1076" t="-1190" r="-1220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41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90941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Herencia</a:t>
            </a:r>
            <a:endParaRPr lang="es-UY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6994525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800"/>
              <a:t>Es el mecanismo por el cual se permite compartir propiedades entre una clase y sus descendientes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/>
              <a:t>Si una clase no tiene ningún padre entonces sus propiedades son las definidas en la misma clase.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/>
              <a:t>Si tiene padre, entonces sus propiedades son las de la unión de las propias junto con las de su padre</a:t>
            </a:r>
            <a:endParaRPr lang="es-UY" sz="24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42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69620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Herencia (2)</a:t>
            </a:r>
            <a:endParaRPr lang="es-UY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78025"/>
            <a:ext cx="7783513" cy="4114800"/>
          </a:xfrm>
        </p:spPr>
        <p:txBody>
          <a:bodyPr/>
          <a:lstStyle/>
          <a:p>
            <a:pPr eaLnBrk="1" hangingPunct="1"/>
            <a:r>
              <a:rPr lang="es-ES" sz="2800" dirty="0"/>
              <a:t>Se dice que la clase </a:t>
            </a:r>
            <a:r>
              <a:rPr lang="es-ES" sz="2800" u="sng" dirty="0"/>
              <a:t>hereda</a:t>
            </a:r>
            <a:r>
              <a:rPr lang="es-ES" sz="2800" dirty="0"/>
              <a:t> las propiedades especificadas por sus ancestros</a:t>
            </a:r>
          </a:p>
          <a:p>
            <a:pPr eaLnBrk="1" hangingPunct="1"/>
            <a:r>
              <a:rPr lang="es-ES" sz="2800" dirty="0"/>
              <a:t>Entonces la los atributos y operaciones de una clase son los que declara más los de su clase base</a:t>
            </a:r>
          </a:p>
          <a:p>
            <a:pPr eaLnBrk="1" hangingPunct="1"/>
            <a:r>
              <a:rPr lang="es-ES" sz="2800" dirty="0"/>
              <a:t>Se puede decir que una clase derivada </a:t>
            </a:r>
            <a:r>
              <a:rPr lang="es-ES" sz="2800" i="1" dirty="0"/>
              <a:t>extiende</a:t>
            </a:r>
            <a:r>
              <a:rPr lang="es-ES" sz="2800" dirty="0"/>
              <a:t> a su clase base.</a:t>
            </a:r>
            <a:endParaRPr lang="es-ES" sz="280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43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88787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189" y="404664"/>
            <a:ext cx="8229600" cy="1143000"/>
          </a:xfrm>
        </p:spPr>
        <p:txBody>
          <a:bodyPr/>
          <a:lstStyle/>
          <a:p>
            <a:pPr eaLnBrk="1" hangingPunct="1"/>
            <a:r>
              <a:rPr lang="es-ES_tradnl"/>
              <a:t>Herencia (3)</a:t>
            </a:r>
            <a:endParaRPr lang="es-UY"/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395536" y="1556792"/>
            <a:ext cx="814387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2000" dirty="0">
                <a:latin typeface="Lucida Console" pitchFamily="49" charset="0"/>
              </a:rPr>
              <a:t> Artista {</a:t>
            </a:r>
          </a:p>
          <a:p>
            <a:pPr eaLnBrk="1" hangingPunct="1"/>
            <a:r>
              <a:rPr lang="es-ES_tradnl" sz="2000" dirty="0">
                <a:solidFill>
                  <a:srgbClr val="0033CC"/>
                </a:solidFill>
                <a:latin typeface="Lucida Console" pitchFamily="49" charset="0"/>
              </a:rPr>
              <a:t>    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private</a:t>
            </a:r>
            <a:r>
              <a:rPr lang="es-ES_tradnl" sz="2000" dirty="0">
                <a:solidFill>
                  <a:srgbClr val="0033CC"/>
                </a:solidFill>
                <a:latin typeface="Lucida Console" pitchFamily="49" charset="0"/>
              </a:rPr>
              <a:t>:</a:t>
            </a:r>
            <a:r>
              <a:rPr lang="es-ES_tradnl" sz="2000" dirty="0">
                <a:latin typeface="Lucida Console" pitchFamily="49" charset="0"/>
              </a:rPr>
              <a:t> </a:t>
            </a:r>
            <a:r>
              <a:rPr lang="es-ES_tradnl" sz="2000" dirty="0" err="1">
                <a:latin typeface="Lucida Console" pitchFamily="49" charset="0"/>
              </a:rPr>
              <a:t>string</a:t>
            </a:r>
            <a:r>
              <a:rPr lang="es-ES_tradnl" sz="2000" dirty="0">
                <a:latin typeface="Lucida Console" pitchFamily="49" charset="0"/>
              </a:rPr>
              <a:t> nombre;</a:t>
            </a:r>
          </a:p>
          <a:p>
            <a:pPr eaLnBrk="1" hangingPunct="1"/>
            <a:r>
              <a:rPr lang="es-ES_tradnl" sz="2000" dirty="0">
                <a:solidFill>
                  <a:srgbClr val="0033CC"/>
                </a:solidFill>
                <a:latin typeface="Lucida Console" pitchFamily="49" charset="0"/>
              </a:rPr>
              <a:t>    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_tradnl" sz="2000" dirty="0">
                <a:solidFill>
                  <a:srgbClr val="0033CC"/>
                </a:solidFill>
                <a:latin typeface="Lucida Console" pitchFamily="49" charset="0"/>
              </a:rPr>
              <a:t>:  </a:t>
            </a:r>
            <a:r>
              <a:rPr lang="es-ES_tradnl" sz="2000" dirty="0" err="1">
                <a:latin typeface="Lucida Console" pitchFamily="49" charset="0"/>
              </a:rPr>
              <a:t>string</a:t>
            </a:r>
            <a:r>
              <a:rPr lang="es-ES_tradnl" sz="2000" dirty="0">
                <a:latin typeface="Lucida Console" pitchFamily="49" charset="0"/>
              </a:rPr>
              <a:t> </a:t>
            </a:r>
            <a:r>
              <a:rPr lang="es-ES_tradnl" sz="2000" dirty="0" err="1">
                <a:latin typeface="Lucida Console" pitchFamily="49" charset="0"/>
              </a:rPr>
              <a:t>getNombre</a:t>
            </a:r>
            <a:r>
              <a:rPr lang="es-ES_tradnl" sz="2000" dirty="0">
                <a:latin typeface="Lucida Console" pitchFamily="49" charset="0"/>
              </a:rPr>
              <a:t>();</a:t>
            </a:r>
          </a:p>
          <a:p>
            <a:pPr eaLnBrk="1" hangingPunct="1"/>
            <a:r>
              <a:rPr lang="es-UY" sz="2000" dirty="0">
                <a:latin typeface="Lucida Console" pitchFamily="49" charset="0"/>
              </a:rPr>
              <a:t>};</a:t>
            </a:r>
          </a:p>
          <a:p>
            <a:pPr eaLnBrk="1" hangingPunct="1"/>
            <a:r>
              <a:rPr lang="es-UY" sz="2000" dirty="0" err="1">
                <a:latin typeface="Lucida Console" pitchFamily="49" charset="0"/>
              </a:rPr>
              <a:t>string</a:t>
            </a:r>
            <a:r>
              <a:rPr lang="es-UY" sz="2000" dirty="0">
                <a:latin typeface="Lucida Console" pitchFamily="49" charset="0"/>
              </a:rPr>
              <a:t> Artista::</a:t>
            </a:r>
            <a:r>
              <a:rPr lang="es-UY" sz="2000" dirty="0" err="1">
                <a:latin typeface="Lucida Console" pitchFamily="49" charset="0"/>
              </a:rPr>
              <a:t>getNombre</a:t>
            </a:r>
            <a:r>
              <a:rPr lang="es-UY" sz="2000" dirty="0">
                <a:latin typeface="Lucida Console" pitchFamily="49" charset="0"/>
              </a:rPr>
              <a:t>(){</a:t>
            </a:r>
          </a:p>
          <a:p>
            <a:pPr eaLnBrk="1" hangingPunct="1"/>
            <a:r>
              <a:rPr lang="es-ES_tradnl" sz="2000" dirty="0">
                <a:solidFill>
                  <a:srgbClr val="0033CC"/>
                </a:solidFill>
                <a:latin typeface="Lucida Console" pitchFamily="49" charset="0"/>
              </a:rPr>
              <a:t>    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return</a:t>
            </a:r>
            <a:r>
              <a:rPr lang="es-ES_tradnl" sz="2000" dirty="0">
                <a:latin typeface="Lucida Console" pitchFamily="49" charset="0"/>
              </a:rPr>
              <a:t> </a:t>
            </a:r>
            <a:r>
              <a:rPr lang="es-UY" sz="2000" dirty="0">
                <a:latin typeface="Lucida Console" pitchFamily="49" charset="0"/>
              </a:rPr>
              <a:t>nombre;</a:t>
            </a:r>
          </a:p>
          <a:p>
            <a:pPr eaLnBrk="1" hangingPunct="1"/>
            <a:r>
              <a:rPr lang="es-UY" sz="2000" dirty="0">
                <a:latin typeface="Lucida Console" pitchFamily="49" charset="0"/>
              </a:rPr>
              <a:t>}</a:t>
            </a:r>
            <a:endParaRPr lang="es-ES_tradnl" sz="2000" dirty="0">
              <a:latin typeface="Lucida Console" pitchFamily="49" charset="0"/>
            </a:endParaRPr>
          </a:p>
          <a:p>
            <a:pPr eaLnBrk="1" hangingPunct="1"/>
            <a:endParaRPr lang="es-ES_tradnl" sz="2000" dirty="0">
              <a:solidFill>
                <a:srgbClr val="0033CC"/>
              </a:solidFill>
              <a:latin typeface="Lucida Console" pitchFamily="49" charset="0"/>
            </a:endParaRPr>
          </a:p>
          <a:p>
            <a:pPr eaLnBrk="1" hangingPunct="1"/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2000" dirty="0">
                <a:latin typeface="Lucida Console" pitchFamily="49" charset="0"/>
              </a:rPr>
              <a:t> Solista: 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_tradnl" sz="2000" dirty="0">
                <a:latin typeface="Lucida Console" pitchFamily="49" charset="0"/>
              </a:rPr>
              <a:t> Artista {</a:t>
            </a:r>
          </a:p>
          <a:p>
            <a:pPr eaLnBrk="1" hangingPunct="1"/>
            <a:r>
              <a:rPr lang="es-ES_tradnl" sz="2000" dirty="0">
                <a:solidFill>
                  <a:srgbClr val="0033CC"/>
                </a:solidFill>
                <a:latin typeface="Lucida Console" pitchFamily="49" charset="0"/>
              </a:rPr>
              <a:t>    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_tradnl" sz="2000" dirty="0">
                <a:solidFill>
                  <a:srgbClr val="0033CC"/>
                </a:solidFill>
                <a:latin typeface="Lucida Console" pitchFamily="49" charset="0"/>
              </a:rPr>
              <a:t>: </a:t>
            </a:r>
            <a:r>
              <a:rPr lang="es-ES_tradnl" sz="2000" dirty="0" err="1">
                <a:latin typeface="Lucida Console" pitchFamily="49" charset="0"/>
              </a:rPr>
              <a:t>string</a:t>
            </a:r>
            <a:r>
              <a:rPr lang="es-ES_tradnl" sz="2000" dirty="0">
                <a:latin typeface="Lucida Console" pitchFamily="49" charset="0"/>
              </a:rPr>
              <a:t> </a:t>
            </a:r>
            <a:r>
              <a:rPr lang="es-ES_tradnl" sz="2000" dirty="0" err="1">
                <a:latin typeface="Lucida Console" pitchFamily="49" charset="0"/>
              </a:rPr>
              <a:t>toString</a:t>
            </a:r>
            <a:r>
              <a:rPr lang="es-ES_tradnl" sz="2000" dirty="0">
                <a:latin typeface="Lucida Console" pitchFamily="49" charset="0"/>
              </a:rPr>
              <a:t>();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};</a:t>
            </a:r>
          </a:p>
          <a:p>
            <a:pPr eaLnBrk="1" hangingPunct="1"/>
            <a:endParaRPr lang="es-ES_tradnl" sz="2000" dirty="0">
              <a:latin typeface="Lucida Console" pitchFamily="49" charset="0"/>
            </a:endParaRPr>
          </a:p>
          <a:p>
            <a:pPr eaLnBrk="1" hangingPunct="1"/>
            <a:r>
              <a:rPr lang="es-UY" sz="2000" dirty="0" err="1">
                <a:latin typeface="Lucida Console" pitchFamily="49" charset="0"/>
              </a:rPr>
              <a:t>string</a:t>
            </a:r>
            <a:r>
              <a:rPr lang="es-UY" sz="2000" dirty="0">
                <a:latin typeface="Lucida Console" pitchFamily="49" charset="0"/>
              </a:rPr>
              <a:t> Solista::</a:t>
            </a:r>
            <a:r>
              <a:rPr lang="es-UY" sz="2000" dirty="0" err="1">
                <a:latin typeface="Lucida Console" pitchFamily="49" charset="0"/>
              </a:rPr>
              <a:t>toString</a:t>
            </a:r>
            <a:r>
              <a:rPr lang="es-UY" sz="2000" dirty="0">
                <a:latin typeface="Lucida Console" pitchFamily="49" charset="0"/>
              </a:rPr>
              <a:t> (){</a:t>
            </a:r>
          </a:p>
          <a:p>
            <a:pPr eaLnBrk="1" hangingPunct="1"/>
            <a:r>
              <a:rPr lang="es-ES_tradnl" sz="2000" dirty="0">
                <a:solidFill>
                  <a:srgbClr val="0033CC"/>
                </a:solidFill>
                <a:latin typeface="Lucida Console" pitchFamily="49" charset="0"/>
              </a:rPr>
              <a:t>    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return</a:t>
            </a:r>
            <a:r>
              <a:rPr lang="es-ES_tradnl" sz="2000" dirty="0">
                <a:latin typeface="Lucida Console" pitchFamily="49" charset="0"/>
              </a:rPr>
              <a:t> </a:t>
            </a:r>
            <a:r>
              <a:rPr lang="es-UY" sz="2000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"Solista: nombre=" </a:t>
            </a:r>
            <a:r>
              <a:rPr lang="es-UY" sz="2000" dirty="0">
                <a:latin typeface="Lucida Console" pitchFamily="49" charset="0"/>
              </a:rPr>
              <a:t>+ </a:t>
            </a:r>
            <a:r>
              <a:rPr lang="es-UY" sz="2000" b="1" dirty="0" err="1">
                <a:latin typeface="Lucida Console" pitchFamily="49" charset="0"/>
              </a:rPr>
              <a:t>getNombre</a:t>
            </a:r>
            <a:r>
              <a:rPr lang="es-UY" sz="2000" b="1" dirty="0">
                <a:latin typeface="Lucida Console" pitchFamily="49" charset="0"/>
              </a:rPr>
              <a:t>()</a:t>
            </a:r>
            <a:r>
              <a:rPr lang="es-UY" sz="2000" dirty="0">
                <a:latin typeface="Lucida Console" pitchFamily="49" charset="0"/>
              </a:rPr>
              <a:t>;</a:t>
            </a:r>
          </a:p>
          <a:p>
            <a:pPr eaLnBrk="1" hangingPunct="1"/>
            <a:r>
              <a:rPr lang="es-UY" sz="2000" dirty="0">
                <a:latin typeface="Lucida Console" pitchFamily="49" charset="0"/>
              </a:rPr>
              <a:t>}</a:t>
            </a:r>
            <a:endParaRPr lang="es-ES_tradnl" sz="2000" dirty="0">
              <a:latin typeface="Lucida Console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44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50098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Polimorfismo</a:t>
            </a:r>
            <a:endParaRPr lang="es-UY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35150"/>
            <a:ext cx="7010400" cy="4114800"/>
          </a:xfrm>
        </p:spPr>
        <p:txBody>
          <a:bodyPr/>
          <a:lstStyle/>
          <a:p>
            <a:pPr eaLnBrk="1" hangingPunct="1"/>
            <a:r>
              <a:rPr lang="es-ES_tradnl" sz="2800"/>
              <a:t>Es la capacidad de asociar diferentes métodos a la misma operación</a:t>
            </a:r>
            <a:endParaRPr lang="es-UY" sz="2800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250825" y="3886200"/>
            <a:ext cx="4103688" cy="177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200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2200">
                <a:latin typeface="Lucida Console" pitchFamily="49" charset="0"/>
              </a:rPr>
              <a:t> A {</a:t>
            </a:r>
          </a:p>
          <a:p>
            <a:pPr eaLnBrk="1" hangingPunct="1"/>
            <a:r>
              <a:rPr lang="es-ES_tradnl" sz="2200">
                <a:latin typeface="Lucida Console" pitchFamily="49" charset="0"/>
              </a:rPr>
              <a:t>	void oper() {</a:t>
            </a:r>
          </a:p>
          <a:p>
            <a:pPr eaLnBrk="1" hangingPunct="1"/>
            <a:r>
              <a:rPr lang="es-ES_tradnl" sz="2200">
                <a:latin typeface="Lucida Console" pitchFamily="49" charset="0"/>
              </a:rPr>
              <a:t>		</a:t>
            </a:r>
            <a:r>
              <a:rPr lang="es-ES_tradnl" sz="2200">
                <a:solidFill>
                  <a:srgbClr val="008000"/>
                </a:solidFill>
                <a:latin typeface="Lucida Console" pitchFamily="49" charset="0"/>
              </a:rPr>
              <a:t>// un método  </a:t>
            </a:r>
          </a:p>
          <a:p>
            <a:pPr eaLnBrk="1" hangingPunct="1"/>
            <a:r>
              <a:rPr lang="es-ES_tradnl" sz="2200">
                <a:latin typeface="Lucida Console" pitchFamily="49" charset="0"/>
              </a:rPr>
              <a:t>	}</a:t>
            </a:r>
          </a:p>
          <a:p>
            <a:pPr eaLnBrk="1" hangingPunct="1"/>
            <a:r>
              <a:rPr lang="es-ES_tradnl" sz="2200">
                <a:latin typeface="Lucida Console" pitchFamily="49" charset="0"/>
              </a:rPr>
              <a:t>}</a:t>
            </a:r>
            <a:endParaRPr lang="es-UY" sz="2200">
              <a:latin typeface="Lucida Console" pitchFamily="49" charset="0"/>
            </a:endParaRP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643438" y="3886200"/>
            <a:ext cx="4378325" cy="177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200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2200">
                <a:latin typeface="Lucida Console" pitchFamily="49" charset="0"/>
              </a:rPr>
              <a:t> B {</a:t>
            </a:r>
          </a:p>
          <a:p>
            <a:pPr eaLnBrk="1" hangingPunct="1"/>
            <a:r>
              <a:rPr lang="es-ES_tradnl" sz="2200">
                <a:latin typeface="Lucida Console" pitchFamily="49" charset="0"/>
              </a:rPr>
              <a:t>	void oper() {</a:t>
            </a:r>
          </a:p>
          <a:p>
            <a:pPr eaLnBrk="1" hangingPunct="1"/>
            <a:r>
              <a:rPr lang="es-ES_tradnl" sz="2200">
                <a:latin typeface="Lucida Console" pitchFamily="49" charset="0"/>
              </a:rPr>
              <a:t>		</a:t>
            </a:r>
            <a:r>
              <a:rPr lang="es-ES_tradnl" sz="2200">
                <a:solidFill>
                  <a:srgbClr val="008000"/>
                </a:solidFill>
                <a:latin typeface="Lucida Console" pitchFamily="49" charset="0"/>
              </a:rPr>
              <a:t>// otro método</a:t>
            </a:r>
          </a:p>
          <a:p>
            <a:pPr eaLnBrk="1" hangingPunct="1"/>
            <a:r>
              <a:rPr lang="es-ES_tradnl" sz="2200">
                <a:latin typeface="Lucida Console" pitchFamily="49" charset="0"/>
              </a:rPr>
              <a:t>	}</a:t>
            </a:r>
          </a:p>
          <a:p>
            <a:pPr eaLnBrk="1" hangingPunct="1"/>
            <a:r>
              <a:rPr lang="es-ES_tradnl" sz="2200">
                <a:latin typeface="Lucida Console" pitchFamily="49" charset="0"/>
              </a:rPr>
              <a:t>}</a:t>
            </a:r>
            <a:endParaRPr lang="es-UY" sz="2200">
              <a:latin typeface="Lucida Console" pitchFamily="49" charset="0"/>
            </a:endParaRP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1673225" y="2925763"/>
            <a:ext cx="582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_tradnl"/>
              <a:t>¡No alcanza con que tengan el mismo nombre, para ser</a:t>
            </a:r>
          </a:p>
          <a:p>
            <a:pPr algn="ctr" eaLnBrk="1" hangingPunct="1"/>
            <a:r>
              <a:rPr lang="es-ES_tradnl"/>
              <a:t>polimorfismo deben ser realmente la </a:t>
            </a:r>
            <a:r>
              <a:rPr lang="es-ES_tradnl" b="1" u="sng"/>
              <a:t>misma</a:t>
            </a:r>
            <a:r>
              <a:rPr lang="es-ES_tradnl"/>
              <a:t> operación!</a:t>
            </a:r>
            <a:endParaRPr lang="es-UY"/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 flipH="1">
            <a:off x="2398713" y="3621088"/>
            <a:ext cx="43180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6384925" y="3611563"/>
            <a:ext cx="431800" cy="649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48137" name="Rectangle 10"/>
          <p:cNvSpPr>
            <a:spLocks noChangeArrowheads="1"/>
          </p:cNvSpPr>
          <p:nvPr/>
        </p:nvSpPr>
        <p:spPr bwMode="auto">
          <a:xfrm>
            <a:off x="1187450" y="4281488"/>
            <a:ext cx="194468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8138" name="Rectangle 11"/>
          <p:cNvSpPr>
            <a:spLocks noChangeArrowheads="1"/>
          </p:cNvSpPr>
          <p:nvPr/>
        </p:nvSpPr>
        <p:spPr bwMode="auto">
          <a:xfrm>
            <a:off x="5592763" y="4281488"/>
            <a:ext cx="194468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1031875" y="5740400"/>
            <a:ext cx="714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_tradnl"/>
              <a:t>En este caso </a:t>
            </a:r>
            <a:r>
              <a:rPr lang="es-ES_tradnl" b="1" u="sng"/>
              <a:t>no</a:t>
            </a:r>
            <a:r>
              <a:rPr lang="es-ES_tradnl"/>
              <a:t> se trata de la misma operación (aunque tengan la </a:t>
            </a:r>
            <a:br>
              <a:rPr lang="es-ES_tradnl"/>
            </a:br>
            <a:r>
              <a:rPr lang="es-ES_tradnl"/>
              <a:t>misma firma) dado que las dos clases no están relacionadas entre sí</a:t>
            </a:r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45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4239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nimBg="1"/>
      <p:bldP spid="158725" grpId="0" animBg="1"/>
      <p:bldP spid="158726" grpId="0"/>
      <p:bldP spid="158727" grpId="0" animBg="1"/>
      <p:bldP spid="158728" grpId="0" animBg="1"/>
      <p:bldP spid="1587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47738" y="692150"/>
            <a:ext cx="7369175" cy="736600"/>
          </a:xfrm>
        </p:spPr>
        <p:txBody>
          <a:bodyPr/>
          <a:lstStyle/>
          <a:p>
            <a:pPr eaLnBrk="1" hangingPunct="1"/>
            <a:r>
              <a:rPr lang="es-ES_tradnl" sz="3800"/>
              <a:t>Redefinición de Operaciones</a:t>
            </a:r>
            <a:endParaRPr lang="es-UY" sz="380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35150"/>
            <a:ext cx="7661275" cy="4114800"/>
          </a:xfrm>
        </p:spPr>
        <p:txBody>
          <a:bodyPr/>
          <a:lstStyle/>
          <a:p>
            <a:pPr eaLnBrk="1" hangingPunct="1"/>
            <a:r>
              <a:rPr lang="es-ES" sz="2800"/>
              <a:t>Cuando en una jerarquía de generalizaciones se encuentra más de un método asociado a la misma operación, se dice que dicha operación está redefinida</a:t>
            </a:r>
          </a:p>
          <a:p>
            <a:pPr eaLnBrk="1" hangingPunct="1"/>
            <a:r>
              <a:rPr lang="es-ES" sz="2800"/>
              <a:t>Para una clase determinada, el método asociado a dicha operación será aquel que se encuentre más próximo en la jerarquía</a:t>
            </a:r>
            <a:endParaRPr lang="es-UY" sz="2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46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02870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5175"/>
            <a:ext cx="7620000" cy="665163"/>
          </a:xfrm>
        </p:spPr>
        <p:txBody>
          <a:bodyPr/>
          <a:lstStyle/>
          <a:p>
            <a:pPr eaLnBrk="1" hangingPunct="1"/>
            <a:r>
              <a:rPr lang="es-ES_tradnl" sz="3800"/>
              <a:t>Redefinición de Operaciones (2)</a:t>
            </a:r>
            <a:endParaRPr lang="es-UY" sz="3800"/>
          </a:p>
        </p:txBody>
      </p:sp>
      <p:sp>
        <p:nvSpPr>
          <p:cNvPr id="50179" name="Text Box 9"/>
          <p:cNvSpPr txBox="1">
            <a:spLocks noChangeArrowheads="1"/>
          </p:cNvSpPr>
          <p:nvPr/>
        </p:nvSpPr>
        <p:spPr bwMode="auto">
          <a:xfrm>
            <a:off x="357188" y="1484783"/>
            <a:ext cx="600075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dirty="0">
                <a:latin typeface="Lucida Console" pitchFamily="49" charset="0"/>
              </a:rPr>
              <a:t> Artista {</a:t>
            </a:r>
          </a:p>
          <a:p>
            <a:pPr eaLnBrk="1" hangingPunct="1"/>
            <a:r>
              <a:rPr lang="es-ES_tradnl" dirty="0">
                <a:solidFill>
                  <a:srgbClr val="0033CC"/>
                </a:solidFill>
                <a:latin typeface="Lucida Console" pitchFamily="49" charset="0"/>
              </a:rPr>
              <a:t>  </a:t>
            </a:r>
            <a:r>
              <a:rPr lang="es-ES_tradnl" dirty="0" err="1">
                <a:solidFill>
                  <a:srgbClr val="0033CC"/>
                </a:solidFill>
                <a:latin typeface="Lucida Console" pitchFamily="49" charset="0"/>
              </a:rPr>
              <a:t>private</a:t>
            </a:r>
            <a:r>
              <a:rPr lang="es-ES_tradnl" dirty="0">
                <a:solidFill>
                  <a:srgbClr val="0033CC"/>
                </a:solidFill>
                <a:latin typeface="Lucida Console" pitchFamily="49" charset="0"/>
              </a:rPr>
              <a:t>:</a:t>
            </a:r>
            <a:r>
              <a:rPr lang="es-ES_tradnl" dirty="0">
                <a:latin typeface="Lucida Console" pitchFamily="49" charset="0"/>
              </a:rPr>
              <a:t> </a:t>
            </a:r>
            <a:r>
              <a:rPr lang="es-ES_tradnl" dirty="0" err="1">
                <a:latin typeface="Lucida Console" pitchFamily="49" charset="0"/>
              </a:rPr>
              <a:t>string</a:t>
            </a:r>
            <a:r>
              <a:rPr lang="es-ES_tradnl" dirty="0">
                <a:latin typeface="Lucida Console" pitchFamily="49" charset="0"/>
              </a:rPr>
              <a:t> nombre;</a:t>
            </a:r>
          </a:p>
          <a:p>
            <a:pPr eaLnBrk="1" hangingPunct="1"/>
            <a:r>
              <a:rPr lang="es-ES_tradnl" dirty="0">
                <a:solidFill>
                  <a:srgbClr val="0033CC"/>
                </a:solidFill>
                <a:latin typeface="Lucida Console" pitchFamily="49" charset="0"/>
              </a:rPr>
              <a:t>  </a:t>
            </a:r>
            <a:r>
              <a:rPr lang="es-ES_tradnl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_tradnl" dirty="0">
                <a:solidFill>
                  <a:srgbClr val="0033CC"/>
                </a:solidFill>
                <a:latin typeface="Lucida Console" pitchFamily="49" charset="0"/>
              </a:rPr>
              <a:t>:  virtual </a:t>
            </a:r>
            <a:r>
              <a:rPr lang="es-ES_tradnl" dirty="0" err="1">
                <a:latin typeface="Lucida Console" pitchFamily="49" charset="0"/>
              </a:rPr>
              <a:t>string</a:t>
            </a:r>
            <a:r>
              <a:rPr lang="es-ES_tradnl" dirty="0">
                <a:latin typeface="Lucida Console" pitchFamily="49" charset="0"/>
              </a:rPr>
              <a:t> </a:t>
            </a:r>
            <a:r>
              <a:rPr lang="es-ES_tradnl" dirty="0" err="1">
                <a:latin typeface="Lucida Console" pitchFamily="49" charset="0"/>
              </a:rPr>
              <a:t>toString</a:t>
            </a:r>
            <a:r>
              <a:rPr lang="es-ES_tradnl" dirty="0">
                <a:latin typeface="Lucida Console" pitchFamily="49" charset="0"/>
              </a:rPr>
              <a:t>();</a:t>
            </a:r>
          </a:p>
          <a:p>
            <a:pPr eaLnBrk="1" hangingPunct="1"/>
            <a:r>
              <a:rPr lang="es-ES_tradnl" dirty="0">
                <a:latin typeface="Lucida Console" pitchFamily="49" charset="0"/>
              </a:rPr>
              <a:t>};</a:t>
            </a:r>
          </a:p>
          <a:p>
            <a:pPr eaLnBrk="1" hangingPunct="1"/>
            <a:r>
              <a:rPr lang="es-ES_tradnl" dirty="0" err="1">
                <a:latin typeface="Lucida Console" pitchFamily="49" charset="0"/>
              </a:rPr>
              <a:t>string</a:t>
            </a:r>
            <a:r>
              <a:rPr lang="es-ES_tradnl" dirty="0">
                <a:latin typeface="Lucida Console" pitchFamily="49" charset="0"/>
              </a:rPr>
              <a:t> Artista::</a:t>
            </a:r>
            <a:r>
              <a:rPr lang="es-ES_tradnl" dirty="0" err="1">
                <a:latin typeface="Lucida Console" pitchFamily="49" charset="0"/>
              </a:rPr>
              <a:t>toString</a:t>
            </a:r>
            <a:r>
              <a:rPr lang="es-ES_tradnl" dirty="0">
                <a:latin typeface="Lucida Console" pitchFamily="49" charset="0"/>
              </a:rPr>
              <a:t>(){</a:t>
            </a:r>
          </a:p>
          <a:p>
            <a:pPr eaLnBrk="1" hangingPunct="1"/>
            <a:r>
              <a:rPr lang="es-ES_tradnl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r>
              <a:rPr lang="es-ES_tradnl" dirty="0" err="1">
                <a:solidFill>
                  <a:srgbClr val="0033CC"/>
                </a:solidFill>
                <a:latin typeface="Lucida Console" pitchFamily="49" charset="0"/>
              </a:rPr>
              <a:t>return</a:t>
            </a:r>
            <a:r>
              <a:rPr lang="es-ES_tradnl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r>
              <a:rPr lang="es-ES_tradnl" dirty="0">
                <a:latin typeface="Lucida Console" pitchFamily="49" charset="0"/>
              </a:rPr>
              <a:t>nombre;</a:t>
            </a:r>
          </a:p>
          <a:p>
            <a:pPr eaLnBrk="1" hangingPunct="1"/>
            <a:r>
              <a:rPr lang="es-ES_tradnl" dirty="0">
                <a:latin typeface="Lucida Console" pitchFamily="49" charset="0"/>
              </a:rPr>
              <a:t>}</a:t>
            </a:r>
          </a:p>
          <a:p>
            <a:pPr eaLnBrk="1" hangingPunct="1"/>
            <a:endParaRPr lang="es-ES_tradnl" dirty="0">
              <a:solidFill>
                <a:srgbClr val="0033CC"/>
              </a:solidFill>
              <a:latin typeface="Lucida Console" pitchFamily="49" charset="0"/>
            </a:endParaRPr>
          </a:p>
          <a:p>
            <a:pPr eaLnBrk="1" hangingPunct="1"/>
            <a:r>
              <a:rPr lang="es-ES_tradnl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dirty="0">
                <a:latin typeface="Lucida Console" pitchFamily="49" charset="0"/>
              </a:rPr>
              <a:t> Banda: </a:t>
            </a:r>
            <a:r>
              <a:rPr lang="es-ES_tradnl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_tradnl" dirty="0">
                <a:latin typeface="Lucida Console" pitchFamily="49" charset="0"/>
              </a:rPr>
              <a:t> Artista {</a:t>
            </a:r>
          </a:p>
          <a:p>
            <a:pPr eaLnBrk="1" hangingPunct="1"/>
            <a:r>
              <a:rPr lang="es-ES_tradnl" dirty="0">
                <a:latin typeface="Lucida Console" pitchFamily="49" charset="0"/>
              </a:rPr>
              <a:t>  </a:t>
            </a:r>
            <a:r>
              <a:rPr lang="es-ES_tradnl" dirty="0" err="1">
                <a:solidFill>
                  <a:srgbClr val="0033CC"/>
                </a:solidFill>
                <a:latin typeface="Lucida Console" pitchFamily="49" charset="0"/>
              </a:rPr>
              <a:t>private</a:t>
            </a:r>
            <a:r>
              <a:rPr lang="es-ES_tradnl" dirty="0">
                <a:solidFill>
                  <a:srgbClr val="0033CC"/>
                </a:solidFill>
                <a:latin typeface="Lucida Console" pitchFamily="49" charset="0"/>
              </a:rPr>
              <a:t>: </a:t>
            </a:r>
            <a:r>
              <a:rPr lang="es-ES_tradnl" dirty="0">
                <a:latin typeface="Lucida Console" pitchFamily="49" charset="0"/>
              </a:rPr>
              <a:t>Fecha *</a:t>
            </a:r>
            <a:r>
              <a:rPr lang="es-ES_tradnl" dirty="0" err="1">
                <a:latin typeface="Lucida Console" pitchFamily="49" charset="0"/>
              </a:rPr>
              <a:t>fundacion</a:t>
            </a:r>
            <a:r>
              <a:rPr lang="es-ES_tradnl" dirty="0">
                <a:latin typeface="Lucida Console" pitchFamily="49" charset="0"/>
              </a:rPr>
              <a:t>;</a:t>
            </a:r>
          </a:p>
          <a:p>
            <a:pPr eaLnBrk="1" hangingPunct="1"/>
            <a:r>
              <a:rPr lang="es-ES_tradnl" dirty="0">
                <a:solidFill>
                  <a:srgbClr val="0033CC"/>
                </a:solidFill>
                <a:latin typeface="Lucida Console" pitchFamily="49" charset="0"/>
              </a:rPr>
              <a:t>  </a:t>
            </a:r>
            <a:r>
              <a:rPr lang="es-ES_tradnl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_tradnl" dirty="0">
                <a:solidFill>
                  <a:srgbClr val="0033CC"/>
                </a:solidFill>
                <a:latin typeface="Lucida Console" pitchFamily="49" charset="0"/>
              </a:rPr>
              <a:t>:  virtual </a:t>
            </a:r>
            <a:r>
              <a:rPr lang="es-ES_tradnl" dirty="0" err="1">
                <a:latin typeface="Lucida Console" pitchFamily="49" charset="0"/>
              </a:rPr>
              <a:t>string</a:t>
            </a:r>
            <a:r>
              <a:rPr lang="es-ES_tradnl" dirty="0">
                <a:latin typeface="Lucida Console" pitchFamily="49" charset="0"/>
              </a:rPr>
              <a:t> </a:t>
            </a:r>
            <a:r>
              <a:rPr lang="es-ES_tradnl" dirty="0" err="1">
                <a:latin typeface="Lucida Console" pitchFamily="49" charset="0"/>
              </a:rPr>
              <a:t>toString</a:t>
            </a:r>
            <a:r>
              <a:rPr lang="es-ES_tradnl" dirty="0">
                <a:latin typeface="Lucida Console" pitchFamily="49" charset="0"/>
              </a:rPr>
              <a:t>();</a:t>
            </a:r>
          </a:p>
          <a:p>
            <a:pPr eaLnBrk="1" hangingPunct="1"/>
            <a:r>
              <a:rPr lang="es-ES_tradnl" dirty="0">
                <a:latin typeface="Lucida Console" pitchFamily="49" charset="0"/>
              </a:rPr>
              <a:t>};</a:t>
            </a:r>
          </a:p>
          <a:p>
            <a:pPr eaLnBrk="1" hangingPunct="1"/>
            <a:r>
              <a:rPr lang="es-ES_tradnl" dirty="0" err="1">
                <a:latin typeface="Lucida Console" pitchFamily="49" charset="0"/>
              </a:rPr>
              <a:t>string</a:t>
            </a:r>
            <a:r>
              <a:rPr lang="es-ES_tradnl" dirty="0">
                <a:latin typeface="Lucida Console" pitchFamily="49" charset="0"/>
              </a:rPr>
              <a:t> Banda::</a:t>
            </a:r>
            <a:r>
              <a:rPr lang="es-ES_tradnl" dirty="0" err="1">
                <a:latin typeface="Lucida Console" pitchFamily="49" charset="0"/>
              </a:rPr>
              <a:t>toString</a:t>
            </a:r>
            <a:r>
              <a:rPr lang="es-ES_tradnl" dirty="0">
                <a:latin typeface="Lucida Console" pitchFamily="49" charset="0"/>
              </a:rPr>
              <a:t>(){</a:t>
            </a:r>
          </a:p>
          <a:p>
            <a:pPr eaLnBrk="1" hangingPunct="1"/>
            <a:r>
              <a:rPr lang="es-ES_tradnl" dirty="0">
                <a:solidFill>
                  <a:srgbClr val="0033CC"/>
                </a:solidFill>
                <a:latin typeface="Lucida Console" pitchFamily="49" charset="0"/>
              </a:rPr>
              <a:t>  </a:t>
            </a:r>
            <a:r>
              <a:rPr lang="es-ES_tradnl" dirty="0" err="1">
                <a:solidFill>
                  <a:srgbClr val="0033CC"/>
                </a:solidFill>
                <a:latin typeface="Lucida Console" pitchFamily="49" charset="0"/>
              </a:rPr>
              <a:t>return</a:t>
            </a:r>
            <a:r>
              <a:rPr lang="es-ES_tradnl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r>
              <a:rPr lang="es-UY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"Banda -&gt;"</a:t>
            </a:r>
            <a:r>
              <a:rPr lang="es-UY" dirty="0">
                <a:latin typeface="Lucida Console" pitchFamily="49" charset="0"/>
              </a:rPr>
              <a:t> + </a:t>
            </a:r>
            <a:r>
              <a:rPr lang="es-UY" b="1" dirty="0">
                <a:latin typeface="Lucida Console" pitchFamily="49" charset="0"/>
              </a:rPr>
              <a:t>Artista::</a:t>
            </a:r>
            <a:r>
              <a:rPr lang="es-UY" b="1" dirty="0" err="1">
                <a:latin typeface="Lucida Console" pitchFamily="49" charset="0"/>
              </a:rPr>
              <a:t>toString</a:t>
            </a:r>
            <a:r>
              <a:rPr lang="es-UY" b="1" dirty="0">
                <a:latin typeface="Lucida Console" pitchFamily="49" charset="0"/>
              </a:rPr>
              <a:t>()</a:t>
            </a:r>
            <a:r>
              <a:rPr lang="es-ES_tradnl" dirty="0">
                <a:latin typeface="Lucida Console" pitchFamily="49" charset="0"/>
              </a:rPr>
              <a:t>;</a:t>
            </a:r>
          </a:p>
          <a:p>
            <a:pPr eaLnBrk="1" hangingPunct="1"/>
            <a:r>
              <a:rPr lang="es-ES_tradnl" dirty="0">
                <a:latin typeface="Lucida Console" pitchFamily="49" charset="0"/>
              </a:rPr>
              <a:t>}</a:t>
            </a:r>
          </a:p>
        </p:txBody>
      </p:sp>
      <p:sp>
        <p:nvSpPr>
          <p:cNvPr id="50181" name="Text Box 8"/>
          <p:cNvSpPr txBox="1">
            <a:spLocks noChangeArrowheads="1"/>
          </p:cNvSpPr>
          <p:nvPr/>
        </p:nvSpPr>
        <p:spPr bwMode="auto">
          <a:xfrm>
            <a:off x="6588224" y="4131369"/>
            <a:ext cx="2160240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s-ES_tradnl" sz="2000" dirty="0" err="1"/>
              <a:t>A</a:t>
            </a:r>
            <a:r>
              <a:rPr lang="es-ES_tradnl" sz="1700" dirty="0" err="1"/>
              <a:t>TT</a:t>
            </a:r>
            <a:r>
              <a:rPr lang="es-ES_tradnl" sz="2000" i="1" baseline="-25000" dirty="0" err="1"/>
              <a:t>Artista</a:t>
            </a:r>
            <a:r>
              <a:rPr lang="es-ES_tradnl" sz="2000" i="1" baseline="-25000" dirty="0"/>
              <a:t>::nombre</a:t>
            </a:r>
          </a:p>
          <a:p>
            <a:pPr eaLnBrk="1" hangingPunct="1">
              <a:lnSpc>
                <a:spcPct val="130000"/>
              </a:lnSpc>
            </a:pPr>
            <a:r>
              <a:rPr lang="es-ES_tradnl" sz="2000" b="1" dirty="0" err="1"/>
              <a:t>A</a:t>
            </a:r>
            <a:r>
              <a:rPr lang="es-ES_tradnl" sz="1700" b="1" dirty="0" err="1"/>
              <a:t>TT</a:t>
            </a:r>
            <a:r>
              <a:rPr lang="es-ES_tradnl" sz="2000" b="1" i="1" baseline="-25000" dirty="0" err="1"/>
              <a:t>Banda</a:t>
            </a:r>
            <a:r>
              <a:rPr lang="es-ES_tradnl" sz="2000" b="1" i="1" baseline="-25000" dirty="0"/>
              <a:t>::</a:t>
            </a:r>
            <a:r>
              <a:rPr lang="es-ES_tradnl" sz="2000" b="1" i="1" baseline="-25000" dirty="0" err="1"/>
              <a:t>fundacion</a:t>
            </a:r>
            <a:endParaRPr lang="es-ES_tradnl" sz="2000" b="1" i="1" baseline="-25000" dirty="0"/>
          </a:p>
          <a:p>
            <a:pPr eaLnBrk="1" hangingPunct="1">
              <a:lnSpc>
                <a:spcPct val="130000"/>
              </a:lnSpc>
            </a:pPr>
            <a:r>
              <a:rPr lang="es-ES_tradnl" sz="2000" dirty="0" err="1"/>
              <a:t>O</a:t>
            </a:r>
            <a:r>
              <a:rPr lang="es-ES_tradnl" sz="1700" dirty="0" err="1"/>
              <a:t>p</a:t>
            </a:r>
            <a:r>
              <a:rPr lang="es-ES_tradnl" sz="2000" i="1" baseline="-25000" dirty="0" err="1"/>
              <a:t>Artista</a:t>
            </a:r>
            <a:r>
              <a:rPr lang="es-ES_tradnl" sz="2000" i="1" baseline="-25000" dirty="0"/>
              <a:t>::</a:t>
            </a:r>
            <a:r>
              <a:rPr lang="es-ES_tradnl" sz="2000" i="1" baseline="-25000" dirty="0" err="1"/>
              <a:t>toString</a:t>
            </a:r>
            <a:r>
              <a:rPr lang="es-ES_tradnl" sz="2000" i="1" baseline="-25000" dirty="0"/>
              <a:t>()</a:t>
            </a:r>
          </a:p>
          <a:p>
            <a:pPr eaLnBrk="1" hangingPunct="1">
              <a:lnSpc>
                <a:spcPct val="130000"/>
              </a:lnSpc>
            </a:pPr>
            <a:r>
              <a:rPr lang="es-ES_tradnl" sz="2000" dirty="0" err="1"/>
              <a:t>MET</a:t>
            </a:r>
            <a:r>
              <a:rPr lang="es-ES_tradnl" sz="2000" i="1" baseline="-25000" dirty="0" err="1"/>
              <a:t>Artista</a:t>
            </a:r>
            <a:r>
              <a:rPr lang="es-ES_tradnl" sz="2000" i="1" baseline="-25000" dirty="0"/>
              <a:t>::</a:t>
            </a:r>
            <a:r>
              <a:rPr lang="es-ES_tradnl" sz="2000" i="1" baseline="-25000" dirty="0" err="1"/>
              <a:t>toString</a:t>
            </a:r>
            <a:r>
              <a:rPr lang="es-ES_tradnl" sz="2000" i="1" baseline="-25000" dirty="0"/>
              <a:t>()</a:t>
            </a:r>
          </a:p>
          <a:p>
            <a:pPr eaLnBrk="1" hangingPunct="1">
              <a:lnSpc>
                <a:spcPct val="130000"/>
              </a:lnSpc>
            </a:pPr>
            <a:r>
              <a:rPr lang="es-ES_tradnl" sz="2000" b="1" dirty="0" err="1"/>
              <a:t>MET</a:t>
            </a:r>
            <a:r>
              <a:rPr lang="es-ES_tradnl" sz="2000" b="1" i="1" baseline="-25000" dirty="0" err="1"/>
              <a:t>Banda</a:t>
            </a:r>
            <a:r>
              <a:rPr lang="es-ES_tradnl" sz="2000" b="1" i="1" baseline="-25000" dirty="0"/>
              <a:t>::</a:t>
            </a:r>
            <a:r>
              <a:rPr lang="es-ES_tradnl" sz="2000" b="1" i="1" baseline="-25000" dirty="0" err="1"/>
              <a:t>toString</a:t>
            </a:r>
            <a:r>
              <a:rPr lang="es-ES_tradnl" sz="2000" b="1" i="1" baseline="-25000" dirty="0"/>
              <a:t>()</a:t>
            </a:r>
            <a:endParaRPr lang="es-UY" sz="2000" b="1" i="1" baseline="-25000" dirty="0"/>
          </a:p>
        </p:txBody>
      </p:sp>
      <p:sp>
        <p:nvSpPr>
          <p:cNvPr id="50182" name="Text Box 8"/>
          <p:cNvSpPr txBox="1">
            <a:spLocks noChangeArrowheads="1"/>
          </p:cNvSpPr>
          <p:nvPr/>
        </p:nvSpPr>
        <p:spPr bwMode="auto">
          <a:xfrm>
            <a:off x="6588223" y="1988840"/>
            <a:ext cx="2013693" cy="1292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s-ES_tradnl" sz="2000" dirty="0" err="1"/>
              <a:t>A</a:t>
            </a:r>
            <a:r>
              <a:rPr lang="es-ES_tradnl" sz="1700" dirty="0" err="1"/>
              <a:t>TT</a:t>
            </a:r>
            <a:r>
              <a:rPr lang="es-ES_tradnl" sz="2000" i="1" baseline="-25000" dirty="0" err="1"/>
              <a:t>Artista</a:t>
            </a:r>
            <a:r>
              <a:rPr lang="es-ES_tradnl" sz="2000" i="1" baseline="-25000" dirty="0"/>
              <a:t>::nombre</a:t>
            </a:r>
          </a:p>
          <a:p>
            <a:pPr eaLnBrk="1" hangingPunct="1">
              <a:lnSpc>
                <a:spcPct val="130000"/>
              </a:lnSpc>
            </a:pPr>
            <a:r>
              <a:rPr lang="es-ES_tradnl" sz="2000" dirty="0" err="1"/>
              <a:t>O</a:t>
            </a:r>
            <a:r>
              <a:rPr lang="es-ES_tradnl" sz="1700" dirty="0" err="1"/>
              <a:t>p</a:t>
            </a:r>
            <a:r>
              <a:rPr lang="es-ES_tradnl" sz="2000" i="1" baseline="-25000" dirty="0" err="1"/>
              <a:t>Artista</a:t>
            </a:r>
            <a:r>
              <a:rPr lang="es-ES_tradnl" sz="2000" i="1" baseline="-25000" dirty="0"/>
              <a:t>::</a:t>
            </a:r>
            <a:r>
              <a:rPr lang="es-ES_tradnl" sz="2000" i="1" baseline="-25000" dirty="0" err="1"/>
              <a:t>toString</a:t>
            </a:r>
            <a:r>
              <a:rPr lang="es-ES_tradnl" sz="2000" i="1" baseline="-25000" dirty="0"/>
              <a:t>()</a:t>
            </a:r>
          </a:p>
          <a:p>
            <a:pPr eaLnBrk="1" hangingPunct="1">
              <a:lnSpc>
                <a:spcPct val="130000"/>
              </a:lnSpc>
            </a:pPr>
            <a:r>
              <a:rPr lang="es-ES_tradnl" sz="2000" dirty="0" err="1"/>
              <a:t>MET</a:t>
            </a:r>
            <a:r>
              <a:rPr lang="es-ES_tradnl" sz="2000" i="1" baseline="-25000" dirty="0" err="1"/>
              <a:t>Artista</a:t>
            </a:r>
            <a:r>
              <a:rPr lang="es-ES_tradnl" sz="2000" i="1" baseline="-25000" dirty="0"/>
              <a:t>::</a:t>
            </a:r>
            <a:r>
              <a:rPr lang="es-ES_tradnl" sz="2000" i="1" baseline="-25000" dirty="0" err="1"/>
              <a:t>toString</a:t>
            </a:r>
            <a:r>
              <a:rPr lang="es-ES_tradnl" sz="2000" i="1" baseline="-25000" dirty="0"/>
              <a:t>()</a:t>
            </a:r>
            <a:endParaRPr lang="es-UY" sz="2000" i="1" baseline="-25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47</a:t>
            </a:fld>
            <a:endParaRPr lang="es-UY"/>
          </a:p>
        </p:txBody>
      </p:sp>
      <p:sp>
        <p:nvSpPr>
          <p:cNvPr id="2" name="TextBox 1"/>
          <p:cNvSpPr txBox="1"/>
          <p:nvPr/>
        </p:nvSpPr>
        <p:spPr>
          <a:xfrm>
            <a:off x="7092280" y="374946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Banda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92279" y="1604977"/>
            <a:ext cx="79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Artista</a:t>
            </a:r>
          </a:p>
        </p:txBody>
      </p:sp>
    </p:spTree>
    <p:extLst>
      <p:ext uri="{BB962C8B-B14F-4D97-AF65-F5344CB8AC3E}">
        <p14:creationId xmlns:p14="http://schemas.microsoft.com/office/powerpoint/2010/main" val="2769483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28625" y="1719263"/>
            <a:ext cx="8320088" cy="4518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dirty="0"/>
              <a:t>Para la clase </a:t>
            </a:r>
            <a:r>
              <a:rPr lang="es-ES_tradnl" sz="2800" i="1" dirty="0"/>
              <a:t>Banda</a:t>
            </a:r>
            <a:r>
              <a:rPr lang="es-ES_tradnl" sz="2800" dirty="0"/>
              <a:t> el método asociado a </a:t>
            </a:r>
            <a:r>
              <a:rPr lang="es-ES_tradnl" sz="2800" i="1" dirty="0" err="1"/>
              <a:t>toString</a:t>
            </a:r>
            <a:r>
              <a:rPr lang="es-ES_tradnl" sz="2800" dirty="0"/>
              <a:t>() es el de la clase </a:t>
            </a:r>
            <a:r>
              <a:rPr lang="es-ES_tradnl" sz="2800" i="1" dirty="0"/>
              <a:t>Banda</a:t>
            </a:r>
            <a:r>
              <a:rPr lang="es-ES_tradnl" sz="2800" dirty="0"/>
              <a:t> (ocultando al heredado desde la clase </a:t>
            </a:r>
            <a:r>
              <a:rPr lang="es-ES_tradnl" sz="2800" i="1" dirty="0"/>
              <a:t>Artista</a:t>
            </a:r>
            <a:r>
              <a:rPr lang="es-ES_tradnl" sz="2800" dirty="0"/>
              <a:t>, para usos desde fuera de la clase)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  <a:p>
            <a:pPr>
              <a:lnSpc>
                <a:spcPct val="90000"/>
              </a:lnSpc>
            </a:pPr>
            <a:r>
              <a:rPr lang="es-ES_tradnl" sz="2800" dirty="0"/>
              <a:t>El método heredado </a:t>
            </a:r>
            <a:r>
              <a:rPr lang="es-ES_tradnl" sz="2800" u="sng" dirty="0"/>
              <a:t>puede</a:t>
            </a:r>
            <a:r>
              <a:rPr lang="es-ES_tradnl" sz="2800" dirty="0"/>
              <a:t> ser referenciado en la clase </a:t>
            </a:r>
            <a:r>
              <a:rPr lang="es-ES_tradnl" sz="2800" i="1" dirty="0"/>
              <a:t>Banda</a:t>
            </a:r>
            <a:r>
              <a:rPr lang="es-ES_tradnl" sz="2800" dirty="0"/>
              <a:t> usando su firma completa ( Artista::</a:t>
            </a:r>
            <a:r>
              <a:rPr lang="es-ES_tradnl" sz="2800" dirty="0" err="1"/>
              <a:t>toString</a:t>
            </a:r>
            <a:r>
              <a:rPr lang="es-ES_tradnl" sz="2800" dirty="0"/>
              <a:t>())</a:t>
            </a:r>
            <a:endParaRPr lang="es-UY" sz="2800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5175"/>
            <a:ext cx="7620000" cy="665163"/>
          </a:xfrm>
        </p:spPr>
        <p:txBody>
          <a:bodyPr/>
          <a:lstStyle/>
          <a:p>
            <a:pPr eaLnBrk="1" hangingPunct="1"/>
            <a:r>
              <a:rPr lang="es-ES_tradnl" sz="3800"/>
              <a:t>Redefinición de Operaciones (3)</a:t>
            </a:r>
            <a:endParaRPr lang="es-UY" sz="38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48</a:t>
            </a:fld>
            <a:endParaRPr lang="es-UY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979712" y="3068960"/>
            <a:ext cx="4032448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s-ES_tradnl" sz="2000" dirty="0" err="1"/>
              <a:t>A</a:t>
            </a:r>
            <a:r>
              <a:rPr lang="es-ES_tradnl" sz="1700" dirty="0" err="1"/>
              <a:t>TT</a:t>
            </a:r>
            <a:r>
              <a:rPr lang="es-ES_tradnl" sz="2000" i="1" baseline="-25000" dirty="0" err="1"/>
              <a:t>Artista</a:t>
            </a:r>
            <a:r>
              <a:rPr lang="es-ES_tradnl" sz="2000" i="1" baseline="-25000" dirty="0"/>
              <a:t>::nombre,</a:t>
            </a:r>
          </a:p>
          <a:p>
            <a:pPr eaLnBrk="1" hangingPunct="1">
              <a:lnSpc>
                <a:spcPct val="130000"/>
              </a:lnSpc>
            </a:pPr>
            <a:r>
              <a:rPr lang="es-ES_tradnl" sz="2000" dirty="0" err="1"/>
              <a:t>A</a:t>
            </a:r>
            <a:r>
              <a:rPr lang="es-ES_tradnl" sz="1700" dirty="0" err="1"/>
              <a:t>TT</a:t>
            </a:r>
            <a:r>
              <a:rPr lang="es-ES_tradnl" sz="2000" i="1" baseline="-25000" dirty="0" err="1"/>
              <a:t>Banda</a:t>
            </a:r>
            <a:r>
              <a:rPr lang="es-ES_tradnl" sz="2000" i="1" baseline="-25000" dirty="0"/>
              <a:t>::</a:t>
            </a:r>
            <a:r>
              <a:rPr lang="es-ES_tradnl" sz="2000" i="1" baseline="-25000" dirty="0" err="1"/>
              <a:t>fundacion</a:t>
            </a:r>
            <a:endParaRPr lang="es-ES_tradnl" sz="2000" i="1" baseline="-25000" dirty="0"/>
          </a:p>
          <a:p>
            <a:pPr eaLnBrk="1" hangingPunct="1">
              <a:lnSpc>
                <a:spcPct val="130000"/>
              </a:lnSpc>
            </a:pPr>
            <a:r>
              <a:rPr lang="es-ES_tradnl" sz="2000" dirty="0" err="1"/>
              <a:t>O</a:t>
            </a:r>
            <a:r>
              <a:rPr lang="es-ES_tradnl" sz="1700" dirty="0" err="1"/>
              <a:t>p</a:t>
            </a:r>
            <a:r>
              <a:rPr lang="es-ES_tradnl" sz="2000" i="1" baseline="-25000" dirty="0" err="1"/>
              <a:t>Artista</a:t>
            </a:r>
            <a:r>
              <a:rPr lang="es-ES_tradnl" sz="2000" i="1" baseline="-25000" dirty="0"/>
              <a:t>::</a:t>
            </a:r>
            <a:r>
              <a:rPr lang="es-ES_tradnl" sz="2000" i="1" baseline="-25000" dirty="0" err="1"/>
              <a:t>toString</a:t>
            </a:r>
            <a:r>
              <a:rPr lang="es-ES_tradnl" sz="2000" i="1" baseline="-25000" dirty="0"/>
              <a:t>()</a:t>
            </a:r>
          </a:p>
          <a:p>
            <a:pPr eaLnBrk="1" hangingPunct="1">
              <a:lnSpc>
                <a:spcPct val="130000"/>
              </a:lnSpc>
            </a:pPr>
            <a:r>
              <a:rPr lang="es-ES_tradnl" sz="2000" dirty="0" err="1">
                <a:solidFill>
                  <a:schemeClr val="bg1">
                    <a:lumMod val="50000"/>
                  </a:schemeClr>
                </a:solidFill>
              </a:rPr>
              <a:t>MET</a:t>
            </a:r>
            <a:r>
              <a:rPr lang="es-ES_tradnl" sz="2000" i="1" baseline="-25000" dirty="0" err="1">
                <a:solidFill>
                  <a:schemeClr val="bg1">
                    <a:lumMod val="50000"/>
                  </a:schemeClr>
                </a:solidFill>
              </a:rPr>
              <a:t>Artista</a:t>
            </a:r>
            <a:r>
              <a:rPr lang="es-ES_tradnl" sz="2000" i="1" baseline="-250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s-ES_tradnl" sz="2000" i="1" baseline="-25000" dirty="0" err="1">
                <a:solidFill>
                  <a:schemeClr val="bg1">
                    <a:lumMod val="50000"/>
                  </a:schemeClr>
                </a:solidFill>
              </a:rPr>
              <a:t>toString</a:t>
            </a:r>
            <a:r>
              <a:rPr lang="es-ES_tradnl" sz="2000" i="1" baseline="-25000" dirty="0">
                <a:solidFill>
                  <a:schemeClr val="bg1">
                    <a:lumMod val="50000"/>
                  </a:schemeClr>
                </a:solidFill>
              </a:rPr>
              <a:t>(),</a:t>
            </a:r>
            <a:r>
              <a:rPr lang="es-ES_tradnl" sz="2000" i="1" baseline="-25000" dirty="0"/>
              <a:t> </a:t>
            </a:r>
            <a:r>
              <a:rPr lang="es-ES_tradnl" sz="2000" dirty="0" err="1"/>
              <a:t>MET</a:t>
            </a:r>
            <a:r>
              <a:rPr lang="es-ES_tradnl" sz="2000" i="1" baseline="-25000" dirty="0" err="1"/>
              <a:t>Banda</a:t>
            </a:r>
            <a:r>
              <a:rPr lang="es-ES_tradnl" sz="2000" i="1" baseline="-25000" dirty="0"/>
              <a:t>::</a:t>
            </a:r>
            <a:r>
              <a:rPr lang="es-ES_tradnl" sz="2000" i="1" baseline="-25000" dirty="0" err="1"/>
              <a:t>toString</a:t>
            </a:r>
            <a:r>
              <a:rPr lang="es-ES_tradnl" sz="2000" i="1" baseline="-25000" dirty="0"/>
              <a:t>()</a:t>
            </a:r>
            <a:endParaRPr lang="es-UY" sz="2000" i="1" baseline="-25000" dirty="0"/>
          </a:p>
        </p:txBody>
      </p:sp>
    </p:spTree>
    <p:extLst>
      <p:ext uri="{BB962C8B-B14F-4D97-AF65-F5344CB8AC3E}">
        <p14:creationId xmlns:p14="http://schemas.microsoft.com/office/powerpoint/2010/main" val="1971450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/>
              <a:t>Sobrecarga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661275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s-ES" sz="2800" dirty="0"/>
              <a:t>Es la capacidad que tiene un lenguaje de permitir que varias operaciones tengan el mismo nombre sintáctico, pero recibiendo diferente cantidad/tipo de parámetros</a:t>
            </a:r>
          </a:p>
          <a:p>
            <a:pPr eaLnBrk="1" hangingPunct="1"/>
            <a:r>
              <a:rPr lang="es-ES" sz="2800" dirty="0"/>
              <a:t>Ejemplos de sobrecarga:</a:t>
            </a:r>
          </a:p>
          <a:p>
            <a:pPr lvl="1" eaLnBrk="1" hangingPunct="1"/>
            <a:r>
              <a:rPr lang="es-ES" sz="2000" dirty="0" err="1">
                <a:latin typeface="Lucida Console" pitchFamily="49" charset="0"/>
              </a:rPr>
              <a:t>string</a:t>
            </a:r>
            <a:r>
              <a:rPr lang="es-ES" sz="2000" dirty="0">
                <a:latin typeface="Lucida Console" pitchFamily="49" charset="0"/>
              </a:rPr>
              <a:t> Banda::</a:t>
            </a:r>
            <a:r>
              <a:rPr lang="es-ES" sz="2000" dirty="0" err="1">
                <a:latin typeface="Lucida Console" pitchFamily="49" charset="0"/>
              </a:rPr>
              <a:t>toString</a:t>
            </a:r>
            <a:r>
              <a:rPr lang="es-ES" sz="2000" dirty="0">
                <a:latin typeface="Lucida Console" pitchFamily="49" charset="0"/>
              </a:rPr>
              <a:t>()</a:t>
            </a:r>
          </a:p>
          <a:p>
            <a:pPr lvl="1" eaLnBrk="1" hangingPunct="1"/>
            <a:r>
              <a:rPr lang="es-ES" sz="2000" dirty="0" err="1">
                <a:latin typeface="Lucida Console" pitchFamily="49" charset="0"/>
              </a:rPr>
              <a:t>String</a:t>
            </a:r>
            <a:r>
              <a:rPr lang="es-ES" sz="2000" dirty="0">
                <a:latin typeface="Lucida Console" pitchFamily="49" charset="0"/>
              </a:rPr>
              <a:t> Banda::</a:t>
            </a:r>
            <a:r>
              <a:rPr lang="es-ES" sz="2000" dirty="0" err="1">
                <a:latin typeface="Lucida Console" pitchFamily="49" charset="0"/>
              </a:rPr>
              <a:t>toString</a:t>
            </a:r>
            <a:r>
              <a:rPr lang="es-ES" sz="2000" dirty="0">
                <a:latin typeface="Lucida Console" pitchFamily="49" charset="0"/>
              </a:rPr>
              <a:t>(</a:t>
            </a:r>
            <a:r>
              <a:rPr lang="es-ES" sz="2000" dirty="0" err="1">
                <a:solidFill>
                  <a:schemeClr val="accent1"/>
                </a:solidFill>
                <a:latin typeface="Lucida Console" pitchFamily="49" charset="0"/>
              </a:rPr>
              <a:t>bool</a:t>
            </a:r>
            <a:r>
              <a:rPr lang="es-ES" sz="2000" dirty="0">
                <a:latin typeface="Lucida Console" pitchFamily="49" charset="0"/>
              </a:rPr>
              <a:t> </a:t>
            </a:r>
            <a:r>
              <a:rPr lang="es-ES" sz="2000" dirty="0" err="1">
                <a:latin typeface="Lucida Console" pitchFamily="49" charset="0"/>
              </a:rPr>
              <a:t>conFundacion</a:t>
            </a:r>
            <a:r>
              <a:rPr lang="es-ES" sz="2000" dirty="0">
                <a:latin typeface="Lucida Console" pitchFamily="49" charset="0"/>
              </a:rPr>
              <a:t>)</a:t>
            </a:r>
          </a:p>
          <a:p>
            <a:pPr eaLnBrk="1" hangingPunct="1"/>
            <a:r>
              <a:rPr lang="es-ES" sz="2800" dirty="0"/>
              <a:t>La sobrecarga no es un concepto exclusivo de la orientación a objetos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49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133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Caso de Estudio (2)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5</a:t>
            </a:fld>
            <a:endParaRPr lang="es-UY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526313" cy="41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228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/>
              <a:t>Sobrecarga vs. Redefinición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05000"/>
            <a:ext cx="7151688" cy="4114800"/>
          </a:xfrm>
        </p:spPr>
        <p:txBody>
          <a:bodyPr/>
          <a:lstStyle/>
          <a:p>
            <a:pPr eaLnBrk="1" hangingPunct="1"/>
            <a:r>
              <a:rPr lang="es-ES"/>
              <a:t>La redefinición trata de la </a:t>
            </a:r>
            <a:r>
              <a:rPr lang="es-ES" b="1" u="sng"/>
              <a:t>misma operación</a:t>
            </a:r>
            <a:r>
              <a:rPr lang="es-ES"/>
              <a:t>, con diferentes métodos</a:t>
            </a:r>
          </a:p>
          <a:p>
            <a:pPr eaLnBrk="1" hangingPunct="1"/>
            <a:r>
              <a:rPr lang="es-ES"/>
              <a:t>La sobrecarga trata de </a:t>
            </a:r>
            <a:r>
              <a:rPr lang="es-ES" b="1" u="sng"/>
              <a:t>diferentes operaciones</a:t>
            </a:r>
            <a:r>
              <a:rPr lang="es-ES"/>
              <a:t>, con diferentes métodos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50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67006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Operación Abstracta</a:t>
            </a:r>
            <a:endParaRPr lang="es-UY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343775" cy="4114800"/>
          </a:xfrm>
        </p:spPr>
        <p:txBody>
          <a:bodyPr/>
          <a:lstStyle/>
          <a:p>
            <a:pPr eaLnBrk="1" hangingPunct="1"/>
            <a:r>
              <a:rPr lang="es-ES"/>
              <a:t>En una clase, una operación es abstracta si no tiene un método asociado</a:t>
            </a:r>
          </a:p>
          <a:p>
            <a:pPr eaLnBrk="1" hangingPunct="1"/>
            <a:r>
              <a:rPr lang="es-ES"/>
              <a:t>Tener una operación abstracta es condición </a:t>
            </a:r>
            <a:r>
              <a:rPr lang="es-ES" u="sng"/>
              <a:t>suficiente</a:t>
            </a:r>
            <a:r>
              <a:rPr lang="es-ES"/>
              <a:t> para que una clase sea abstracta</a:t>
            </a:r>
          </a:p>
          <a:p>
            <a:pPr eaLnBrk="1" hangingPunct="1"/>
            <a:r>
              <a:rPr lang="es-ES"/>
              <a:t>Una clase puede ser abstracta aún sin tener operaciones abstractas</a:t>
            </a:r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51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223709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32656"/>
            <a:ext cx="8229600" cy="1143000"/>
          </a:xfrm>
        </p:spPr>
        <p:txBody>
          <a:bodyPr/>
          <a:lstStyle/>
          <a:p>
            <a:pPr eaLnBrk="1" hangingPunct="1"/>
            <a:r>
              <a:rPr lang="es-ES_tradnl" dirty="0"/>
              <a:t>Operación Abstracta (2)</a:t>
            </a:r>
            <a:endParaRPr lang="es-UY" dirty="0"/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250825" y="1484784"/>
            <a:ext cx="624998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1400" dirty="0">
                <a:latin typeface="Lucida Console" pitchFamily="49" charset="0"/>
              </a:rPr>
              <a:t> Numero {</a:t>
            </a:r>
          </a:p>
          <a:p>
            <a:pPr eaLnBrk="1" hangingPunct="1"/>
            <a:r>
              <a:rPr lang="es-ES_tradnl" sz="1400" dirty="0">
                <a:solidFill>
                  <a:schemeClr val="accent4">
                    <a:lumMod val="75000"/>
                  </a:schemeClr>
                </a:solidFill>
                <a:latin typeface="Lucida Console" pitchFamily="49" charset="0"/>
              </a:rPr>
              <a:t>   // operación sin método (abstracta)</a:t>
            </a:r>
          </a:p>
          <a:p>
            <a:pPr eaLnBrk="1" hangingPunct="1"/>
            <a:r>
              <a:rPr lang="es-ES_tradnl" sz="1400" dirty="0">
                <a:solidFill>
                  <a:srgbClr val="0033CC"/>
                </a:solidFill>
                <a:latin typeface="Lucida Console" pitchFamily="49" charset="0"/>
              </a:rPr>
              <a:t>   </a:t>
            </a:r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_tradnl" sz="1400" dirty="0">
                <a:latin typeface="Lucida Console" pitchFamily="49" charset="0"/>
              </a:rPr>
              <a:t>: </a:t>
            </a:r>
            <a:r>
              <a:rPr lang="es-ES_tradnl" sz="1400" dirty="0">
                <a:solidFill>
                  <a:srgbClr val="0033CC"/>
                </a:solidFill>
                <a:latin typeface="Lucida Console" pitchFamily="49" charset="0"/>
              </a:rPr>
              <a:t>virtual</a:t>
            </a:r>
            <a:r>
              <a:rPr lang="es-ES_tradnl" sz="1400" dirty="0">
                <a:latin typeface="Lucida Console" pitchFamily="49" charset="0"/>
              </a:rPr>
              <a:t> </a:t>
            </a:r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float</a:t>
            </a:r>
            <a:r>
              <a:rPr lang="es-ES_tradnl" sz="1400" dirty="0">
                <a:latin typeface="Lucida Console" pitchFamily="49" charset="0"/>
              </a:rPr>
              <a:t> </a:t>
            </a:r>
            <a:r>
              <a:rPr lang="es-ES_tradnl" sz="1400" dirty="0" err="1">
                <a:latin typeface="Lucida Console" pitchFamily="49" charset="0"/>
              </a:rPr>
              <a:t>tofloat</a:t>
            </a:r>
            <a:r>
              <a:rPr lang="es-ES_tradnl" sz="1400" dirty="0">
                <a:latin typeface="Lucida Console" pitchFamily="49" charset="0"/>
              </a:rPr>
              <a:t>() = 0;</a:t>
            </a:r>
          </a:p>
          <a:p>
            <a:pPr eaLnBrk="1" hangingPunct="1"/>
            <a:r>
              <a:rPr lang="es-ES_tradnl" sz="1400" dirty="0">
                <a:latin typeface="Lucida Console" pitchFamily="49" charset="0"/>
              </a:rPr>
              <a:t>};</a:t>
            </a:r>
          </a:p>
          <a:p>
            <a:pPr eaLnBrk="1" hangingPunct="1"/>
            <a:endParaRPr lang="es-ES_tradnl" sz="1400" dirty="0">
              <a:latin typeface="Lucida Console" pitchFamily="49" charset="0"/>
            </a:endParaRPr>
          </a:p>
          <a:p>
            <a:pPr eaLnBrk="1" hangingPunct="1"/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1400" dirty="0">
                <a:latin typeface="Lucida Console" pitchFamily="49" charset="0"/>
              </a:rPr>
              <a:t> Racional : </a:t>
            </a:r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_tradnl" sz="1400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r>
              <a:rPr lang="es-ES_tradnl" sz="1400" dirty="0">
                <a:latin typeface="Lucida Console" pitchFamily="49" charset="0"/>
              </a:rPr>
              <a:t>Numero {</a:t>
            </a:r>
          </a:p>
          <a:p>
            <a:pPr eaLnBrk="1" hangingPunct="1"/>
            <a:r>
              <a:rPr lang="es-ES_tradnl" sz="1400" dirty="0">
                <a:latin typeface="Lucida Console" pitchFamily="49" charset="0"/>
              </a:rPr>
              <a:t>  </a:t>
            </a:r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private</a:t>
            </a:r>
            <a:r>
              <a:rPr lang="es-ES_tradnl" sz="1400" dirty="0">
                <a:latin typeface="Lucida Console" pitchFamily="49" charset="0"/>
              </a:rPr>
              <a:t>: </a:t>
            </a:r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int</a:t>
            </a:r>
            <a:r>
              <a:rPr lang="es-ES_tradnl" sz="1400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r>
              <a:rPr lang="es-ES_tradnl" sz="1400" dirty="0">
                <a:latin typeface="Lucida Console" pitchFamily="49" charset="0"/>
              </a:rPr>
              <a:t>numerador, denominador;</a:t>
            </a:r>
          </a:p>
          <a:p>
            <a:pPr eaLnBrk="1" hangingPunct="1"/>
            <a:r>
              <a:rPr lang="es-ES_tradnl" sz="1400" dirty="0">
                <a:solidFill>
                  <a:srgbClr val="0033CC"/>
                </a:solidFill>
                <a:latin typeface="Lucida Console" pitchFamily="49" charset="0"/>
              </a:rPr>
              <a:t>  </a:t>
            </a:r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_tradnl" sz="1400" dirty="0">
                <a:solidFill>
                  <a:srgbClr val="0033CC"/>
                </a:solidFill>
                <a:latin typeface="Lucida Console" pitchFamily="49" charset="0"/>
              </a:rPr>
              <a:t>:</a:t>
            </a:r>
            <a:r>
              <a:rPr lang="es-ES_tradnl" sz="1400" dirty="0">
                <a:latin typeface="Lucida Console" pitchFamily="49" charset="0"/>
              </a:rPr>
              <a:t>  </a:t>
            </a:r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float</a:t>
            </a:r>
            <a:r>
              <a:rPr lang="es-ES_tradnl" sz="1400" dirty="0">
                <a:latin typeface="Lucida Console" pitchFamily="49" charset="0"/>
              </a:rPr>
              <a:t> </a:t>
            </a:r>
            <a:r>
              <a:rPr lang="es-ES_tradnl" sz="1400" dirty="0" err="1">
                <a:latin typeface="Lucida Console" pitchFamily="49" charset="0"/>
              </a:rPr>
              <a:t>toFloat</a:t>
            </a:r>
            <a:r>
              <a:rPr lang="es-ES_tradnl" sz="1400" dirty="0">
                <a:latin typeface="Lucida Console" pitchFamily="49" charset="0"/>
              </a:rPr>
              <a:t> ();</a:t>
            </a:r>
          </a:p>
          <a:p>
            <a:pPr eaLnBrk="1" hangingPunct="1"/>
            <a:r>
              <a:rPr lang="es-ES_tradnl" sz="1400" dirty="0">
                <a:latin typeface="Lucida Console" pitchFamily="49" charset="0"/>
              </a:rPr>
              <a:t>};</a:t>
            </a:r>
          </a:p>
          <a:p>
            <a:pPr eaLnBrk="1" hangingPunct="1"/>
            <a:r>
              <a:rPr lang="es-ES_tradnl" sz="1400" dirty="0" err="1">
                <a:latin typeface="Lucida Console" pitchFamily="49" charset="0"/>
              </a:rPr>
              <a:t>float</a:t>
            </a:r>
            <a:r>
              <a:rPr lang="es-ES_tradnl" sz="1400" dirty="0">
                <a:latin typeface="Lucida Console" pitchFamily="49" charset="0"/>
              </a:rPr>
              <a:t> Racional::</a:t>
            </a:r>
            <a:r>
              <a:rPr lang="es-ES_tradnl" sz="1400" dirty="0" err="1">
                <a:latin typeface="Lucida Console" pitchFamily="49" charset="0"/>
              </a:rPr>
              <a:t>toFloat</a:t>
            </a:r>
            <a:r>
              <a:rPr lang="es-ES_tradnl" sz="1400" dirty="0">
                <a:latin typeface="Lucida Console" pitchFamily="49" charset="0"/>
              </a:rPr>
              <a:t>(){</a:t>
            </a:r>
          </a:p>
          <a:p>
            <a:pPr eaLnBrk="1" hangingPunct="1"/>
            <a:r>
              <a:rPr lang="es-ES_tradnl" sz="1400" dirty="0">
                <a:latin typeface="Lucida Console" pitchFamily="49" charset="0"/>
              </a:rPr>
              <a:t>  </a:t>
            </a:r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if</a:t>
            </a:r>
            <a:r>
              <a:rPr lang="es-ES_tradnl" sz="1400" dirty="0">
                <a:latin typeface="Lucida Console" pitchFamily="49" charset="0"/>
              </a:rPr>
              <a:t>(denominador == 0) </a:t>
            </a:r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return</a:t>
            </a:r>
            <a:r>
              <a:rPr lang="es-ES_tradnl" sz="1400" dirty="0">
                <a:latin typeface="Lucida Console" pitchFamily="49" charset="0"/>
              </a:rPr>
              <a:t> NAN;</a:t>
            </a:r>
          </a:p>
          <a:p>
            <a:pPr eaLnBrk="1" hangingPunct="1"/>
            <a:r>
              <a:rPr lang="es-ES_tradnl" sz="1400" dirty="0">
                <a:latin typeface="Lucida Console" pitchFamily="49" charset="0"/>
              </a:rPr>
              <a:t>  </a:t>
            </a:r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else</a:t>
            </a:r>
            <a:r>
              <a:rPr lang="es-ES_tradnl" sz="1400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return</a:t>
            </a:r>
            <a:r>
              <a:rPr lang="es-ES_tradnl" sz="1400" dirty="0">
                <a:latin typeface="Lucida Console" pitchFamily="49" charset="0"/>
              </a:rPr>
              <a:t> numerador / (</a:t>
            </a:r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float</a:t>
            </a:r>
            <a:r>
              <a:rPr lang="es-ES_tradnl" sz="1400" dirty="0">
                <a:latin typeface="Lucida Console" pitchFamily="49" charset="0"/>
              </a:rPr>
              <a:t>) denominador; </a:t>
            </a:r>
          </a:p>
          <a:p>
            <a:pPr eaLnBrk="1" hangingPunct="1"/>
            <a:r>
              <a:rPr lang="es-ES_tradnl" sz="1400" dirty="0">
                <a:latin typeface="Lucida Console" pitchFamily="49" charset="0"/>
              </a:rPr>
              <a:t>}</a:t>
            </a:r>
          </a:p>
          <a:p>
            <a:pPr eaLnBrk="1" hangingPunct="1"/>
            <a:endParaRPr lang="es-ES_tradnl" sz="1400" dirty="0">
              <a:latin typeface="Lucida Console" pitchFamily="49" charset="0"/>
            </a:endParaRPr>
          </a:p>
          <a:p>
            <a:pPr eaLnBrk="1" hangingPunct="1"/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1400" dirty="0">
                <a:latin typeface="Lucida Console" pitchFamily="49" charset="0"/>
              </a:rPr>
              <a:t> Entero: </a:t>
            </a:r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_tradnl" sz="1400" dirty="0">
                <a:latin typeface="Lucida Console" pitchFamily="49" charset="0"/>
              </a:rPr>
              <a:t> Numero {</a:t>
            </a:r>
          </a:p>
          <a:p>
            <a:pPr eaLnBrk="1" hangingPunct="1"/>
            <a:r>
              <a:rPr lang="es-ES_tradnl" sz="1400" dirty="0">
                <a:latin typeface="Lucida Console" pitchFamily="49" charset="0"/>
              </a:rPr>
              <a:t>  </a:t>
            </a:r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private</a:t>
            </a:r>
            <a:r>
              <a:rPr lang="es-ES_tradnl" sz="1400" dirty="0">
                <a:latin typeface="Lucida Console" pitchFamily="49" charset="0"/>
              </a:rPr>
              <a:t>: </a:t>
            </a:r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int</a:t>
            </a:r>
            <a:r>
              <a:rPr lang="es-ES_tradnl" sz="1400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r>
              <a:rPr lang="es-ES_tradnl" sz="1400" dirty="0">
                <a:latin typeface="Lucida Console" pitchFamily="49" charset="0"/>
              </a:rPr>
              <a:t>valor; </a:t>
            </a:r>
          </a:p>
          <a:p>
            <a:pPr eaLnBrk="1" hangingPunct="1"/>
            <a:r>
              <a:rPr lang="es-ES_tradnl" sz="1400" dirty="0">
                <a:solidFill>
                  <a:srgbClr val="0033CC"/>
                </a:solidFill>
                <a:latin typeface="Lucida Console" pitchFamily="49" charset="0"/>
              </a:rPr>
              <a:t>  </a:t>
            </a:r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_tradnl" sz="1400" dirty="0">
                <a:solidFill>
                  <a:srgbClr val="0033CC"/>
                </a:solidFill>
                <a:latin typeface="Lucida Console" pitchFamily="49" charset="0"/>
              </a:rPr>
              <a:t>:</a:t>
            </a:r>
            <a:r>
              <a:rPr lang="es-ES_tradnl" sz="1400" dirty="0">
                <a:latin typeface="Lucida Console" pitchFamily="49" charset="0"/>
              </a:rPr>
              <a:t>  </a:t>
            </a:r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float</a:t>
            </a:r>
            <a:r>
              <a:rPr lang="es-ES_tradnl" sz="1400" dirty="0">
                <a:latin typeface="Lucida Console" pitchFamily="49" charset="0"/>
              </a:rPr>
              <a:t> </a:t>
            </a:r>
            <a:r>
              <a:rPr lang="es-ES_tradnl" sz="1400" dirty="0" err="1">
                <a:latin typeface="Lucida Console" pitchFamily="49" charset="0"/>
              </a:rPr>
              <a:t>toFloat</a:t>
            </a:r>
            <a:r>
              <a:rPr lang="es-ES_tradnl" sz="1400" dirty="0">
                <a:latin typeface="Lucida Console" pitchFamily="49" charset="0"/>
              </a:rPr>
              <a:t> ();</a:t>
            </a:r>
          </a:p>
          <a:p>
            <a:pPr eaLnBrk="1" hangingPunct="1"/>
            <a:r>
              <a:rPr lang="es-ES_tradnl" sz="1400" dirty="0">
                <a:latin typeface="Lucida Console" pitchFamily="49" charset="0"/>
              </a:rPr>
              <a:t>}</a:t>
            </a:r>
          </a:p>
          <a:p>
            <a:pPr eaLnBrk="1" hangingPunct="1"/>
            <a:r>
              <a:rPr lang="es-ES_tradnl" sz="1400" dirty="0" err="1">
                <a:latin typeface="Lucida Console" pitchFamily="49" charset="0"/>
              </a:rPr>
              <a:t>float</a:t>
            </a:r>
            <a:r>
              <a:rPr lang="es-ES_tradnl" sz="1400" dirty="0">
                <a:latin typeface="Lucida Console" pitchFamily="49" charset="0"/>
              </a:rPr>
              <a:t> Entero::</a:t>
            </a:r>
            <a:r>
              <a:rPr lang="es-ES_tradnl" sz="1400" dirty="0" err="1">
                <a:latin typeface="Lucida Console" pitchFamily="49" charset="0"/>
              </a:rPr>
              <a:t>toFloat</a:t>
            </a:r>
            <a:r>
              <a:rPr lang="es-ES_tradnl" sz="1400" dirty="0">
                <a:latin typeface="Lucida Console" pitchFamily="49" charset="0"/>
              </a:rPr>
              <a:t>(){</a:t>
            </a:r>
          </a:p>
          <a:p>
            <a:pPr eaLnBrk="1" hangingPunct="1"/>
            <a:r>
              <a:rPr lang="es-ES_tradnl" sz="1400" dirty="0">
                <a:latin typeface="Lucida Console" pitchFamily="49" charset="0"/>
              </a:rPr>
              <a:t>  </a:t>
            </a:r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return</a:t>
            </a:r>
            <a:r>
              <a:rPr lang="es-ES_tradnl" sz="1400" dirty="0">
                <a:latin typeface="Lucida Console" pitchFamily="49" charset="0"/>
              </a:rPr>
              <a:t> (</a:t>
            </a:r>
            <a:r>
              <a:rPr lang="es-ES_tradnl" sz="1400" dirty="0" err="1">
                <a:solidFill>
                  <a:srgbClr val="0033CC"/>
                </a:solidFill>
                <a:latin typeface="Lucida Console" pitchFamily="49" charset="0"/>
              </a:rPr>
              <a:t>float</a:t>
            </a:r>
            <a:r>
              <a:rPr lang="es-ES_tradnl" sz="1400" dirty="0">
                <a:latin typeface="Lucida Console" pitchFamily="49" charset="0"/>
              </a:rPr>
              <a:t>) valor; </a:t>
            </a:r>
          </a:p>
          <a:p>
            <a:pPr eaLnBrk="1" hangingPunct="1"/>
            <a:r>
              <a:rPr lang="es-ES_tradnl" sz="1400" dirty="0">
                <a:latin typeface="Lucida Console" pitchFamily="49" charset="0"/>
              </a:rPr>
              <a:t>}</a:t>
            </a:r>
          </a:p>
          <a:p>
            <a:pPr eaLnBrk="1" hangingPunct="1"/>
            <a:endParaRPr lang="es-UY" sz="1400" dirty="0">
              <a:latin typeface="Lucida Console" pitchFamily="49" charset="0"/>
            </a:endParaRPr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6584950" y="2301875"/>
            <a:ext cx="228917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1700"/>
              <a:t>Gracias a la </a:t>
            </a:r>
            <a:r>
              <a:rPr lang="es-ES_tradnl" sz="1700" b="1"/>
              <a:t>herencia</a:t>
            </a:r>
          </a:p>
          <a:p>
            <a:pPr eaLnBrk="1" hangingPunct="1"/>
            <a:r>
              <a:rPr lang="es-ES_tradnl" sz="1700"/>
              <a:t>es posible que una</a:t>
            </a:r>
          </a:p>
          <a:p>
            <a:pPr eaLnBrk="1" hangingPunct="1"/>
            <a:r>
              <a:rPr lang="es-ES_tradnl" sz="1700"/>
              <a:t>operación esté en </a:t>
            </a:r>
          </a:p>
          <a:p>
            <a:pPr eaLnBrk="1" hangingPunct="1"/>
            <a:r>
              <a:rPr lang="es-ES_tradnl" sz="1700"/>
              <a:t>más de una clase</a:t>
            </a:r>
            <a:endParaRPr lang="es-UY" sz="1700"/>
          </a:p>
        </p:txBody>
      </p: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6557963" y="4462463"/>
            <a:ext cx="258603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1700" dirty="0"/>
              <a:t>Gracias al </a:t>
            </a:r>
            <a:r>
              <a:rPr lang="es-ES_tradnl" sz="1700" b="1" dirty="0"/>
              <a:t>polimorfismo</a:t>
            </a:r>
          </a:p>
          <a:p>
            <a:pPr eaLnBrk="1" hangingPunct="1"/>
            <a:r>
              <a:rPr lang="es-ES_tradnl" sz="1700" dirty="0"/>
              <a:t>es posible asociarle</a:t>
            </a:r>
          </a:p>
          <a:p>
            <a:pPr eaLnBrk="1" hangingPunct="1"/>
            <a:r>
              <a:rPr lang="es-ES_tradnl" sz="1700" dirty="0"/>
              <a:t>métodos diferentes en</a:t>
            </a:r>
          </a:p>
          <a:p>
            <a:pPr eaLnBrk="1" hangingPunct="1"/>
            <a:r>
              <a:rPr lang="es-ES_tradnl" sz="1700" dirty="0"/>
              <a:t>cada una de ellas</a:t>
            </a:r>
            <a:endParaRPr lang="es-UY" sz="17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52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1103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/>
              <a:t>Operación Abstracta (3)</a:t>
            </a:r>
            <a:endParaRPr lang="es-UY" dirty="0"/>
          </a:p>
        </p:txBody>
      </p:sp>
      <p:grpSp>
        <p:nvGrpSpPr>
          <p:cNvPr id="56323" name="Group 4"/>
          <p:cNvGrpSpPr>
            <a:grpSpLocks/>
          </p:cNvGrpSpPr>
          <p:nvPr/>
        </p:nvGrpSpPr>
        <p:grpSpPr bwMode="auto">
          <a:xfrm>
            <a:off x="539552" y="1895832"/>
            <a:ext cx="2782894" cy="1589089"/>
            <a:chOff x="2064" y="2343"/>
            <a:chExt cx="1753" cy="1001"/>
          </a:xfrm>
        </p:grpSpPr>
        <p:sp>
          <p:nvSpPr>
            <p:cNvPr id="56330" name="Text Box 5"/>
            <p:cNvSpPr txBox="1">
              <a:spLocks noChangeArrowheads="1"/>
            </p:cNvSpPr>
            <p:nvPr/>
          </p:nvSpPr>
          <p:spPr bwMode="auto">
            <a:xfrm>
              <a:off x="2064" y="2614"/>
              <a:ext cx="1753" cy="7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s-ES_tradnl" sz="2000" dirty="0" err="1"/>
                <a:t>O</a:t>
              </a:r>
              <a:r>
                <a:rPr lang="es-ES_tradnl" sz="1700" dirty="0" err="1"/>
                <a:t>P</a:t>
              </a:r>
              <a:r>
                <a:rPr lang="es-ES_tradnl" sz="2000" i="1" baseline="-25000" dirty="0" err="1"/>
                <a:t>Lista</a:t>
              </a:r>
              <a:r>
                <a:rPr lang="es-ES_tradnl" sz="2000" i="1" baseline="-25000" dirty="0"/>
                <a:t>::</a:t>
              </a:r>
              <a:r>
                <a:rPr lang="es-ES_tradnl" sz="2000" i="1" baseline="-25000" dirty="0" err="1"/>
                <a:t>tamanio</a:t>
              </a:r>
              <a:r>
                <a:rPr lang="es-ES_tradnl" sz="2000" i="1" baseline="-25000" dirty="0"/>
                <a:t>()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es-ES_tradnl" sz="2000" dirty="0" err="1"/>
                <a:t>O</a:t>
              </a:r>
              <a:r>
                <a:rPr lang="es-ES_tradnl" sz="1700" dirty="0" err="1"/>
                <a:t>P</a:t>
              </a:r>
              <a:r>
                <a:rPr lang="es-ES_tradnl" sz="2000" i="1" baseline="-25000" dirty="0" err="1"/>
                <a:t>Lista</a:t>
              </a:r>
              <a:r>
                <a:rPr lang="es-ES_tradnl" sz="2000" i="1" baseline="-25000" dirty="0"/>
                <a:t>::</a:t>
              </a:r>
              <a:r>
                <a:rPr lang="es-ES_tradnl" sz="2000" i="1" baseline="-25000" dirty="0" err="1"/>
                <a:t>getElemento</a:t>
              </a:r>
              <a:r>
                <a:rPr lang="es-ES_tradnl" sz="2000" i="1" baseline="-25000" dirty="0"/>
                <a:t>(</a:t>
              </a:r>
              <a:r>
                <a:rPr lang="es-ES_tradnl" sz="2000" i="1" baseline="-25000" dirty="0" err="1"/>
                <a:t>int</a:t>
              </a:r>
              <a:r>
                <a:rPr lang="es-ES_tradnl" sz="2000" i="1" baseline="-25000" dirty="0"/>
                <a:t>  </a:t>
              </a:r>
              <a:r>
                <a:rPr lang="es-ES_tradnl" sz="2000" i="1" baseline="-25000" dirty="0" err="1"/>
                <a:t>indice</a:t>
              </a:r>
              <a:r>
                <a:rPr lang="es-ES_tradnl" sz="2000" i="1" baseline="-25000" dirty="0"/>
                <a:t>)</a:t>
              </a:r>
            </a:p>
            <a:p>
              <a:pPr eaLnBrk="1" hangingPunct="1">
                <a:lnSpc>
                  <a:spcPct val="130000"/>
                </a:lnSpc>
              </a:pPr>
              <a:endParaRPr lang="es-ES_tradnl" sz="2000" i="1" baseline="-25000" dirty="0"/>
            </a:p>
          </p:txBody>
        </p:sp>
        <p:sp>
          <p:nvSpPr>
            <p:cNvPr id="56331" name="Text Box 6"/>
            <p:cNvSpPr txBox="1">
              <a:spLocks noChangeArrowheads="1"/>
            </p:cNvSpPr>
            <p:nvPr/>
          </p:nvSpPr>
          <p:spPr bwMode="auto">
            <a:xfrm>
              <a:off x="2364" y="2343"/>
              <a:ext cx="7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ES_tradnl" sz="2000" dirty="0" err="1"/>
                <a:t>Clase</a:t>
              </a:r>
              <a:r>
                <a:rPr lang="es-ES_tradnl" sz="2000" baseline="-25000" dirty="0" err="1"/>
                <a:t>Lista</a:t>
              </a:r>
              <a:endParaRPr lang="es-UY" sz="2000" dirty="0"/>
            </a:p>
          </p:txBody>
        </p:sp>
      </p:grpSp>
      <p:grpSp>
        <p:nvGrpSpPr>
          <p:cNvPr id="56324" name="Group 7"/>
          <p:cNvGrpSpPr>
            <a:grpSpLocks/>
          </p:cNvGrpSpPr>
          <p:nvPr/>
        </p:nvGrpSpPr>
        <p:grpSpPr bwMode="auto">
          <a:xfrm>
            <a:off x="4644012" y="3275037"/>
            <a:ext cx="3392489" cy="2916238"/>
            <a:chOff x="2064" y="2347"/>
            <a:chExt cx="2137" cy="1837"/>
          </a:xfrm>
        </p:grpSpPr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2064" y="2614"/>
              <a:ext cx="2137" cy="15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s-ES_tradnl" sz="2000" dirty="0" err="1"/>
                <a:t>A</a:t>
              </a:r>
              <a:r>
                <a:rPr lang="es-ES_tradnl" sz="1700" dirty="0" err="1"/>
                <a:t>TT</a:t>
              </a:r>
              <a:r>
                <a:rPr lang="es-ES_tradnl" sz="2000" i="1" baseline="-25000" dirty="0" err="1"/>
                <a:t>Arreglo</a:t>
              </a:r>
              <a:r>
                <a:rPr lang="es-ES_tradnl" sz="2000" i="1" baseline="-25000" dirty="0"/>
                <a:t>::</a:t>
              </a:r>
              <a:r>
                <a:rPr lang="es-ES_tradnl" sz="2000" i="1" baseline="-25000" dirty="0" err="1"/>
                <a:t>tam</a:t>
              </a:r>
              <a:endParaRPr lang="es-ES_tradnl" sz="2000" i="1" baseline="-25000" dirty="0"/>
            </a:p>
            <a:p>
              <a:pPr eaLnBrk="1" hangingPunct="1">
                <a:lnSpc>
                  <a:spcPct val="130000"/>
                </a:lnSpc>
              </a:pPr>
              <a:r>
                <a:rPr lang="es-ES_tradnl" sz="2000" dirty="0" err="1"/>
                <a:t>A</a:t>
              </a:r>
              <a:r>
                <a:rPr lang="es-ES_tradnl" sz="1700" dirty="0" err="1"/>
                <a:t>TT</a:t>
              </a:r>
              <a:r>
                <a:rPr lang="es-ES_tradnl" sz="2000" i="1" baseline="-25000" dirty="0" err="1"/>
                <a:t>Arreglo</a:t>
              </a:r>
              <a:r>
                <a:rPr lang="es-ES_tradnl" sz="2000" i="1" baseline="-25000" dirty="0"/>
                <a:t>::elementos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es-ES_tradnl" sz="2000" dirty="0" err="1"/>
                <a:t>O</a:t>
              </a:r>
              <a:r>
                <a:rPr lang="es-ES_tradnl" sz="1700" dirty="0" err="1"/>
                <a:t>P</a:t>
              </a:r>
              <a:r>
                <a:rPr lang="es-ES_tradnl" sz="2000" i="1" baseline="-25000" dirty="0" err="1"/>
                <a:t>Lista</a:t>
              </a:r>
              <a:r>
                <a:rPr lang="es-ES_tradnl" sz="2000" i="1" baseline="-25000" dirty="0"/>
                <a:t>::</a:t>
              </a:r>
              <a:r>
                <a:rPr lang="es-ES_tradnl" sz="2000" i="1" baseline="-25000" dirty="0" err="1"/>
                <a:t>tamanio</a:t>
              </a:r>
              <a:r>
                <a:rPr lang="es-ES_tradnl" sz="2000" i="1" baseline="-25000" dirty="0"/>
                <a:t>()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es-ES_tradnl" sz="2000" b="1" dirty="0" err="1"/>
                <a:t>MET</a:t>
              </a:r>
              <a:r>
                <a:rPr lang="es-ES_tradnl" sz="2000" b="1" i="1" baseline="-25000" dirty="0" err="1"/>
                <a:t>Arreglo</a:t>
              </a:r>
              <a:r>
                <a:rPr lang="es-ES_tradnl" sz="2000" b="1" i="1" baseline="-25000" dirty="0"/>
                <a:t>::</a:t>
              </a:r>
              <a:r>
                <a:rPr lang="es-ES_tradnl" sz="2000" b="1" i="1" baseline="-25000" dirty="0" err="1"/>
                <a:t>tamanio</a:t>
              </a:r>
              <a:r>
                <a:rPr lang="es-ES_tradnl" sz="2000" b="1" i="1" baseline="-25000" dirty="0"/>
                <a:t>()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es-ES_tradnl" sz="2000" dirty="0" err="1"/>
                <a:t>O</a:t>
              </a:r>
              <a:r>
                <a:rPr lang="es-ES_tradnl" sz="1700" dirty="0" err="1"/>
                <a:t>P</a:t>
              </a:r>
              <a:r>
                <a:rPr lang="es-ES_tradnl" sz="2000" i="1" baseline="-25000" dirty="0" err="1"/>
                <a:t>Lista</a:t>
              </a:r>
              <a:r>
                <a:rPr lang="es-ES_tradnl" sz="2000" i="1" baseline="-25000" dirty="0"/>
                <a:t>::</a:t>
              </a:r>
              <a:r>
                <a:rPr lang="es-ES_tradnl" sz="2000" i="1" baseline="-25000" dirty="0" err="1"/>
                <a:t>getElemento</a:t>
              </a:r>
              <a:r>
                <a:rPr lang="es-ES_tradnl" sz="2000" i="1" baseline="-25000" dirty="0"/>
                <a:t>(</a:t>
              </a:r>
              <a:r>
                <a:rPr lang="es-ES_tradnl" sz="2000" i="1" baseline="-25000" dirty="0" err="1"/>
                <a:t>int</a:t>
              </a:r>
              <a:r>
                <a:rPr lang="es-ES_tradnl" sz="2000" i="1" baseline="-25000" dirty="0"/>
                <a:t>  </a:t>
              </a:r>
              <a:r>
                <a:rPr lang="es-ES_tradnl" sz="2000" i="1" baseline="-25000" dirty="0" err="1"/>
                <a:t>indice</a:t>
              </a:r>
              <a:r>
                <a:rPr lang="es-ES_tradnl" sz="2000" i="1" baseline="-25000" dirty="0"/>
                <a:t>)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es-ES_tradnl" sz="2000" b="1" dirty="0" err="1"/>
                <a:t>MET</a:t>
              </a:r>
              <a:r>
                <a:rPr lang="es-ES_tradnl" sz="2000" b="1" i="1" baseline="-25000" dirty="0" err="1"/>
                <a:t>Arreglo</a:t>
              </a:r>
              <a:r>
                <a:rPr lang="es-ES_tradnl" sz="2000" b="1" i="1" baseline="-25000" dirty="0"/>
                <a:t>::</a:t>
              </a:r>
              <a:r>
                <a:rPr lang="es-ES_tradnl" sz="2000" b="1" i="1" baseline="-25000" dirty="0" err="1"/>
                <a:t>getElemento</a:t>
              </a:r>
              <a:r>
                <a:rPr lang="es-ES_tradnl" sz="2000" b="1" i="1" baseline="-25000" dirty="0"/>
                <a:t>(</a:t>
              </a:r>
              <a:r>
                <a:rPr lang="es-ES_tradnl" sz="2000" b="1" i="1" baseline="-25000" dirty="0" err="1"/>
                <a:t>int</a:t>
              </a:r>
              <a:r>
                <a:rPr lang="es-ES_tradnl" sz="2000" b="1" i="1" baseline="-25000" dirty="0"/>
                <a:t>  </a:t>
              </a:r>
              <a:r>
                <a:rPr lang="es-ES_tradnl" sz="2000" b="1" i="1" baseline="-25000" dirty="0" err="1"/>
                <a:t>indice</a:t>
              </a:r>
              <a:r>
                <a:rPr lang="es-ES_tradnl" sz="2000" b="1" i="1" baseline="-25000" dirty="0"/>
                <a:t>)</a:t>
              </a:r>
            </a:p>
          </p:txBody>
        </p:sp>
        <p:sp>
          <p:nvSpPr>
            <p:cNvPr id="56329" name="Text Box 9"/>
            <p:cNvSpPr txBox="1">
              <a:spLocks noChangeArrowheads="1"/>
            </p:cNvSpPr>
            <p:nvPr/>
          </p:nvSpPr>
          <p:spPr bwMode="auto">
            <a:xfrm>
              <a:off x="2064" y="2347"/>
              <a:ext cx="8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ES_tradnl" sz="2000" dirty="0" err="1"/>
                <a:t>Clase</a:t>
              </a:r>
              <a:r>
                <a:rPr lang="es-ES_tradnl" sz="2000" baseline="-25000" dirty="0" err="1"/>
                <a:t>Arreglo</a:t>
              </a:r>
              <a:endParaRPr lang="es-UY" sz="2000" dirty="0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53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569443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Clase Abstracta</a:t>
            </a:r>
            <a:endParaRPr lang="es-UY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1981200"/>
            <a:ext cx="7661275" cy="4114800"/>
          </a:xfrm>
        </p:spPr>
        <p:txBody>
          <a:bodyPr/>
          <a:lstStyle/>
          <a:p>
            <a:pPr eaLnBrk="1" hangingPunct="1"/>
            <a:r>
              <a:rPr lang="es-ES"/>
              <a:t>Algunas clases pueden ser abstractas: </a:t>
            </a:r>
          </a:p>
          <a:p>
            <a:pPr lvl="1" eaLnBrk="1" hangingPunct="1"/>
            <a:r>
              <a:rPr lang="es-ES"/>
              <a:t>Ningún objeto puede ser creado directamente a partir de ellas</a:t>
            </a:r>
          </a:p>
          <a:p>
            <a:pPr lvl="1" eaLnBrk="1" hangingPunct="1"/>
            <a:r>
              <a:rPr lang="es-ES"/>
              <a:t>No son instanciables</a:t>
            </a:r>
          </a:p>
          <a:p>
            <a:pPr eaLnBrk="1" hangingPunct="1"/>
            <a:r>
              <a:rPr lang="es-ES"/>
              <a:t>Las clases abstractas existen solamente para que otras hereden las propiedades declaradas por ellas</a:t>
            </a:r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54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06193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822" y="260648"/>
            <a:ext cx="8229600" cy="1143000"/>
          </a:xfrm>
        </p:spPr>
        <p:txBody>
          <a:bodyPr/>
          <a:lstStyle/>
          <a:p>
            <a:pPr eaLnBrk="1" hangingPunct="1"/>
            <a:r>
              <a:rPr lang="es-ES_tradnl" dirty="0"/>
              <a:t>Clase Abstracta (2)</a:t>
            </a:r>
            <a:endParaRPr lang="es-UY" dirty="0"/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251520" y="1412776"/>
            <a:ext cx="536877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16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1600" dirty="0">
                <a:latin typeface="Lucida Console" pitchFamily="49" charset="0"/>
              </a:rPr>
              <a:t> Lista {</a:t>
            </a:r>
          </a:p>
          <a:p>
            <a:pPr eaLnBrk="1" hangingPunct="1"/>
            <a:r>
              <a:rPr lang="es-ES_tradnl" sz="1600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_tradnl" sz="1600" dirty="0">
                <a:solidFill>
                  <a:srgbClr val="0033CC"/>
                </a:solidFill>
                <a:latin typeface="Lucida Console" pitchFamily="49" charset="0"/>
              </a:rPr>
              <a:t>:</a:t>
            </a:r>
          </a:p>
          <a:p>
            <a:pPr eaLnBrk="1" hangingPunct="1"/>
            <a:r>
              <a:rPr lang="es-ES_tradnl" sz="1600" dirty="0">
                <a:solidFill>
                  <a:srgbClr val="0033CC"/>
                </a:solidFill>
                <a:latin typeface="Lucida Console" pitchFamily="49" charset="0"/>
              </a:rPr>
              <a:t>  virtual </a:t>
            </a:r>
            <a:r>
              <a:rPr lang="es-ES_tradnl" sz="1600" dirty="0" err="1">
                <a:solidFill>
                  <a:srgbClr val="0033CC"/>
                </a:solidFill>
                <a:latin typeface="Lucida Console" pitchFamily="49" charset="0"/>
              </a:rPr>
              <a:t>int</a:t>
            </a:r>
            <a:r>
              <a:rPr lang="es-ES_tradnl" sz="1600" dirty="0">
                <a:latin typeface="Lucida Console" pitchFamily="49" charset="0"/>
              </a:rPr>
              <a:t> </a:t>
            </a:r>
            <a:r>
              <a:rPr lang="es-ES_tradnl" sz="1600" dirty="0" err="1">
                <a:latin typeface="Lucida Console" pitchFamily="49" charset="0"/>
              </a:rPr>
              <a:t>tamanio</a:t>
            </a:r>
            <a:r>
              <a:rPr lang="es-ES_tradnl" sz="1600" dirty="0">
                <a:latin typeface="Lucida Console" pitchFamily="49" charset="0"/>
              </a:rPr>
              <a:t>() = 0;</a:t>
            </a:r>
          </a:p>
          <a:p>
            <a:pPr eaLnBrk="1" hangingPunct="1"/>
            <a:r>
              <a:rPr lang="es-ES_tradnl" sz="1600" dirty="0">
                <a:latin typeface="Lucida Console" pitchFamily="49" charset="0"/>
              </a:rPr>
              <a:t>  </a:t>
            </a:r>
            <a:r>
              <a:rPr lang="es-ES_tradnl" sz="1600" dirty="0">
                <a:solidFill>
                  <a:srgbClr val="0033CC"/>
                </a:solidFill>
                <a:latin typeface="Lucida Console" pitchFamily="49" charset="0"/>
              </a:rPr>
              <a:t>virtual </a:t>
            </a:r>
            <a:r>
              <a:rPr lang="es-ES_tradnl" sz="1600" dirty="0" err="1">
                <a:solidFill>
                  <a:srgbClr val="0033CC"/>
                </a:solidFill>
                <a:latin typeface="Lucida Console" pitchFamily="49" charset="0"/>
              </a:rPr>
              <a:t>string</a:t>
            </a:r>
            <a:r>
              <a:rPr lang="es-ES_tradnl" sz="1600" dirty="0">
                <a:latin typeface="Lucida Console" pitchFamily="49" charset="0"/>
              </a:rPr>
              <a:t> </a:t>
            </a:r>
            <a:r>
              <a:rPr lang="es-ES_tradnl" sz="1600" dirty="0" err="1">
                <a:latin typeface="Lucida Console" pitchFamily="49" charset="0"/>
              </a:rPr>
              <a:t>getElemento</a:t>
            </a:r>
            <a:r>
              <a:rPr lang="es-ES_tradnl" sz="1600" dirty="0">
                <a:latin typeface="Lucida Console" pitchFamily="49" charset="0"/>
              </a:rPr>
              <a:t>(</a:t>
            </a:r>
            <a:r>
              <a:rPr lang="es-ES_tradnl" sz="1600" dirty="0" err="1">
                <a:latin typeface="Lucida Console" pitchFamily="49" charset="0"/>
              </a:rPr>
              <a:t>int</a:t>
            </a:r>
            <a:r>
              <a:rPr lang="es-ES_tradnl" sz="1600" dirty="0">
                <a:latin typeface="Lucida Console" pitchFamily="49" charset="0"/>
              </a:rPr>
              <a:t> </a:t>
            </a:r>
            <a:r>
              <a:rPr lang="es-ES_tradnl" sz="1600" dirty="0" err="1">
                <a:latin typeface="Lucida Console" pitchFamily="49" charset="0"/>
              </a:rPr>
              <a:t>idx</a:t>
            </a:r>
            <a:r>
              <a:rPr lang="es-ES_tradnl" sz="1600" dirty="0">
                <a:latin typeface="Lucida Console" pitchFamily="49" charset="0"/>
              </a:rPr>
              <a:t>) = 0;</a:t>
            </a:r>
          </a:p>
          <a:p>
            <a:pPr eaLnBrk="1" hangingPunct="1"/>
            <a:r>
              <a:rPr lang="es-ES_tradnl" sz="1600" dirty="0">
                <a:latin typeface="Lucida Console" pitchFamily="49" charset="0"/>
              </a:rPr>
              <a:t>};</a:t>
            </a:r>
          </a:p>
          <a:p>
            <a:pPr eaLnBrk="1" hangingPunct="1"/>
            <a:endParaRPr lang="es-ES_tradnl" sz="1600" dirty="0">
              <a:latin typeface="Lucida Console" pitchFamily="49" charset="0"/>
            </a:endParaRPr>
          </a:p>
          <a:p>
            <a:pPr eaLnBrk="1" hangingPunct="1"/>
            <a:r>
              <a:rPr lang="es-ES_tradnl" sz="16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1600" dirty="0">
                <a:latin typeface="Lucida Console" pitchFamily="49" charset="0"/>
              </a:rPr>
              <a:t> Arreglo {</a:t>
            </a:r>
          </a:p>
          <a:p>
            <a:pPr eaLnBrk="1" hangingPunct="1"/>
            <a:r>
              <a:rPr lang="es-ES_tradnl" sz="1600" dirty="0" err="1">
                <a:solidFill>
                  <a:srgbClr val="0033CC"/>
                </a:solidFill>
                <a:latin typeface="Lucida Console" pitchFamily="49" charset="0"/>
              </a:rPr>
              <a:t>private</a:t>
            </a:r>
            <a:r>
              <a:rPr lang="es-ES_tradnl" sz="1600" dirty="0">
                <a:latin typeface="Lucida Console" pitchFamily="49" charset="0"/>
              </a:rPr>
              <a:t>:</a:t>
            </a:r>
          </a:p>
          <a:p>
            <a:pPr eaLnBrk="1" hangingPunct="1"/>
            <a:r>
              <a:rPr lang="es-ES_tradnl" sz="1600" dirty="0">
                <a:latin typeface="Lucida Console" pitchFamily="49" charset="0"/>
              </a:rPr>
              <a:t>  </a:t>
            </a:r>
            <a:r>
              <a:rPr lang="es-ES_tradnl" sz="1600" dirty="0" err="1">
                <a:latin typeface="Lucida Console" pitchFamily="49" charset="0"/>
              </a:rPr>
              <a:t>int</a:t>
            </a:r>
            <a:r>
              <a:rPr lang="es-ES_tradnl" sz="1600" dirty="0">
                <a:latin typeface="Lucida Console" pitchFamily="49" charset="0"/>
              </a:rPr>
              <a:t> </a:t>
            </a:r>
            <a:r>
              <a:rPr lang="es-ES_tradnl" sz="1600" dirty="0" err="1">
                <a:latin typeface="Lucida Console" pitchFamily="49" charset="0"/>
              </a:rPr>
              <a:t>tam</a:t>
            </a:r>
            <a:r>
              <a:rPr lang="es-ES_tradnl" sz="1600" dirty="0">
                <a:latin typeface="Lucida Console" pitchFamily="49" charset="0"/>
              </a:rPr>
              <a:t>;</a:t>
            </a:r>
          </a:p>
          <a:p>
            <a:pPr eaLnBrk="1" hangingPunct="1"/>
            <a:r>
              <a:rPr lang="es-ES_tradnl" sz="1600" dirty="0">
                <a:latin typeface="Lucida Console" pitchFamily="49" charset="0"/>
              </a:rPr>
              <a:t>  </a:t>
            </a:r>
            <a:r>
              <a:rPr lang="es-ES_tradnl" sz="1600" dirty="0" err="1">
                <a:latin typeface="Lucida Console" pitchFamily="49" charset="0"/>
              </a:rPr>
              <a:t>string</a:t>
            </a:r>
            <a:r>
              <a:rPr lang="es-ES_tradnl" sz="1600" dirty="0">
                <a:latin typeface="Lucida Console" pitchFamily="49" charset="0"/>
              </a:rPr>
              <a:t> *elementos;</a:t>
            </a:r>
          </a:p>
          <a:p>
            <a:pPr eaLnBrk="1" hangingPunct="1"/>
            <a:r>
              <a:rPr lang="es-ES_tradnl" sz="1600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_tradnl" sz="1600" dirty="0">
                <a:solidFill>
                  <a:srgbClr val="0033CC"/>
                </a:solidFill>
                <a:latin typeface="Lucida Console" pitchFamily="49" charset="0"/>
              </a:rPr>
              <a:t>:</a:t>
            </a:r>
          </a:p>
          <a:p>
            <a:pPr eaLnBrk="1" hangingPunct="1"/>
            <a:r>
              <a:rPr lang="es-ES_tradnl" sz="1600" dirty="0">
                <a:solidFill>
                  <a:srgbClr val="0033CC"/>
                </a:solidFill>
                <a:latin typeface="Lucida Console" pitchFamily="49" charset="0"/>
              </a:rPr>
              <a:t>  </a:t>
            </a:r>
            <a:r>
              <a:rPr lang="es-ES_tradnl" sz="1600" dirty="0" err="1">
                <a:solidFill>
                  <a:srgbClr val="0033CC"/>
                </a:solidFill>
                <a:latin typeface="Lucida Console" pitchFamily="49" charset="0"/>
              </a:rPr>
              <a:t>int</a:t>
            </a:r>
            <a:r>
              <a:rPr lang="es-ES_tradnl" sz="1600" dirty="0">
                <a:latin typeface="Lucida Console" pitchFamily="49" charset="0"/>
              </a:rPr>
              <a:t> </a:t>
            </a:r>
            <a:r>
              <a:rPr lang="es-ES_tradnl" sz="1600" dirty="0" err="1">
                <a:latin typeface="Lucida Console" pitchFamily="49" charset="0"/>
              </a:rPr>
              <a:t>tamanio</a:t>
            </a:r>
            <a:r>
              <a:rPr lang="es-ES_tradnl" sz="1600" dirty="0">
                <a:latin typeface="Lucida Console" pitchFamily="49" charset="0"/>
              </a:rPr>
              <a:t>();</a:t>
            </a:r>
          </a:p>
          <a:p>
            <a:pPr eaLnBrk="1" hangingPunct="1"/>
            <a:r>
              <a:rPr lang="es-ES_tradnl" sz="1600" dirty="0">
                <a:latin typeface="Lucida Console" pitchFamily="49" charset="0"/>
              </a:rPr>
              <a:t>  </a:t>
            </a:r>
            <a:r>
              <a:rPr lang="es-ES_tradnl" sz="1600" dirty="0" err="1">
                <a:solidFill>
                  <a:srgbClr val="0033CC"/>
                </a:solidFill>
                <a:latin typeface="Lucida Console" pitchFamily="49" charset="0"/>
              </a:rPr>
              <a:t>string</a:t>
            </a:r>
            <a:r>
              <a:rPr lang="es-ES_tradnl" sz="1600" dirty="0">
                <a:latin typeface="Lucida Console" pitchFamily="49" charset="0"/>
              </a:rPr>
              <a:t> </a:t>
            </a:r>
            <a:r>
              <a:rPr lang="es-ES_tradnl" sz="1600" dirty="0" err="1">
                <a:latin typeface="Lucida Console" pitchFamily="49" charset="0"/>
              </a:rPr>
              <a:t>getElemento</a:t>
            </a:r>
            <a:r>
              <a:rPr lang="es-ES_tradnl" sz="1600" dirty="0">
                <a:latin typeface="Lucida Console" pitchFamily="49" charset="0"/>
              </a:rPr>
              <a:t>(</a:t>
            </a:r>
            <a:r>
              <a:rPr lang="es-ES_tradnl" sz="1600" dirty="0" err="1">
                <a:latin typeface="Lucida Console" pitchFamily="49" charset="0"/>
              </a:rPr>
              <a:t>int</a:t>
            </a:r>
            <a:r>
              <a:rPr lang="es-ES_tradnl" sz="1600" dirty="0">
                <a:latin typeface="Lucida Console" pitchFamily="49" charset="0"/>
              </a:rPr>
              <a:t> </a:t>
            </a:r>
            <a:r>
              <a:rPr lang="es-ES_tradnl" sz="1600" dirty="0" err="1">
                <a:latin typeface="Lucida Console" pitchFamily="49" charset="0"/>
              </a:rPr>
              <a:t>idx</a:t>
            </a:r>
            <a:r>
              <a:rPr lang="es-ES_tradnl" sz="1600" dirty="0">
                <a:latin typeface="Lucida Console" pitchFamily="49" charset="0"/>
              </a:rPr>
              <a:t>);</a:t>
            </a:r>
          </a:p>
          <a:p>
            <a:pPr eaLnBrk="1" hangingPunct="1"/>
            <a:r>
              <a:rPr lang="es-ES_tradnl" sz="1600" dirty="0">
                <a:latin typeface="Lucida Console" pitchFamily="49" charset="0"/>
              </a:rPr>
              <a:t>};</a:t>
            </a:r>
          </a:p>
          <a:p>
            <a:pPr eaLnBrk="1" hangingPunct="1"/>
            <a:r>
              <a:rPr lang="es-ES_tradnl" sz="1600" dirty="0" err="1">
                <a:solidFill>
                  <a:srgbClr val="0033CC"/>
                </a:solidFill>
                <a:latin typeface="Lucida Console" pitchFamily="49" charset="0"/>
              </a:rPr>
              <a:t>int</a:t>
            </a:r>
            <a:r>
              <a:rPr lang="es-ES_tradnl" sz="1600" dirty="0">
                <a:latin typeface="Lucida Console" pitchFamily="49" charset="0"/>
              </a:rPr>
              <a:t> Arreglo::</a:t>
            </a:r>
            <a:r>
              <a:rPr lang="es-ES_tradnl" sz="1600" dirty="0" err="1">
                <a:latin typeface="Lucida Console" pitchFamily="49" charset="0"/>
              </a:rPr>
              <a:t>tamanio</a:t>
            </a:r>
            <a:r>
              <a:rPr lang="es-ES_tradnl" sz="1600" dirty="0">
                <a:latin typeface="Lucida Console" pitchFamily="49" charset="0"/>
              </a:rPr>
              <a:t>(){</a:t>
            </a:r>
          </a:p>
          <a:p>
            <a:pPr eaLnBrk="1" hangingPunct="1"/>
            <a:r>
              <a:rPr lang="es-ES_tradnl" sz="1600" dirty="0">
                <a:solidFill>
                  <a:srgbClr val="0033CC"/>
                </a:solidFill>
                <a:latin typeface="Lucida Console" pitchFamily="49" charset="0"/>
              </a:rPr>
              <a:t>  </a:t>
            </a:r>
            <a:r>
              <a:rPr lang="es-ES_tradnl" sz="1600" dirty="0" err="1">
                <a:solidFill>
                  <a:srgbClr val="0033CC"/>
                </a:solidFill>
                <a:latin typeface="Lucida Console" pitchFamily="49" charset="0"/>
              </a:rPr>
              <a:t>return</a:t>
            </a:r>
            <a:r>
              <a:rPr lang="es-ES_tradnl" sz="1600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r>
              <a:rPr lang="es-ES_tradnl" sz="1600" dirty="0" err="1">
                <a:latin typeface="Lucida Console" pitchFamily="49" charset="0"/>
              </a:rPr>
              <a:t>tam</a:t>
            </a:r>
            <a:r>
              <a:rPr lang="es-ES_tradnl" sz="1600" dirty="0">
                <a:latin typeface="Lucida Console" pitchFamily="49" charset="0"/>
              </a:rPr>
              <a:t>;</a:t>
            </a:r>
          </a:p>
          <a:p>
            <a:pPr eaLnBrk="1" hangingPunct="1"/>
            <a:r>
              <a:rPr lang="es-ES_tradnl" sz="1600" dirty="0">
                <a:latin typeface="Lucida Console" pitchFamily="49" charset="0"/>
              </a:rPr>
              <a:t>}</a:t>
            </a:r>
          </a:p>
          <a:p>
            <a:pPr eaLnBrk="1" hangingPunct="1"/>
            <a:r>
              <a:rPr lang="es-ES_tradnl" sz="1600" dirty="0" err="1">
                <a:solidFill>
                  <a:srgbClr val="0033CC"/>
                </a:solidFill>
                <a:latin typeface="Lucida Console" pitchFamily="49" charset="0"/>
              </a:rPr>
              <a:t>string</a:t>
            </a:r>
            <a:r>
              <a:rPr lang="es-ES_tradnl" sz="1600" dirty="0">
                <a:latin typeface="Lucida Console" pitchFamily="49" charset="0"/>
              </a:rPr>
              <a:t> Arreglo::</a:t>
            </a:r>
            <a:r>
              <a:rPr lang="es-ES_tradnl" sz="1600" dirty="0" err="1">
                <a:latin typeface="Lucida Console" pitchFamily="49" charset="0"/>
              </a:rPr>
              <a:t>getElemento</a:t>
            </a:r>
            <a:r>
              <a:rPr lang="es-ES_tradnl" sz="1600" dirty="0">
                <a:latin typeface="Lucida Console" pitchFamily="49" charset="0"/>
              </a:rPr>
              <a:t>(</a:t>
            </a:r>
            <a:r>
              <a:rPr lang="es-ES_tradnl" sz="1600" dirty="0" err="1">
                <a:latin typeface="Lucida Console" pitchFamily="49" charset="0"/>
              </a:rPr>
              <a:t>int</a:t>
            </a:r>
            <a:r>
              <a:rPr lang="es-ES_tradnl" sz="1600" dirty="0">
                <a:latin typeface="Lucida Console" pitchFamily="49" charset="0"/>
              </a:rPr>
              <a:t> </a:t>
            </a:r>
            <a:r>
              <a:rPr lang="es-ES_tradnl" sz="1600" dirty="0" err="1">
                <a:latin typeface="Lucida Console" pitchFamily="49" charset="0"/>
              </a:rPr>
              <a:t>idx</a:t>
            </a:r>
            <a:r>
              <a:rPr lang="es-ES_tradnl" sz="1600" dirty="0">
                <a:latin typeface="Lucida Console" pitchFamily="49" charset="0"/>
              </a:rPr>
              <a:t>){</a:t>
            </a:r>
          </a:p>
          <a:p>
            <a:pPr eaLnBrk="1" hangingPunct="1"/>
            <a:r>
              <a:rPr lang="es-ES_tradnl" sz="1600" dirty="0">
                <a:solidFill>
                  <a:srgbClr val="0033CC"/>
                </a:solidFill>
                <a:latin typeface="Lucida Console" pitchFamily="49" charset="0"/>
              </a:rPr>
              <a:t>  </a:t>
            </a:r>
            <a:r>
              <a:rPr lang="es-ES_tradnl" sz="1600" dirty="0" err="1">
                <a:solidFill>
                  <a:srgbClr val="0033CC"/>
                </a:solidFill>
                <a:latin typeface="Lucida Console" pitchFamily="49" charset="0"/>
              </a:rPr>
              <a:t>return</a:t>
            </a:r>
            <a:r>
              <a:rPr lang="es-ES_tradnl" sz="1600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r>
              <a:rPr lang="es-ES_tradnl" sz="1600" dirty="0">
                <a:latin typeface="Lucida Console" pitchFamily="49" charset="0"/>
              </a:rPr>
              <a:t>elementos[</a:t>
            </a:r>
            <a:r>
              <a:rPr lang="es-ES_tradnl" sz="1600" dirty="0" err="1">
                <a:latin typeface="Lucida Console" pitchFamily="49" charset="0"/>
              </a:rPr>
              <a:t>idx</a:t>
            </a:r>
            <a:r>
              <a:rPr lang="es-ES_tradnl" sz="1600" dirty="0">
                <a:latin typeface="Lucida Console" pitchFamily="49" charset="0"/>
              </a:rPr>
              <a:t>];</a:t>
            </a:r>
          </a:p>
          <a:p>
            <a:pPr eaLnBrk="1" hangingPunct="1"/>
            <a:r>
              <a:rPr lang="es-ES_tradnl" sz="1600" dirty="0">
                <a:latin typeface="Lucida Console" pitchFamily="49" charset="0"/>
              </a:rPr>
              <a:t>}</a:t>
            </a:r>
          </a:p>
          <a:p>
            <a:pPr eaLnBrk="1" hangingPunct="1"/>
            <a:endParaRPr lang="es-ES_tradnl" sz="1600" dirty="0">
              <a:solidFill>
                <a:srgbClr val="0033CC"/>
              </a:solidFill>
              <a:latin typeface="Lucida Console" pitchFamily="49" charset="0"/>
            </a:endParaRP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6084168" y="2492896"/>
            <a:ext cx="240699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_tradnl" sz="2000" b="1" dirty="0"/>
              <a:t>Observación:</a:t>
            </a:r>
          </a:p>
          <a:p>
            <a:pPr algn="ctr" eaLnBrk="1" hangingPunct="1"/>
            <a:r>
              <a:rPr lang="es-ES_tradnl" sz="2000" dirty="0"/>
              <a:t>Lista es una clase abstracta por tener una operación abstracta.</a:t>
            </a:r>
          </a:p>
          <a:p>
            <a:pPr algn="ctr" eaLnBrk="1" hangingPunct="1"/>
            <a:r>
              <a:rPr lang="es-ES_tradnl" sz="2000" dirty="0"/>
              <a:t>Debido a esto, toda instancia concreta de Lista es un Arreglo</a:t>
            </a:r>
            <a:endParaRPr lang="es-UY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55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515835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UY" b="1" dirty="0">
                <a:solidFill>
                  <a:schemeClr val="tx1"/>
                </a:solidFill>
              </a:rPr>
              <a:t>Despacho</a:t>
            </a:r>
          </a:p>
        </p:txBody>
      </p:sp>
    </p:spTree>
    <p:extLst>
      <p:ext uri="{BB962C8B-B14F-4D97-AF65-F5344CB8AC3E}">
        <p14:creationId xmlns:p14="http://schemas.microsoft.com/office/powerpoint/2010/main" val="2268395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Instancia Directa e Indirecta</a:t>
            </a:r>
            <a:endParaRPr lang="es-UY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92288"/>
            <a:ext cx="8102600" cy="4589462"/>
          </a:xfrm>
        </p:spPr>
        <p:txBody>
          <a:bodyPr/>
          <a:lstStyle/>
          <a:p>
            <a:pPr eaLnBrk="1" hangingPunct="1"/>
            <a:r>
              <a:rPr lang="es-ES" sz="2800" dirty="0"/>
              <a:t>Si un objeto es creado para una cierta clase </a:t>
            </a:r>
            <a:r>
              <a:rPr lang="es-ES" sz="2800" i="1" dirty="0"/>
              <a:t>C</a:t>
            </a:r>
            <a:r>
              <a:rPr lang="es-ES" sz="2800" dirty="0"/>
              <a:t>, entonces se dice que ese objeto es </a:t>
            </a:r>
            <a:r>
              <a:rPr lang="es-ES" sz="2800" i="1" dirty="0"/>
              <a:t>instancia directa</a:t>
            </a:r>
            <a:r>
              <a:rPr lang="es-ES" sz="2800" dirty="0"/>
              <a:t> de </a:t>
            </a:r>
            <a:r>
              <a:rPr lang="es-ES" sz="2800" i="1" dirty="0"/>
              <a:t>C</a:t>
            </a:r>
          </a:p>
          <a:p>
            <a:pPr eaLnBrk="1" hangingPunct="1"/>
            <a:r>
              <a:rPr lang="es-ES" sz="2800" dirty="0"/>
              <a:t>Además se dice que el objeto es </a:t>
            </a:r>
            <a:r>
              <a:rPr lang="es-ES" sz="2800" i="1" dirty="0"/>
              <a:t>instancia indirecta</a:t>
            </a:r>
            <a:r>
              <a:rPr lang="es-ES" sz="2800" dirty="0"/>
              <a:t> de todas las clases </a:t>
            </a:r>
            <a:r>
              <a:rPr lang="es-ES" sz="2800" dirty="0" err="1"/>
              <a:t>ancestras</a:t>
            </a:r>
            <a:r>
              <a:rPr lang="es-ES" sz="2800" dirty="0"/>
              <a:t> de </a:t>
            </a:r>
            <a:r>
              <a:rPr lang="es-ES" sz="2800" i="1" dirty="0"/>
              <a:t>C</a:t>
            </a:r>
          </a:p>
          <a:p>
            <a:pPr eaLnBrk="1" hangingPunct="1"/>
            <a:r>
              <a:rPr lang="es-ES_tradnl" sz="2800" dirty="0"/>
              <a:t>Ejemplo: </a:t>
            </a:r>
            <a:br>
              <a:rPr lang="es-ES_tradnl" sz="2800" dirty="0"/>
            </a:br>
            <a:r>
              <a:rPr lang="es-ES_tradnl" sz="2800" dirty="0"/>
              <a:t>    </a:t>
            </a:r>
            <a:r>
              <a:rPr lang="es-ES_tradnl" sz="2500" dirty="0">
                <a:latin typeface="Lucida Console" pitchFamily="49" charset="0"/>
              </a:rPr>
              <a:t>Arreglo *a = </a:t>
            </a:r>
            <a:r>
              <a:rPr lang="es-ES_tradnl" sz="2500" dirty="0">
                <a:solidFill>
                  <a:srgbClr val="0033CC"/>
                </a:solidFill>
                <a:latin typeface="Lucida Console" pitchFamily="49" charset="0"/>
              </a:rPr>
              <a:t>new</a:t>
            </a:r>
            <a:r>
              <a:rPr lang="es-ES_tradnl" sz="2500" dirty="0">
                <a:latin typeface="Lucida Console" pitchFamily="49" charset="0"/>
              </a:rPr>
              <a:t> Arreglo();</a:t>
            </a:r>
          </a:p>
          <a:p>
            <a:pPr lvl="1" eaLnBrk="1" hangingPunct="1"/>
            <a:r>
              <a:rPr lang="es-ES_tradnl" sz="2400" dirty="0"/>
              <a:t>a es instancia directa de Arreglo</a:t>
            </a:r>
          </a:p>
          <a:p>
            <a:pPr lvl="1" eaLnBrk="1" hangingPunct="1"/>
            <a:r>
              <a:rPr lang="es-ES_tradnl" sz="2000" dirty="0">
                <a:latin typeface="Lucida Console" pitchFamily="49" charset="0"/>
              </a:rPr>
              <a:t>a</a:t>
            </a:r>
            <a:r>
              <a:rPr lang="es-ES_tradnl" sz="2400" dirty="0"/>
              <a:t> es instancia indirecta de Lista (y sus ancestros, si tiene)</a:t>
            </a:r>
            <a:endParaRPr lang="es-UY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57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260291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Invocación</a:t>
            </a:r>
            <a:endParaRPr lang="es-UY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06588"/>
            <a:ext cx="7661275" cy="4114800"/>
          </a:xfrm>
        </p:spPr>
        <p:txBody>
          <a:bodyPr/>
          <a:lstStyle/>
          <a:p>
            <a:pPr eaLnBrk="1" hangingPunct="1"/>
            <a:r>
              <a:rPr lang="es-ES"/>
              <a:t>Una invocación se produce al acceder a una propiedad de una instancia que sea una operación</a:t>
            </a:r>
          </a:p>
          <a:p>
            <a:pPr eaLnBrk="1" hangingPunct="1"/>
            <a:r>
              <a:rPr lang="es-ES"/>
              <a:t>El resultado es la ejecución del método que la clase de dicha instancia le asocia a la operación accedida (</a:t>
            </a:r>
            <a:r>
              <a:rPr lang="es-ES">
                <a:solidFill>
                  <a:srgbClr val="426098"/>
                </a:solidFill>
              </a:rPr>
              <a:t>despacho</a:t>
            </a:r>
            <a:r>
              <a:rPr lang="es-ES"/>
              <a:t>)</a:t>
            </a:r>
          </a:p>
          <a:p>
            <a:pPr eaLnBrk="1" hangingPunct="1"/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58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461168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Despacho</a:t>
            </a:r>
            <a:endParaRPr lang="es-UY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662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/>
              <a:t>Con la introducción de subsumption es necesario reexaminar el significado de la invocación de operaciones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Suponiendo </a:t>
            </a:r>
            <a:r>
              <a:rPr lang="es-ES_tradnl" sz="2800" i="1"/>
              <a:t>b</a:t>
            </a:r>
            <a:r>
              <a:rPr lang="es-ES_tradnl" sz="2800"/>
              <a:t> : </a:t>
            </a:r>
            <a:r>
              <a:rPr lang="es-ES_tradnl" sz="2800" i="1"/>
              <a:t>B</a:t>
            </a:r>
            <a:r>
              <a:rPr lang="es-ES_tradnl" sz="2800"/>
              <a:t> y </a:t>
            </a:r>
            <a:r>
              <a:rPr lang="es-ES_tradnl" sz="2800" i="1"/>
              <a:t>B</a:t>
            </a:r>
            <a:r>
              <a:rPr lang="es-ES_tradnl" sz="2800"/>
              <a:t> &lt;: </a:t>
            </a:r>
            <a:r>
              <a:rPr lang="es-ES_tradnl" sz="2800" i="1"/>
              <a:t>A</a:t>
            </a:r>
            <a:r>
              <a:rPr lang="es-ES_tradnl" sz="2800"/>
              <a:t> es necesario determinar el significado de </a:t>
            </a:r>
            <a:r>
              <a:rPr lang="es-ES_tradnl" sz="2800" i="1"/>
              <a:t>b</a:t>
            </a:r>
            <a:r>
              <a:rPr lang="es-ES_tradnl" sz="2800"/>
              <a:t>.</a:t>
            </a:r>
            <a:r>
              <a:rPr lang="es-ES_tradnl" sz="2800" i="1"/>
              <a:t>f</a:t>
            </a:r>
            <a:r>
              <a:rPr lang="es-ES_tradnl" sz="2800"/>
              <a:t>() cuando </a:t>
            </a:r>
            <a:r>
              <a:rPr lang="es-ES_tradnl" sz="2800" i="1"/>
              <a:t>B</a:t>
            </a:r>
            <a:r>
              <a:rPr lang="es-ES_tradnl" sz="2800"/>
              <a:t> y </a:t>
            </a:r>
            <a:r>
              <a:rPr lang="es-ES_tradnl" sz="2800" i="1"/>
              <a:t>A</a:t>
            </a:r>
            <a:r>
              <a:rPr lang="es-ES_tradnl" sz="2800"/>
              <a:t> asocian métodos distintos a la operación </a:t>
            </a:r>
            <a:r>
              <a:rPr lang="es-ES_tradnl" sz="2800" i="1"/>
              <a:t>f</a:t>
            </a:r>
            <a:r>
              <a:rPr lang="es-ES_tradnl" sz="2800"/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Por tratarse de </a:t>
            </a:r>
            <a:r>
              <a:rPr lang="es-ES_tradnl" sz="2800" i="1"/>
              <a:t>b</a:t>
            </a:r>
            <a:r>
              <a:rPr lang="es-ES_tradnl" sz="2800"/>
              <a:t> : </a:t>
            </a:r>
            <a:r>
              <a:rPr lang="es-ES_tradnl" sz="2800" i="1"/>
              <a:t>B</a:t>
            </a:r>
            <a:r>
              <a:rPr lang="es-ES_tradnl" sz="2800"/>
              <a:t> resultaría natural que el método despachado por la invocación sea el de la clase </a:t>
            </a:r>
            <a:r>
              <a:rPr lang="es-ES_tradnl" sz="2800" i="1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Sin embargo por subsumption también </a:t>
            </a:r>
            <a:r>
              <a:rPr lang="es-ES_tradnl" sz="2800" i="1"/>
              <a:t>b</a:t>
            </a:r>
            <a:r>
              <a:rPr lang="es-ES_tradnl" sz="2800"/>
              <a:t> : </a:t>
            </a:r>
            <a:r>
              <a:rPr lang="es-ES_tradnl" sz="2800" i="1"/>
              <a:t>A</a:t>
            </a:r>
            <a:r>
              <a:rPr lang="es-ES_tradnl" sz="2800"/>
              <a:t>, por lo que sería posible que el método a despachar sea el de la clase </a:t>
            </a:r>
            <a:r>
              <a:rPr lang="es-ES_tradnl" sz="2800" i="1"/>
              <a:t>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59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1071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Objeto</a:t>
            </a:r>
            <a:endParaRPr lang="es-UY"/>
          </a:p>
        </p:txBody>
      </p:sp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1187624" y="3213645"/>
            <a:ext cx="6624637" cy="2087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90688"/>
            <a:ext cx="7661275" cy="4546624"/>
          </a:xfrm>
        </p:spPr>
        <p:txBody>
          <a:bodyPr/>
          <a:lstStyle/>
          <a:p>
            <a:pPr eaLnBrk="1" hangingPunct="1"/>
            <a:r>
              <a:rPr lang="es-ES_tradnl"/>
              <a:t>Un objeto es una entidad discreta con límites e </a:t>
            </a:r>
            <a:r>
              <a:rPr lang="es-ES_tradnl">
                <a:solidFill>
                  <a:srgbClr val="426098"/>
                </a:solidFill>
              </a:rPr>
              <a:t>identidad</a:t>
            </a:r>
            <a:r>
              <a:rPr lang="es-ES_tradnl"/>
              <a:t> bien definidos</a:t>
            </a:r>
          </a:p>
          <a:p>
            <a:pPr eaLnBrk="1" hangingPunct="1"/>
            <a:r>
              <a:rPr lang="es-ES_tradnl"/>
              <a:t>Encapsula </a:t>
            </a:r>
            <a:r>
              <a:rPr lang="es-ES_tradnl">
                <a:solidFill>
                  <a:srgbClr val="426098"/>
                </a:solidFill>
              </a:rPr>
              <a:t>estado</a:t>
            </a:r>
            <a:r>
              <a:rPr lang="es-ES_tradnl"/>
              <a:t> y </a:t>
            </a:r>
            <a:r>
              <a:rPr lang="es-ES_tradnl">
                <a:solidFill>
                  <a:srgbClr val="426098"/>
                </a:solidFill>
              </a:rPr>
              <a:t>comportamiento</a:t>
            </a:r>
            <a:r>
              <a:rPr lang="es-ES_tradnl"/>
              <a:t>:</a:t>
            </a:r>
          </a:p>
          <a:p>
            <a:pPr eaLnBrk="1" hangingPunct="1"/>
            <a:endParaRPr lang="es-ES_tradnl">
              <a:solidFill>
                <a:schemeClr val="hlink"/>
              </a:solidFill>
            </a:endParaRPr>
          </a:p>
          <a:p>
            <a:pPr eaLnBrk="1" hangingPunct="1"/>
            <a:endParaRPr lang="es-ES_tradnl">
              <a:solidFill>
                <a:schemeClr val="hlink"/>
              </a:solidFill>
            </a:endParaRPr>
          </a:p>
          <a:p>
            <a:pPr eaLnBrk="1" hangingPunct="1"/>
            <a:endParaRPr lang="es-ES_tradnl">
              <a:solidFill>
                <a:schemeClr val="hlink"/>
              </a:solidFill>
            </a:endParaRPr>
          </a:p>
          <a:p>
            <a:pPr eaLnBrk="1" hangingPunct="1"/>
            <a:endParaRPr lang="es-ES_tradnl">
              <a:solidFill>
                <a:schemeClr val="hlink"/>
              </a:solidFill>
            </a:endParaRPr>
          </a:p>
          <a:p>
            <a:pPr eaLnBrk="1" hangingPunct="1"/>
            <a:endParaRPr lang="es-ES_tradnl">
              <a:solidFill>
                <a:schemeClr val="hlink"/>
              </a:solidFill>
            </a:endParaRPr>
          </a:p>
          <a:p>
            <a:pPr eaLnBrk="1" hangingPunct="1"/>
            <a:r>
              <a:rPr lang="es-ES_tradnl"/>
              <a:t>Es una instancia de una </a:t>
            </a:r>
            <a:r>
              <a:rPr lang="es-ES_tradnl">
                <a:solidFill>
                  <a:srgbClr val="426098"/>
                </a:solidFill>
              </a:rPr>
              <a:t>clase</a:t>
            </a:r>
            <a:endParaRPr lang="es-UY">
              <a:solidFill>
                <a:srgbClr val="426098"/>
              </a:solidFill>
            </a:endParaRP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1332086" y="3861345"/>
            <a:ext cx="2447925" cy="1152525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1762299" y="4077245"/>
            <a:ext cx="720725" cy="720725"/>
          </a:xfrm>
          <a:prstGeom prst="ellipse">
            <a:avLst/>
          </a:prstGeom>
          <a:solidFill>
            <a:srgbClr val="97D0FF"/>
          </a:solidFill>
          <a:ln w="28575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400" b="1">
                <a:solidFill>
                  <a:srgbClr val="336666"/>
                </a:solidFill>
              </a:rPr>
              <a:t>E</a:t>
            </a:r>
            <a:endParaRPr lang="es-UY" sz="2400" b="1">
              <a:solidFill>
                <a:srgbClr val="336666"/>
              </a:solidFill>
            </a:endParaRPr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2627486" y="4077245"/>
            <a:ext cx="720725" cy="720725"/>
          </a:xfrm>
          <a:prstGeom prst="ellipse">
            <a:avLst/>
          </a:prstGeom>
          <a:solidFill>
            <a:srgbClr val="69D969"/>
          </a:solidFill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400" b="1">
                <a:solidFill>
                  <a:srgbClr val="336666"/>
                </a:solidFill>
              </a:rPr>
              <a:t>C</a:t>
            </a:r>
            <a:endParaRPr lang="es-UY" sz="2400" b="1">
              <a:solidFill>
                <a:srgbClr val="336666"/>
              </a:solidFill>
            </a:endParaRPr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4643611" y="3934370"/>
            <a:ext cx="1585913" cy="1079500"/>
          </a:xfrm>
          <a:prstGeom prst="ellipse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5075411" y="4150270"/>
            <a:ext cx="720725" cy="720725"/>
          </a:xfrm>
          <a:prstGeom prst="ellipse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400" b="1">
                <a:solidFill>
                  <a:srgbClr val="336666"/>
                </a:solidFill>
              </a:rPr>
              <a:t>E</a:t>
            </a:r>
            <a:endParaRPr lang="es-UY" sz="2400" b="1">
              <a:solidFill>
                <a:srgbClr val="336666"/>
              </a:solidFill>
            </a:endParaRPr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6804199" y="4293145"/>
            <a:ext cx="431800" cy="431800"/>
          </a:xfrm>
          <a:prstGeom prst="ellipse">
            <a:avLst/>
          </a:prstGeom>
          <a:solidFill>
            <a:srgbClr val="69D969"/>
          </a:solidFill>
          <a:ln w="28575" algn="ctr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>
                <a:solidFill>
                  <a:srgbClr val="336666"/>
                </a:solidFill>
              </a:rPr>
              <a:t>C</a:t>
            </a:r>
            <a:endParaRPr lang="es-UY" sz="2000" b="1">
              <a:solidFill>
                <a:srgbClr val="336666"/>
              </a:solidFill>
            </a:endParaRP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2122661" y="3285083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400"/>
              <a:t>Objeto</a:t>
            </a:r>
            <a:endParaRPr lang="es-UY" sz="2400"/>
          </a:p>
        </p:txBody>
      </p:sp>
      <p:sp>
        <p:nvSpPr>
          <p:cNvPr id="10252" name="Text Box 14"/>
          <p:cNvSpPr txBox="1">
            <a:spLocks noChangeArrowheads="1"/>
          </p:cNvSpPr>
          <p:nvPr/>
        </p:nvSpPr>
        <p:spPr bwMode="auto">
          <a:xfrm>
            <a:off x="3927649" y="419630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400"/>
              <a:t>vs.</a:t>
            </a:r>
            <a:endParaRPr lang="es-UY" sz="2400"/>
          </a:p>
        </p:txBody>
      </p:sp>
      <p:sp>
        <p:nvSpPr>
          <p:cNvPr id="10253" name="Text Box 15"/>
          <p:cNvSpPr txBox="1">
            <a:spLocks noChangeArrowheads="1"/>
          </p:cNvSpPr>
          <p:nvPr/>
        </p:nvSpPr>
        <p:spPr bwMode="auto">
          <a:xfrm>
            <a:off x="4788074" y="3285083"/>
            <a:ext cx="288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400"/>
              <a:t>Variable Tradicional</a:t>
            </a:r>
            <a:endParaRPr lang="es-UY" sz="2400"/>
          </a:p>
        </p:txBody>
      </p:sp>
      <p:sp>
        <p:nvSpPr>
          <p:cNvPr id="10254" name="Oval 16"/>
          <p:cNvSpPr>
            <a:spLocks noChangeArrowheads="1"/>
          </p:cNvSpPr>
          <p:nvPr/>
        </p:nvSpPr>
        <p:spPr bwMode="auto">
          <a:xfrm>
            <a:off x="6443836" y="4653508"/>
            <a:ext cx="431800" cy="431800"/>
          </a:xfrm>
          <a:prstGeom prst="ellipse">
            <a:avLst/>
          </a:prstGeom>
          <a:solidFill>
            <a:srgbClr val="69D969"/>
          </a:solidFill>
          <a:ln w="28575" algn="ctr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>
                <a:solidFill>
                  <a:srgbClr val="336666"/>
                </a:solidFill>
              </a:rPr>
              <a:t>C</a:t>
            </a:r>
            <a:endParaRPr lang="es-UY" sz="2000" b="1">
              <a:solidFill>
                <a:srgbClr val="336666"/>
              </a:solidFill>
            </a:endParaRPr>
          </a:p>
        </p:txBody>
      </p:sp>
      <p:sp>
        <p:nvSpPr>
          <p:cNvPr id="10255" name="Oval 17"/>
          <p:cNvSpPr>
            <a:spLocks noChangeArrowheads="1"/>
          </p:cNvSpPr>
          <p:nvPr/>
        </p:nvSpPr>
        <p:spPr bwMode="auto">
          <a:xfrm>
            <a:off x="7309024" y="4582070"/>
            <a:ext cx="431800" cy="431800"/>
          </a:xfrm>
          <a:prstGeom prst="ellipse">
            <a:avLst/>
          </a:prstGeom>
          <a:solidFill>
            <a:srgbClr val="69D969"/>
          </a:solidFill>
          <a:ln w="28575" algn="ctr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>
                <a:solidFill>
                  <a:srgbClr val="336666"/>
                </a:solidFill>
              </a:rPr>
              <a:t>C</a:t>
            </a:r>
            <a:endParaRPr lang="es-UY" sz="2000" b="1">
              <a:solidFill>
                <a:srgbClr val="336666"/>
              </a:solidFill>
            </a:endParaRPr>
          </a:p>
        </p:txBody>
      </p:sp>
      <p:sp>
        <p:nvSpPr>
          <p:cNvPr id="10256" name="Oval 18"/>
          <p:cNvSpPr>
            <a:spLocks noChangeArrowheads="1"/>
          </p:cNvSpPr>
          <p:nvPr/>
        </p:nvSpPr>
        <p:spPr bwMode="auto">
          <a:xfrm>
            <a:off x="7093124" y="3789908"/>
            <a:ext cx="431800" cy="431800"/>
          </a:xfrm>
          <a:prstGeom prst="ellipse">
            <a:avLst/>
          </a:prstGeom>
          <a:solidFill>
            <a:srgbClr val="69D969"/>
          </a:solidFill>
          <a:ln w="28575" algn="ctr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>
                <a:solidFill>
                  <a:srgbClr val="336666"/>
                </a:solidFill>
              </a:rPr>
              <a:t>C</a:t>
            </a:r>
            <a:endParaRPr lang="es-UY" sz="2000" b="1">
              <a:solidFill>
                <a:srgbClr val="336666"/>
              </a:solidFill>
            </a:endParaRPr>
          </a:p>
        </p:txBody>
      </p:sp>
      <p:sp>
        <p:nvSpPr>
          <p:cNvPr id="10257" name="Oval 19"/>
          <p:cNvSpPr>
            <a:spLocks noChangeArrowheads="1"/>
          </p:cNvSpPr>
          <p:nvPr/>
        </p:nvSpPr>
        <p:spPr bwMode="auto">
          <a:xfrm>
            <a:off x="6443836" y="3861345"/>
            <a:ext cx="431800" cy="431800"/>
          </a:xfrm>
          <a:prstGeom prst="ellipse">
            <a:avLst/>
          </a:prstGeom>
          <a:solidFill>
            <a:srgbClr val="69D969"/>
          </a:solidFill>
          <a:ln w="28575" algn="ctr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>
                <a:solidFill>
                  <a:srgbClr val="336666"/>
                </a:solidFill>
              </a:rPr>
              <a:t>C</a:t>
            </a:r>
            <a:endParaRPr lang="es-UY" sz="2000" b="1">
              <a:solidFill>
                <a:srgbClr val="33666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778279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Despacho (2)</a:t>
            </a:r>
            <a:endParaRPr lang="es-UY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661275" cy="4114800"/>
          </a:xfrm>
        </p:spPr>
        <p:txBody>
          <a:bodyPr/>
          <a:lstStyle/>
          <a:p>
            <a:pPr eaLnBrk="1" hangingPunct="1"/>
            <a:r>
              <a:rPr lang="es-ES_tradnl"/>
              <a:t>En este tipo de casos lo deseable es que el método a despachar sea el asociado a la clase de la cual el objeto al que le es aplicada la operación es instancia directa</a:t>
            </a:r>
          </a:p>
          <a:p>
            <a:pPr lvl="1" eaLnBrk="1" hangingPunct="1"/>
            <a:r>
              <a:rPr lang="es-ES_tradnl"/>
              <a:t>En el ejemplo anterior, </a:t>
            </a:r>
            <a:r>
              <a:rPr lang="es-ES_tradnl" i="1"/>
              <a:t>B</a:t>
            </a:r>
            <a:endParaRPr lang="es-ES_tradnl"/>
          </a:p>
          <a:p>
            <a:pPr eaLnBrk="1" hangingPunct="1"/>
            <a:r>
              <a:rPr lang="es-ES_tradnl"/>
              <a:t>Siempre que es posible el despacho se realiza en tiempo de compilación denominándose </a:t>
            </a:r>
            <a:r>
              <a:rPr lang="es-ES_tradnl" u="sng"/>
              <a:t>despacho estático</a:t>
            </a:r>
            <a:r>
              <a:rPr lang="es-UY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60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618635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Referencia</a:t>
            </a:r>
            <a:endParaRPr lang="es-UY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06588"/>
            <a:ext cx="7661275" cy="4114800"/>
          </a:xfrm>
        </p:spPr>
        <p:txBody>
          <a:bodyPr/>
          <a:lstStyle/>
          <a:p>
            <a:pPr eaLnBrk="1" hangingPunct="1"/>
            <a:r>
              <a:rPr lang="es-ES_tradnl"/>
              <a:t>Una referencia es un valor en tiempo de ejecución que es: </a:t>
            </a:r>
            <a:r>
              <a:rPr lang="es-ES_tradnl" u="sng"/>
              <a:t>void</a:t>
            </a:r>
            <a:r>
              <a:rPr lang="es-ES_tradnl"/>
              <a:t> ó </a:t>
            </a:r>
            <a:r>
              <a:rPr lang="es-ES_tradnl" u="sng"/>
              <a:t>attached</a:t>
            </a:r>
          </a:p>
          <a:p>
            <a:pPr eaLnBrk="1" hangingPunct="1"/>
            <a:r>
              <a:rPr lang="es-ES_tradnl"/>
              <a:t>Si es attached la referencia identifica a un único objeto (se dice que la referencia está adjunta a ese objeto particular)</a:t>
            </a:r>
          </a:p>
          <a:p>
            <a:pPr eaLnBrk="1" hangingPunct="1"/>
            <a:r>
              <a:rPr lang="es-ES_tradnl"/>
              <a:t>Si es void la referencia no identifica a ningún objeto</a:t>
            </a:r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61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84774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Referencia (2)</a:t>
            </a:r>
            <a:endParaRPr lang="es-UY"/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72699" y="1844824"/>
            <a:ext cx="907130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000" dirty="0" err="1">
                <a:latin typeface="Lucida Console" pitchFamily="49" charset="0"/>
              </a:rPr>
              <a:t>Cancion</a:t>
            </a:r>
            <a:r>
              <a:rPr lang="es-ES_tradnl" sz="2000" dirty="0">
                <a:latin typeface="Lucida Console" pitchFamily="49" charset="0"/>
              </a:rPr>
              <a:t> *c1 = 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null</a:t>
            </a:r>
            <a:r>
              <a:rPr lang="es-ES_tradnl" sz="2000" dirty="0">
                <a:latin typeface="Lucida Console" pitchFamily="49" charset="0"/>
              </a:rPr>
              <a:t>;				   </a:t>
            </a:r>
            <a:r>
              <a:rPr lang="es-ES_tradnl" sz="2000" dirty="0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lang="es-ES_tradnl" sz="2000" dirty="0" err="1">
                <a:solidFill>
                  <a:srgbClr val="008000"/>
                </a:solidFill>
                <a:latin typeface="Lucida Console" pitchFamily="49" charset="0"/>
              </a:rPr>
              <a:t>void</a:t>
            </a:r>
            <a:endParaRPr lang="es-ES_tradnl" sz="2000" dirty="0">
              <a:solidFill>
                <a:srgbClr val="008000"/>
              </a:solidFill>
              <a:latin typeface="Lucida Console" pitchFamily="49" charset="0"/>
            </a:endParaRPr>
          </a:p>
          <a:p>
            <a:pPr eaLnBrk="1" hangingPunct="1"/>
            <a:r>
              <a:rPr lang="es-ES_tradnl" sz="2000" dirty="0" err="1">
                <a:latin typeface="Lucida Console" pitchFamily="49" charset="0"/>
              </a:rPr>
              <a:t>Cancion</a:t>
            </a:r>
            <a:r>
              <a:rPr lang="es-ES_tradnl" sz="2000" dirty="0">
                <a:latin typeface="Lucida Console" pitchFamily="49" charset="0"/>
              </a:rPr>
              <a:t> *c2 = </a:t>
            </a:r>
            <a:r>
              <a:rPr lang="es-ES_tradnl" sz="2000" dirty="0">
                <a:solidFill>
                  <a:srgbClr val="0033CC"/>
                </a:solidFill>
                <a:latin typeface="Lucida Console" pitchFamily="49" charset="0"/>
              </a:rPr>
              <a:t>new</a:t>
            </a:r>
            <a:r>
              <a:rPr lang="es-ES_tradnl" sz="2000" dirty="0">
                <a:latin typeface="Lucida Console" pitchFamily="49" charset="0"/>
              </a:rPr>
              <a:t> </a:t>
            </a:r>
            <a:r>
              <a:rPr lang="es-ES_tradnl" sz="2000" dirty="0" err="1">
                <a:latin typeface="Lucida Console" pitchFamily="49" charset="0"/>
              </a:rPr>
              <a:t>Cancion</a:t>
            </a:r>
            <a:r>
              <a:rPr lang="es-ES_tradnl" sz="2000" dirty="0">
                <a:latin typeface="Lucida Console" pitchFamily="49" charset="0"/>
              </a:rPr>
              <a:t>(´</a:t>
            </a:r>
            <a:r>
              <a:rPr lang="es-ES_tradnl" sz="2000" dirty="0" err="1">
                <a:latin typeface="Lucida Console" pitchFamily="49" charset="0"/>
              </a:rPr>
              <a:t>lazy</a:t>
            </a:r>
            <a:r>
              <a:rPr lang="es-ES_tradnl" sz="2000" dirty="0">
                <a:latin typeface="Lucida Console" pitchFamily="49" charset="0"/>
              </a:rPr>
              <a:t> </a:t>
            </a:r>
            <a:r>
              <a:rPr lang="es-ES_tradnl" sz="2000" dirty="0" err="1">
                <a:latin typeface="Lucida Console" pitchFamily="49" charset="0"/>
              </a:rPr>
              <a:t>song</a:t>
            </a:r>
            <a:r>
              <a:rPr lang="es-ES_tradnl" sz="2000" dirty="0">
                <a:latin typeface="Lucida Console" pitchFamily="49" charset="0"/>
              </a:rPr>
              <a:t>´, 2012); </a:t>
            </a:r>
            <a:r>
              <a:rPr lang="es-ES_tradnl" sz="2000" dirty="0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lang="es-ES_tradnl" sz="2000" dirty="0" err="1">
                <a:solidFill>
                  <a:srgbClr val="008000"/>
                </a:solidFill>
                <a:latin typeface="Lucida Console" pitchFamily="49" charset="0"/>
              </a:rPr>
              <a:t>attached</a:t>
            </a:r>
            <a:endParaRPr lang="es-ES_tradnl" sz="2000" dirty="0">
              <a:solidFill>
                <a:srgbClr val="008000"/>
              </a:solidFill>
              <a:latin typeface="Lucida Console" pitchFamily="49" charset="0"/>
            </a:endParaRPr>
          </a:p>
          <a:p>
            <a:pPr eaLnBrk="1" hangingPunct="1"/>
            <a:r>
              <a:rPr lang="es-ES_tradnl" sz="2000" dirty="0" err="1">
                <a:latin typeface="Lucida Console" pitchFamily="49" charset="0"/>
              </a:rPr>
              <a:t>Cancion</a:t>
            </a:r>
            <a:r>
              <a:rPr lang="es-ES_tradnl" sz="2000" dirty="0">
                <a:latin typeface="Lucida Console" pitchFamily="49" charset="0"/>
              </a:rPr>
              <a:t> *c3 = *c2;</a:t>
            </a:r>
            <a:r>
              <a:rPr lang="es-ES_tradnl" sz="2000" dirty="0">
                <a:solidFill>
                  <a:srgbClr val="008000"/>
                </a:solidFill>
                <a:latin typeface="Lucida Console" pitchFamily="49" charset="0"/>
              </a:rPr>
              <a:t>				   // </a:t>
            </a:r>
            <a:r>
              <a:rPr lang="es-ES_tradnl" sz="2000" dirty="0" err="1">
                <a:solidFill>
                  <a:srgbClr val="008000"/>
                </a:solidFill>
                <a:latin typeface="Lucida Console" pitchFamily="49" charset="0"/>
              </a:rPr>
              <a:t>attached</a:t>
            </a:r>
            <a:endParaRPr lang="es-UY" sz="2000" dirty="0">
              <a:solidFill>
                <a:srgbClr val="008000"/>
              </a:solidFill>
              <a:latin typeface="Lucida Console" pitchFamily="49" charset="0"/>
            </a:endParaRPr>
          </a:p>
        </p:txBody>
      </p:sp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1979613" y="5084763"/>
            <a:ext cx="431800" cy="431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5541" name="Oval 6"/>
          <p:cNvSpPr>
            <a:spLocks noChangeArrowheads="1"/>
          </p:cNvSpPr>
          <p:nvPr/>
        </p:nvSpPr>
        <p:spPr bwMode="auto">
          <a:xfrm>
            <a:off x="2101850" y="5207000"/>
            <a:ext cx="185738" cy="1857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5542" name="Oval 7"/>
          <p:cNvSpPr>
            <a:spLocks noChangeArrowheads="1"/>
          </p:cNvSpPr>
          <p:nvPr/>
        </p:nvSpPr>
        <p:spPr bwMode="auto">
          <a:xfrm>
            <a:off x="4932363" y="2996953"/>
            <a:ext cx="3960117" cy="2160836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5543" name="Oval 8"/>
          <p:cNvSpPr>
            <a:spLocks noChangeArrowheads="1"/>
          </p:cNvSpPr>
          <p:nvPr/>
        </p:nvSpPr>
        <p:spPr bwMode="auto">
          <a:xfrm>
            <a:off x="5544789" y="3212976"/>
            <a:ext cx="2735263" cy="1008062"/>
          </a:xfrm>
          <a:prstGeom prst="ellipse">
            <a:avLst/>
          </a:prstGeom>
          <a:solidFill>
            <a:srgbClr val="97D0FF"/>
          </a:solidFill>
          <a:ln w="28575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 dirty="0">
                <a:solidFill>
                  <a:srgbClr val="336666"/>
                </a:solidFill>
              </a:rPr>
              <a:t>titulo = ´</a:t>
            </a:r>
            <a:r>
              <a:rPr lang="es-ES_tradnl" sz="2000" b="1" dirty="0" err="1">
                <a:solidFill>
                  <a:srgbClr val="336666"/>
                </a:solidFill>
              </a:rPr>
              <a:t>lazy</a:t>
            </a:r>
            <a:r>
              <a:rPr lang="es-ES_tradnl" sz="2000" b="1" dirty="0">
                <a:solidFill>
                  <a:srgbClr val="336666"/>
                </a:solidFill>
              </a:rPr>
              <a:t> </a:t>
            </a:r>
            <a:r>
              <a:rPr lang="es-ES_tradnl" sz="2000" b="1" dirty="0" err="1">
                <a:solidFill>
                  <a:srgbClr val="336666"/>
                </a:solidFill>
              </a:rPr>
              <a:t>song</a:t>
            </a:r>
            <a:r>
              <a:rPr lang="es-ES_tradnl" sz="2000" b="1" dirty="0">
                <a:solidFill>
                  <a:srgbClr val="336666"/>
                </a:solidFill>
              </a:rPr>
              <a:t>´</a:t>
            </a:r>
          </a:p>
          <a:p>
            <a:pPr algn="ctr"/>
            <a:r>
              <a:rPr lang="es-ES_tradnl" sz="2000" b="1" dirty="0">
                <a:solidFill>
                  <a:srgbClr val="336666"/>
                </a:solidFill>
              </a:rPr>
              <a:t>año = 2012</a:t>
            </a:r>
            <a:endParaRPr lang="es-UY" sz="2000" b="1" dirty="0">
              <a:solidFill>
                <a:srgbClr val="336666"/>
              </a:solidFill>
            </a:endParaRPr>
          </a:p>
        </p:txBody>
      </p:sp>
      <p:sp>
        <p:nvSpPr>
          <p:cNvPr id="65544" name="Oval 9"/>
          <p:cNvSpPr>
            <a:spLocks noChangeArrowheads="1"/>
          </p:cNvSpPr>
          <p:nvPr/>
        </p:nvSpPr>
        <p:spPr bwMode="auto">
          <a:xfrm>
            <a:off x="5724525" y="4293394"/>
            <a:ext cx="2447875" cy="719931"/>
          </a:xfrm>
          <a:prstGeom prst="ellipse">
            <a:avLst/>
          </a:prstGeom>
          <a:solidFill>
            <a:srgbClr val="69D969"/>
          </a:solidFill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 dirty="0" err="1">
                <a:solidFill>
                  <a:srgbClr val="336666"/>
                </a:solidFill>
              </a:rPr>
              <a:t>getTitulo</a:t>
            </a:r>
            <a:r>
              <a:rPr lang="es-ES_tradnl" sz="2000" b="1" dirty="0">
                <a:solidFill>
                  <a:srgbClr val="336666"/>
                </a:solidFill>
              </a:rPr>
              <a:t>()</a:t>
            </a:r>
          </a:p>
          <a:p>
            <a:pPr algn="ctr"/>
            <a:r>
              <a:rPr lang="es-ES_tradnl" sz="2000" b="1" dirty="0" err="1">
                <a:solidFill>
                  <a:srgbClr val="336666"/>
                </a:solidFill>
              </a:rPr>
              <a:t>getAño</a:t>
            </a:r>
            <a:r>
              <a:rPr lang="es-ES_tradnl" sz="2000" b="1" dirty="0">
                <a:solidFill>
                  <a:srgbClr val="336666"/>
                </a:solidFill>
              </a:rPr>
              <a:t>()</a:t>
            </a:r>
            <a:endParaRPr lang="es-UY" sz="2000" b="1" dirty="0">
              <a:solidFill>
                <a:srgbClr val="336666"/>
              </a:solidFill>
            </a:endParaRPr>
          </a:p>
        </p:txBody>
      </p:sp>
      <p:sp>
        <p:nvSpPr>
          <p:cNvPr id="65545" name="Text Box 10"/>
          <p:cNvSpPr txBox="1">
            <a:spLocks noChangeArrowheads="1"/>
          </p:cNvSpPr>
          <p:nvPr/>
        </p:nvSpPr>
        <p:spPr bwMode="auto">
          <a:xfrm>
            <a:off x="1979613" y="5589588"/>
            <a:ext cx="5277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400" b="1" dirty="0"/>
              <a:t>c1</a:t>
            </a:r>
            <a:endParaRPr lang="es-UY" sz="2400" b="1" dirty="0"/>
          </a:p>
        </p:txBody>
      </p:sp>
      <p:sp>
        <p:nvSpPr>
          <p:cNvPr id="65546" name="Text Box 11"/>
          <p:cNvSpPr txBox="1">
            <a:spLocks noChangeArrowheads="1"/>
          </p:cNvSpPr>
          <p:nvPr/>
        </p:nvSpPr>
        <p:spPr bwMode="auto">
          <a:xfrm>
            <a:off x="3419475" y="5661025"/>
            <a:ext cx="5277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400" b="1" dirty="0"/>
              <a:t>c2</a:t>
            </a:r>
            <a:endParaRPr lang="es-UY" sz="2400" b="1" dirty="0"/>
          </a:p>
        </p:txBody>
      </p:sp>
      <p:sp>
        <p:nvSpPr>
          <p:cNvPr id="65547" name="Rectangle 12"/>
          <p:cNvSpPr>
            <a:spLocks noChangeArrowheads="1"/>
          </p:cNvSpPr>
          <p:nvPr/>
        </p:nvSpPr>
        <p:spPr bwMode="auto">
          <a:xfrm>
            <a:off x="3419475" y="5157788"/>
            <a:ext cx="431800" cy="431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5548" name="Oval 13"/>
          <p:cNvSpPr>
            <a:spLocks noChangeArrowheads="1"/>
          </p:cNvSpPr>
          <p:nvPr/>
        </p:nvSpPr>
        <p:spPr bwMode="auto">
          <a:xfrm>
            <a:off x="3541713" y="5280025"/>
            <a:ext cx="185737" cy="1857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65549" name="AutoShape 14"/>
          <p:cNvCxnSpPr>
            <a:cxnSpLocks noChangeShapeType="1"/>
            <a:stCxn id="65548" idx="0"/>
            <a:endCxn id="65542" idx="2"/>
          </p:cNvCxnSpPr>
          <p:nvPr/>
        </p:nvCxnSpPr>
        <p:spPr bwMode="auto">
          <a:xfrm rot="5400000" flipH="1" flipV="1">
            <a:off x="3682145" y="4029808"/>
            <a:ext cx="1202654" cy="1297781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0" name="AutoShape 16"/>
          <p:cNvCxnSpPr>
            <a:cxnSpLocks noChangeShapeType="1"/>
            <a:stCxn id="65541" idx="0"/>
          </p:cNvCxnSpPr>
          <p:nvPr/>
        </p:nvCxnSpPr>
        <p:spPr bwMode="auto">
          <a:xfrm rot="5400000" flipH="1">
            <a:off x="1162051" y="4173537"/>
            <a:ext cx="914400" cy="115252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1" name="Line 17"/>
          <p:cNvSpPr>
            <a:spLocks noChangeShapeType="1"/>
          </p:cNvSpPr>
          <p:nvPr/>
        </p:nvSpPr>
        <p:spPr bwMode="auto">
          <a:xfrm>
            <a:off x="1042988" y="4149725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65552" name="Line 18"/>
          <p:cNvSpPr>
            <a:spLocks noChangeShapeType="1"/>
          </p:cNvSpPr>
          <p:nvPr/>
        </p:nvSpPr>
        <p:spPr bwMode="auto">
          <a:xfrm>
            <a:off x="971550" y="4149725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65553" name="Text Box 19"/>
          <p:cNvSpPr txBox="1">
            <a:spLocks noChangeArrowheads="1"/>
          </p:cNvSpPr>
          <p:nvPr/>
        </p:nvSpPr>
        <p:spPr bwMode="auto">
          <a:xfrm>
            <a:off x="4716463" y="5876925"/>
            <a:ext cx="5277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400" b="1" dirty="0"/>
              <a:t>c3</a:t>
            </a:r>
            <a:endParaRPr lang="es-UY" sz="2400" b="1" dirty="0"/>
          </a:p>
        </p:txBody>
      </p:sp>
      <p:sp>
        <p:nvSpPr>
          <p:cNvPr id="65554" name="Rectangle 20"/>
          <p:cNvSpPr>
            <a:spLocks noChangeArrowheads="1"/>
          </p:cNvSpPr>
          <p:nvPr/>
        </p:nvSpPr>
        <p:spPr bwMode="auto">
          <a:xfrm>
            <a:off x="4716463" y="5373688"/>
            <a:ext cx="431800" cy="431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5555" name="Oval 21"/>
          <p:cNvSpPr>
            <a:spLocks noChangeArrowheads="1"/>
          </p:cNvSpPr>
          <p:nvPr/>
        </p:nvSpPr>
        <p:spPr bwMode="auto">
          <a:xfrm>
            <a:off x="4838700" y="5495925"/>
            <a:ext cx="185738" cy="1857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65556" name="AutoShape 22"/>
          <p:cNvCxnSpPr>
            <a:cxnSpLocks noChangeShapeType="1"/>
            <a:stCxn id="65555" idx="6"/>
            <a:endCxn id="65542" idx="4"/>
          </p:cNvCxnSpPr>
          <p:nvPr/>
        </p:nvCxnSpPr>
        <p:spPr bwMode="auto">
          <a:xfrm flipV="1">
            <a:off x="5024438" y="5157789"/>
            <a:ext cx="1887984" cy="43100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62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169604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Tipo Estático y Dinámico</a:t>
            </a:r>
            <a:endParaRPr lang="es-UY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848600" cy="4114800"/>
          </a:xfrm>
        </p:spPr>
        <p:txBody>
          <a:bodyPr/>
          <a:lstStyle/>
          <a:p>
            <a:pPr eaLnBrk="1" hangingPunct="1"/>
            <a:r>
              <a:rPr lang="es-ES_tradnl"/>
              <a:t>El </a:t>
            </a:r>
            <a:r>
              <a:rPr lang="es-ES_tradnl" i="1"/>
              <a:t>tipo estático</a:t>
            </a:r>
            <a:r>
              <a:rPr lang="es-ES_tradnl"/>
              <a:t> de un objeto es el tipo del cual fue declarada la referencia adjunta a él:</a:t>
            </a:r>
          </a:p>
          <a:p>
            <a:pPr lvl="1" eaLnBrk="1" hangingPunct="1"/>
            <a:r>
              <a:rPr lang="es-ES_tradnl"/>
              <a:t>Se conoce en tiempo de compilación</a:t>
            </a:r>
          </a:p>
          <a:p>
            <a:pPr eaLnBrk="1" hangingPunct="1"/>
            <a:r>
              <a:rPr lang="es-ES_tradnl"/>
              <a:t>El </a:t>
            </a:r>
            <a:r>
              <a:rPr lang="es-ES_tradnl" i="1"/>
              <a:t>tipo dinámico</a:t>
            </a:r>
            <a:r>
              <a:rPr lang="es-ES_tradnl"/>
              <a:t> de un objeto es el tipo del cual es instancia directa</a:t>
            </a:r>
          </a:p>
          <a:p>
            <a:pPr eaLnBrk="1" hangingPunct="1"/>
            <a:r>
              <a:rPr lang="es-ES_tradnl"/>
              <a:t>En ciertas situaciones ambos tipos coinciden por lo que pierde el sentido realizar tal distinción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63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4618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Tipo Estático y Dinámico (2)</a:t>
            </a:r>
            <a:endParaRPr lang="es-UY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35163"/>
            <a:ext cx="7777163" cy="4662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/>
              <a:t>En situaciones especiales, el tipo dinámico difiere del tipo estático y se conoce en tiempo de ejecución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Este tipo de situación es en la que la referencia a un objeto es declarada como de una clase ancestra del tipo del objeto: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Lo cual es permitido por subsumption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Se cumple la siguiente relación entre los tipos de </a:t>
            </a:r>
            <a:r>
              <a:rPr lang="es-ES_tradnl" sz="2800" i="1"/>
              <a:t>obj</a:t>
            </a:r>
            <a:r>
              <a:rPr lang="es-ES_tradnl" sz="2800"/>
              <a:t> 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i="1"/>
              <a:t>TipoDinamico</a:t>
            </a:r>
            <a:r>
              <a:rPr lang="es-ES_tradnl" sz="2400"/>
              <a:t>(</a:t>
            </a:r>
            <a:r>
              <a:rPr lang="es-ES_tradnl" sz="2400" i="1"/>
              <a:t>obj</a:t>
            </a:r>
            <a:r>
              <a:rPr lang="es-ES_tradnl" sz="2400"/>
              <a:t>) &lt;: </a:t>
            </a:r>
            <a:r>
              <a:rPr lang="es-ES_tradnl" sz="2400" i="1"/>
              <a:t>TipoEstatico</a:t>
            </a:r>
            <a:r>
              <a:rPr lang="es-ES_tradnl" sz="2400"/>
              <a:t>(</a:t>
            </a:r>
            <a:r>
              <a:rPr lang="es-ES_tradnl" sz="2400" i="1"/>
              <a:t>obj</a:t>
            </a:r>
            <a:r>
              <a:rPr lang="es-ES_tradnl" sz="2400"/>
              <a:t>)</a:t>
            </a:r>
            <a:endParaRPr lang="es-UY" sz="24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64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396292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Tipo Estático y Dinámico (3)</a:t>
            </a:r>
            <a:endParaRPr lang="es-UY"/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1714500" y="1773238"/>
            <a:ext cx="5763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400" dirty="0">
                <a:latin typeface="Lucida Console" pitchFamily="49" charset="0"/>
              </a:rPr>
              <a:t>Numero *x = </a:t>
            </a:r>
            <a:r>
              <a:rPr lang="es-ES_tradnl" sz="2400" dirty="0">
                <a:solidFill>
                  <a:srgbClr val="0033CC"/>
                </a:solidFill>
                <a:latin typeface="Lucida Console" pitchFamily="49" charset="0"/>
              </a:rPr>
              <a:t>new</a:t>
            </a:r>
            <a:r>
              <a:rPr lang="es-ES_tradnl" sz="2400" dirty="0">
                <a:latin typeface="Lucida Console" pitchFamily="49" charset="0"/>
              </a:rPr>
              <a:t> Racional(1,2);</a:t>
            </a:r>
            <a:endParaRPr lang="es-UY" sz="2400" dirty="0">
              <a:latin typeface="Lucida Console" pitchFamily="49" charset="0"/>
            </a:endParaRP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2555875" y="2212139"/>
            <a:ext cx="39073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400" i="1" dirty="0" err="1"/>
              <a:t>TipoEstatico</a:t>
            </a:r>
            <a:r>
              <a:rPr lang="es-ES_tradnl" sz="2400" dirty="0"/>
              <a:t>(t)   = Numero</a:t>
            </a:r>
          </a:p>
          <a:p>
            <a:pPr eaLnBrk="1" hangingPunct="1"/>
            <a:r>
              <a:rPr lang="es-ES_tradnl" sz="2400" i="1" dirty="0" err="1"/>
              <a:t>TipoDinamico</a:t>
            </a:r>
            <a:r>
              <a:rPr lang="es-ES_tradnl" sz="2400" dirty="0"/>
              <a:t>(t) = Racional</a:t>
            </a:r>
            <a:endParaRPr lang="es-UY" sz="2400" dirty="0"/>
          </a:p>
        </p:txBody>
      </p:sp>
      <p:sp>
        <p:nvSpPr>
          <p:cNvPr id="68613" name="Text Box 6"/>
          <p:cNvSpPr txBox="1">
            <a:spLocks noChangeArrowheads="1"/>
          </p:cNvSpPr>
          <p:nvPr/>
        </p:nvSpPr>
        <p:spPr bwMode="auto">
          <a:xfrm>
            <a:off x="1115616" y="3105091"/>
            <a:ext cx="835292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bool</a:t>
            </a:r>
            <a:r>
              <a:rPr lang="es-ES_tradnl" sz="2000" dirty="0">
                <a:latin typeface="Lucida Console" pitchFamily="49" charset="0"/>
              </a:rPr>
              <a:t> </a:t>
            </a:r>
            <a:r>
              <a:rPr lang="es-ES_tradnl" sz="2000" dirty="0" err="1">
                <a:latin typeface="Lucida Console" pitchFamily="49" charset="0"/>
              </a:rPr>
              <a:t>esRacional</a:t>
            </a:r>
            <a:r>
              <a:rPr lang="es-ES_tradnl" sz="2000" dirty="0">
                <a:latin typeface="Lucida Console" pitchFamily="49" charset="0"/>
              </a:rPr>
              <a:t>;</a:t>
            </a:r>
          </a:p>
          <a:p>
            <a:pPr eaLnBrk="1" hangingPunct="1"/>
            <a:r>
              <a:rPr lang="es-ES_tradnl" sz="2000" dirty="0">
                <a:solidFill>
                  <a:schemeClr val="accent5">
                    <a:lumMod val="75000"/>
                  </a:schemeClr>
                </a:solidFill>
                <a:latin typeface="Lucida Console" pitchFamily="49" charset="0"/>
              </a:rPr>
              <a:t>// el usuario ingresa en la consola 1 o 0</a:t>
            </a:r>
          </a:p>
          <a:p>
            <a:pPr eaLnBrk="1" hangingPunct="1"/>
            <a:r>
              <a:rPr lang="es-ES_tradnl" sz="2000" dirty="0" err="1">
                <a:latin typeface="Lucida Console" pitchFamily="49" charset="0"/>
              </a:rPr>
              <a:t>cout</a:t>
            </a:r>
            <a:r>
              <a:rPr lang="es-ES_tradnl" sz="2000" dirty="0">
                <a:latin typeface="Lucida Console" pitchFamily="49" charset="0"/>
              </a:rPr>
              <a:t> &lt;&lt; </a:t>
            </a:r>
            <a:r>
              <a:rPr lang="es-ES_tradnl" sz="2000" dirty="0">
                <a:solidFill>
                  <a:schemeClr val="accent4">
                    <a:lumMod val="50000"/>
                  </a:schemeClr>
                </a:solidFill>
                <a:latin typeface="Lucida Console" pitchFamily="49" charset="0"/>
              </a:rPr>
              <a:t>"Quiere un numero racional? "</a:t>
            </a:r>
            <a:r>
              <a:rPr lang="es-ES_tradnl" sz="2000" dirty="0">
                <a:latin typeface="Lucida Console" pitchFamily="49" charset="0"/>
              </a:rPr>
              <a:t>;</a:t>
            </a:r>
          </a:p>
          <a:p>
            <a:pPr eaLnBrk="1" hangingPunct="1"/>
            <a:r>
              <a:rPr lang="es-ES_tradnl" sz="2000" dirty="0" err="1">
                <a:latin typeface="Lucida Console" pitchFamily="49" charset="0"/>
              </a:rPr>
              <a:t>cin</a:t>
            </a:r>
            <a:r>
              <a:rPr lang="es-ES_tradnl" sz="2000" dirty="0">
                <a:latin typeface="Lucida Console" pitchFamily="49" charset="0"/>
              </a:rPr>
              <a:t> &gt;&gt; </a:t>
            </a:r>
            <a:r>
              <a:rPr lang="es-ES_tradnl" sz="2000" dirty="0" err="1">
                <a:latin typeface="Lucida Console" pitchFamily="49" charset="0"/>
              </a:rPr>
              <a:t>esRacional</a:t>
            </a:r>
            <a:r>
              <a:rPr lang="es-ES_tradnl" sz="2000" dirty="0">
                <a:latin typeface="Lucida Console" pitchFamily="49" charset="0"/>
              </a:rPr>
              <a:t>;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Numero *x;</a:t>
            </a:r>
          </a:p>
          <a:p>
            <a:pPr eaLnBrk="1" hangingPunct="1"/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if</a:t>
            </a:r>
            <a:r>
              <a:rPr lang="es-ES_tradnl" sz="2000" dirty="0">
                <a:latin typeface="Lucida Console" pitchFamily="49" charset="0"/>
              </a:rPr>
              <a:t> (</a:t>
            </a:r>
            <a:r>
              <a:rPr lang="es-ES_tradnl" sz="2000" dirty="0" err="1">
                <a:latin typeface="Lucida Console" pitchFamily="49" charset="0"/>
              </a:rPr>
              <a:t>esRacional</a:t>
            </a:r>
            <a:r>
              <a:rPr lang="es-ES_tradnl" sz="2000" dirty="0">
                <a:latin typeface="Lucida Console" pitchFamily="49" charset="0"/>
              </a:rPr>
              <a:t>)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	x = </a:t>
            </a:r>
            <a:r>
              <a:rPr lang="es-ES_tradnl" sz="2000" dirty="0">
                <a:solidFill>
                  <a:srgbClr val="0033CC"/>
                </a:solidFill>
                <a:latin typeface="Lucida Console" pitchFamily="49" charset="0"/>
              </a:rPr>
              <a:t>new</a:t>
            </a:r>
            <a:r>
              <a:rPr lang="es-ES_tradnl" sz="2000" dirty="0">
                <a:latin typeface="Lucida Console" pitchFamily="49" charset="0"/>
              </a:rPr>
              <a:t> Racional(1,3);</a:t>
            </a:r>
          </a:p>
          <a:p>
            <a:pPr eaLnBrk="1" hangingPunct="1"/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else</a:t>
            </a:r>
            <a:endParaRPr lang="es-ES_tradnl" sz="2000" dirty="0">
              <a:solidFill>
                <a:srgbClr val="0033CC"/>
              </a:solidFill>
              <a:latin typeface="Lucida Console" pitchFamily="49" charset="0"/>
            </a:endParaRP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	x = </a:t>
            </a:r>
            <a:r>
              <a:rPr lang="es-ES_tradnl" sz="2000" dirty="0">
                <a:solidFill>
                  <a:srgbClr val="0033CC"/>
                </a:solidFill>
                <a:latin typeface="Lucida Console" pitchFamily="49" charset="0"/>
              </a:rPr>
              <a:t>new</a:t>
            </a:r>
            <a:r>
              <a:rPr lang="es-ES_tradnl" sz="2000" dirty="0">
                <a:latin typeface="Lucida Console" pitchFamily="49" charset="0"/>
              </a:rPr>
              <a:t> Entero(432);</a:t>
            </a:r>
            <a:endParaRPr lang="es-UY" sz="2000" dirty="0">
              <a:latin typeface="Lucida Console" pitchFamily="49" charset="0"/>
            </a:endParaRPr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2247900" y="5967413"/>
            <a:ext cx="445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400" dirty="0"/>
              <a:t>¿Cuál es el tipo dinámico de </a:t>
            </a:r>
            <a:r>
              <a:rPr lang="es-ES_tradnl" sz="2400" i="1" dirty="0"/>
              <a:t>x</a:t>
            </a:r>
            <a:r>
              <a:rPr lang="es-ES_tradnl" sz="2400" dirty="0"/>
              <a:t>?</a:t>
            </a:r>
            <a:endParaRPr lang="es-UY" sz="2400" dirty="0"/>
          </a:p>
        </p:txBody>
      </p:sp>
      <p:sp>
        <p:nvSpPr>
          <p:cNvPr id="68615" name="Rectangle 8"/>
          <p:cNvSpPr>
            <a:spLocks noChangeArrowheads="1"/>
          </p:cNvSpPr>
          <p:nvPr/>
        </p:nvSpPr>
        <p:spPr bwMode="auto">
          <a:xfrm>
            <a:off x="1692275" y="1773238"/>
            <a:ext cx="583247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8616" name="Rectangle 9"/>
          <p:cNvSpPr>
            <a:spLocks noChangeArrowheads="1"/>
          </p:cNvSpPr>
          <p:nvPr/>
        </p:nvSpPr>
        <p:spPr bwMode="auto">
          <a:xfrm>
            <a:off x="1692275" y="3789363"/>
            <a:ext cx="5832475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65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588216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Despacho Dinámico</a:t>
            </a:r>
            <a:endParaRPr lang="es-UY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78025"/>
            <a:ext cx="7661275" cy="4114800"/>
          </a:xfrm>
        </p:spPr>
        <p:txBody>
          <a:bodyPr/>
          <a:lstStyle/>
          <a:p>
            <a:pPr eaLnBrk="1" hangingPunct="1"/>
            <a:r>
              <a:rPr lang="es-ES_tradnl" sz="2800"/>
              <a:t>Los lenguajes de programación orientados a objetos permiten que el tipo dinámico de un objeto difiera del tipo estático</a:t>
            </a:r>
          </a:p>
          <a:p>
            <a:pPr eaLnBrk="1" hangingPunct="1"/>
            <a:r>
              <a:rPr lang="es-ES_tradnl" sz="2800"/>
              <a:t>Cuando se realiza una invocación a una operación polimórfica (que está redefinida) sobre un objeto utilizando una referencia a él declarada como de una de sus clases ancestras puede no ser correcto realizar el despacho en tiempo de compilación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66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261770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Despacho Dinámico (2)</a:t>
            </a:r>
            <a:endParaRPr lang="es-UY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1200"/>
            <a:ext cx="7661275" cy="4114800"/>
          </a:xfrm>
        </p:spPr>
        <p:txBody>
          <a:bodyPr/>
          <a:lstStyle/>
          <a:p>
            <a:pPr eaLnBrk="1" hangingPunct="1"/>
            <a:r>
              <a:rPr lang="es-ES_tradnl" sz="2800"/>
              <a:t>De realizarse el despacho en forma estática se utilizaría para ello la única información disponible de él en ese momento:</a:t>
            </a:r>
          </a:p>
          <a:p>
            <a:pPr marL="692150" lvl="1" indent="-347663" eaLnBrk="1" hangingPunct="1"/>
            <a:r>
              <a:rPr lang="es-ES_tradnl" sz="2400"/>
              <a:t>La basada en el tipo estático</a:t>
            </a:r>
          </a:p>
          <a:p>
            <a:pPr eaLnBrk="1" hangingPunct="1"/>
            <a:r>
              <a:rPr lang="es-ES_tradnl" sz="2800"/>
              <a:t>Por lo que se despacharía (eventualmente) el método equivocado:</a:t>
            </a:r>
          </a:p>
          <a:p>
            <a:pPr marL="692150" lvl="1" indent="-347663" eaLnBrk="1" hangingPunct="1"/>
            <a:r>
              <a:rPr lang="es-ES_tradnl" sz="2400"/>
              <a:t>En particular, cuando la operación invocada es abstracta en la clase del tipo estático no hay método que despachar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67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748622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/>
              <a:t>Despacho Dinámico (3)</a:t>
            </a:r>
            <a:endParaRPr lang="es-UY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852936"/>
            <a:ext cx="8435975" cy="27352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s-ES_tradnl" sz="2200" dirty="0"/>
              <a:t>La operación </a:t>
            </a:r>
            <a:br>
              <a:rPr lang="es-ES_tradnl" sz="2200" dirty="0"/>
            </a:br>
            <a:r>
              <a:rPr lang="es-ES_tradnl" sz="2200" dirty="0" err="1">
                <a:latin typeface="Lucida Console" pitchFamily="49" charset="0"/>
              </a:rPr>
              <a:t>toFloat</a:t>
            </a:r>
            <a:r>
              <a:rPr lang="es-ES_tradnl" sz="2200" dirty="0">
                <a:latin typeface="Lucida Console" pitchFamily="49" charset="0"/>
              </a:rPr>
              <a:t>()</a:t>
            </a:r>
            <a:r>
              <a:rPr lang="es-ES_tradnl" sz="2200" dirty="0"/>
              <a:t> </a:t>
            </a:r>
            <a:br>
              <a:rPr lang="es-ES_tradnl" sz="2200" dirty="0"/>
            </a:br>
            <a:r>
              <a:rPr lang="es-ES_tradnl" sz="2200" dirty="0"/>
              <a:t>declarada en </a:t>
            </a:r>
            <a:r>
              <a:rPr lang="es-ES_tradnl" sz="2200" dirty="0">
                <a:latin typeface="Lucida Console" pitchFamily="49" charset="0"/>
              </a:rPr>
              <a:t>Numero</a:t>
            </a:r>
            <a:br>
              <a:rPr lang="es-ES_tradnl" sz="2200" dirty="0"/>
            </a:br>
            <a:r>
              <a:rPr lang="es-ES_tradnl" sz="2200" dirty="0"/>
              <a:t>es polimórfica porque es </a:t>
            </a:r>
            <a:br>
              <a:rPr lang="es-ES_tradnl" sz="2200" dirty="0"/>
            </a:br>
            <a:r>
              <a:rPr lang="es-ES_tradnl" sz="2200" dirty="0"/>
              <a:t>redefinida en </a:t>
            </a:r>
            <a:r>
              <a:rPr lang="es-ES_tradnl" sz="2200" dirty="0">
                <a:latin typeface="Lucida Console" pitchFamily="49" charset="0"/>
              </a:rPr>
              <a:t>Entero</a:t>
            </a:r>
            <a:r>
              <a:rPr lang="es-ES_tradnl" sz="2200" dirty="0"/>
              <a:t> y en </a:t>
            </a:r>
            <a:br>
              <a:rPr lang="es-ES_tradnl" sz="2200" dirty="0"/>
            </a:br>
            <a:r>
              <a:rPr lang="es-ES_tradnl" sz="2200" dirty="0">
                <a:latin typeface="Lucida Console" pitchFamily="49" charset="0"/>
              </a:rPr>
              <a:t>Racional</a:t>
            </a:r>
          </a:p>
          <a:p>
            <a:pPr eaLnBrk="1" hangingPunct="1">
              <a:lnSpc>
                <a:spcPct val="80000"/>
              </a:lnSpc>
            </a:pPr>
            <a:r>
              <a:rPr lang="es-ES_tradnl" sz="2200" dirty="0"/>
              <a:t>Se está invocando a una </a:t>
            </a:r>
            <a:br>
              <a:rPr lang="es-ES_tradnl" sz="2200" dirty="0"/>
            </a:br>
            <a:r>
              <a:rPr lang="es-ES_tradnl" sz="2200" dirty="0"/>
              <a:t>operación polimórfica sobre un objeto (que será de clase </a:t>
            </a:r>
            <a:r>
              <a:rPr lang="es-ES_tradnl" sz="2200" dirty="0">
                <a:latin typeface="Lucida Console" pitchFamily="49" charset="0"/>
              </a:rPr>
              <a:t>Entero</a:t>
            </a:r>
            <a:r>
              <a:rPr lang="es-ES_tradnl" sz="2200" dirty="0"/>
              <a:t> ó </a:t>
            </a:r>
            <a:r>
              <a:rPr lang="es-ES_tradnl" sz="2200" dirty="0">
                <a:latin typeface="Lucida Console" pitchFamily="49" charset="0"/>
              </a:rPr>
              <a:t>Racional</a:t>
            </a:r>
            <a:r>
              <a:rPr lang="es-ES_tradnl" sz="2200" dirty="0"/>
              <a:t>) mediante una referencia declarada como de tipo Numero (clase </a:t>
            </a:r>
            <a:r>
              <a:rPr lang="es-ES_tradnl" sz="2200" dirty="0" err="1"/>
              <a:t>ancestra</a:t>
            </a:r>
            <a:r>
              <a:rPr lang="es-ES_tradnl" sz="2200" dirty="0"/>
              <a:t> de las anteriores)</a:t>
            </a:r>
          </a:p>
          <a:p>
            <a:pPr>
              <a:lnSpc>
                <a:spcPct val="80000"/>
              </a:lnSpc>
            </a:pPr>
            <a:r>
              <a:rPr lang="es-ES_tradnl" sz="2200" dirty="0"/>
              <a:t>En esta invocación debería despacharse</a:t>
            </a:r>
            <a:r>
              <a:rPr lang="es-ES_tradnl" sz="2000" dirty="0"/>
              <a:t> </a:t>
            </a:r>
            <a:r>
              <a:rPr lang="es-ES_tradnl" sz="1900" dirty="0" err="1"/>
              <a:t>M</a:t>
            </a:r>
            <a:r>
              <a:rPr lang="es-ES_tradnl" sz="1500" dirty="0" err="1"/>
              <a:t>ET</a:t>
            </a:r>
            <a:r>
              <a:rPr lang="es-ES_tradnl" sz="1900" i="1" baseline="-25000" dirty="0" err="1"/>
              <a:t>Entero</a:t>
            </a:r>
            <a:r>
              <a:rPr lang="es-ES_tradnl" sz="1900" i="1" baseline="-25000" dirty="0"/>
              <a:t>::</a:t>
            </a:r>
            <a:r>
              <a:rPr lang="es-ES_tradnl" sz="1900" i="1" baseline="-25000" dirty="0" err="1"/>
              <a:t>toFloat</a:t>
            </a:r>
            <a:r>
              <a:rPr lang="es-ES_tradnl" sz="1900" i="1" baseline="-25000" dirty="0"/>
              <a:t>()</a:t>
            </a:r>
            <a:r>
              <a:rPr lang="es-ES_tradnl" sz="1900" dirty="0"/>
              <a:t> </a:t>
            </a:r>
            <a:r>
              <a:rPr lang="es-ES_tradnl" sz="2200" dirty="0"/>
              <a:t>ó</a:t>
            </a:r>
            <a:r>
              <a:rPr lang="es-ES_tradnl" sz="1900" dirty="0"/>
              <a:t> </a:t>
            </a:r>
            <a:r>
              <a:rPr lang="es-ES_tradnl" sz="1900" dirty="0" err="1"/>
              <a:t>M</a:t>
            </a:r>
            <a:r>
              <a:rPr lang="es-ES_tradnl" sz="1500" dirty="0" err="1"/>
              <a:t>ET</a:t>
            </a:r>
            <a:r>
              <a:rPr lang="es-ES_tradnl" sz="1900" i="1" baseline="-25000" dirty="0" err="1"/>
              <a:t>Racional</a:t>
            </a:r>
            <a:r>
              <a:rPr lang="es-ES_tradnl" sz="1900" i="1" baseline="-25000" dirty="0"/>
              <a:t>::</a:t>
            </a:r>
            <a:r>
              <a:rPr lang="es-ES_tradnl" sz="1900" i="1" baseline="-25000" dirty="0" err="1"/>
              <a:t>toFloat</a:t>
            </a:r>
            <a:r>
              <a:rPr lang="es-ES_tradnl" sz="1900" i="1" baseline="-25000" dirty="0"/>
              <a:t>()</a:t>
            </a:r>
            <a:endParaRPr lang="es-ES_tradnl" sz="1900" dirty="0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589463" y="1844824"/>
            <a:ext cx="417614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dirty="0">
                <a:latin typeface="Lucida Console" pitchFamily="49" charset="0"/>
              </a:rPr>
              <a:t>Numero *x;</a:t>
            </a:r>
          </a:p>
          <a:p>
            <a:pPr eaLnBrk="1" hangingPunct="1"/>
            <a:r>
              <a:rPr lang="es-ES_tradnl" dirty="0" err="1">
                <a:solidFill>
                  <a:srgbClr val="0033CC"/>
                </a:solidFill>
                <a:latin typeface="Lucida Console" pitchFamily="49" charset="0"/>
              </a:rPr>
              <a:t>if</a:t>
            </a:r>
            <a:r>
              <a:rPr lang="es-ES_tradnl" dirty="0">
                <a:latin typeface="Lucida Console" pitchFamily="49" charset="0"/>
              </a:rPr>
              <a:t> (</a:t>
            </a:r>
            <a:r>
              <a:rPr lang="es-ES_tradnl" dirty="0" err="1">
                <a:latin typeface="Lucida Console" pitchFamily="49" charset="0"/>
              </a:rPr>
              <a:t>esRacional</a:t>
            </a:r>
            <a:r>
              <a:rPr lang="es-ES_tradnl" dirty="0">
                <a:latin typeface="Lucida Console" pitchFamily="49" charset="0"/>
              </a:rPr>
              <a:t>)</a:t>
            </a:r>
          </a:p>
          <a:p>
            <a:pPr eaLnBrk="1" hangingPunct="1"/>
            <a:r>
              <a:rPr lang="es-ES_tradnl" dirty="0">
                <a:latin typeface="Lucida Console" pitchFamily="49" charset="0"/>
              </a:rPr>
              <a:t>	x = </a:t>
            </a:r>
            <a:r>
              <a:rPr lang="es-ES_tradnl" dirty="0">
                <a:solidFill>
                  <a:srgbClr val="0033CC"/>
                </a:solidFill>
                <a:latin typeface="Lucida Console" pitchFamily="49" charset="0"/>
              </a:rPr>
              <a:t>new</a:t>
            </a:r>
            <a:r>
              <a:rPr lang="es-ES_tradnl" dirty="0">
                <a:latin typeface="Lucida Console" pitchFamily="49" charset="0"/>
              </a:rPr>
              <a:t> Racional(1,3);</a:t>
            </a:r>
          </a:p>
          <a:p>
            <a:pPr eaLnBrk="1" hangingPunct="1"/>
            <a:r>
              <a:rPr lang="es-ES_tradnl" dirty="0" err="1">
                <a:solidFill>
                  <a:srgbClr val="0033CC"/>
                </a:solidFill>
                <a:latin typeface="Lucida Console" pitchFamily="49" charset="0"/>
              </a:rPr>
              <a:t>else</a:t>
            </a:r>
            <a:endParaRPr lang="es-ES_tradnl" dirty="0">
              <a:solidFill>
                <a:srgbClr val="0033CC"/>
              </a:solidFill>
              <a:latin typeface="Lucida Console" pitchFamily="49" charset="0"/>
            </a:endParaRPr>
          </a:p>
          <a:p>
            <a:pPr eaLnBrk="1" hangingPunct="1"/>
            <a:r>
              <a:rPr lang="es-ES_tradnl" dirty="0">
                <a:latin typeface="Lucida Console" pitchFamily="49" charset="0"/>
              </a:rPr>
              <a:t>	x = </a:t>
            </a:r>
            <a:r>
              <a:rPr lang="es-ES_tradnl" dirty="0">
                <a:solidFill>
                  <a:srgbClr val="0033CC"/>
                </a:solidFill>
                <a:latin typeface="Lucida Console" pitchFamily="49" charset="0"/>
              </a:rPr>
              <a:t>new</a:t>
            </a:r>
            <a:r>
              <a:rPr lang="es-ES_tradnl" dirty="0">
                <a:latin typeface="Lucida Console" pitchFamily="49" charset="0"/>
              </a:rPr>
              <a:t> Entero(432);</a:t>
            </a:r>
            <a:endParaRPr lang="es-UY" dirty="0">
              <a:latin typeface="Lucida Console" pitchFamily="49" charset="0"/>
            </a:endParaRPr>
          </a:p>
          <a:p>
            <a:pPr eaLnBrk="1" hangingPunct="1"/>
            <a:endParaRPr lang="es-ES_tradnl" dirty="0">
              <a:latin typeface="Lucida Console" pitchFamily="49" charset="0"/>
            </a:endParaRPr>
          </a:p>
          <a:p>
            <a:pPr eaLnBrk="1" hangingPunct="1"/>
            <a:r>
              <a:rPr lang="es-ES_tradnl" dirty="0">
                <a:latin typeface="Lucida Console" pitchFamily="49" charset="0"/>
              </a:rPr>
              <a:t>x-&gt;</a:t>
            </a:r>
            <a:r>
              <a:rPr lang="es-ES_tradnl" dirty="0" err="1">
                <a:latin typeface="Lucida Console" pitchFamily="49" charset="0"/>
              </a:rPr>
              <a:t>toFloat</a:t>
            </a:r>
            <a:r>
              <a:rPr lang="es-ES_tradnl" dirty="0">
                <a:latin typeface="Lucida Console" pitchFamily="49" charset="0"/>
              </a:rPr>
              <a:t>();</a:t>
            </a:r>
            <a:endParaRPr lang="es-UY" dirty="0">
              <a:latin typeface="Lucida Console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68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376199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Despacho Dinámico (4)</a:t>
            </a:r>
            <a:endParaRPr lang="es-UY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06588"/>
            <a:ext cx="7661275" cy="4114800"/>
          </a:xfrm>
        </p:spPr>
        <p:txBody>
          <a:bodyPr/>
          <a:lstStyle/>
          <a:p>
            <a:pPr eaLnBrk="1" hangingPunct="1"/>
            <a:r>
              <a:rPr lang="es-ES_tradnl" sz="2800"/>
              <a:t>Para que en este tipo de casos el despacho sea realizado en forma correcta es necesario esperar a contar con la información del tipo real del objeto (tipo dinámico):</a:t>
            </a:r>
          </a:p>
          <a:p>
            <a:pPr marL="692150" lvl="1" indent="-347663" eaLnBrk="1" hangingPunct="1"/>
            <a:r>
              <a:rPr lang="es-ES_tradnl" sz="2400"/>
              <a:t>Eso se obtiene en tiempo de ejecución</a:t>
            </a:r>
          </a:p>
          <a:p>
            <a:pPr eaLnBrk="1" hangingPunct="1"/>
            <a:r>
              <a:rPr lang="es-ES_tradnl" sz="2800"/>
              <a:t>El </a:t>
            </a:r>
            <a:r>
              <a:rPr lang="es-ES_tradnl" sz="2800" i="1"/>
              <a:t>despacho dinámico</a:t>
            </a:r>
            <a:r>
              <a:rPr lang="es-ES_tradnl" sz="2800"/>
              <a:t> es la capacidad de aplicar un método basándose en la información dinámica del objeto y no en la información estática de la referencia a él</a:t>
            </a:r>
            <a:endParaRPr lang="es-UY" sz="2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69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1147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Identidad</a:t>
            </a:r>
            <a:endParaRPr lang="es-UY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988840"/>
            <a:ext cx="7848600" cy="4114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s-ES_tradnl" sz="2800"/>
              <a:t>Es una propiedad inherente de los objetos de ser distinguible de todos los demás</a:t>
            </a:r>
          </a:p>
          <a:p>
            <a:pPr eaLnBrk="1" hangingPunct="1"/>
            <a:r>
              <a:rPr lang="es-ES_tradnl" sz="2800"/>
              <a:t>Dos objetos son distintos aunque tengan exactamente los mismos valores en sus propiedades</a:t>
            </a:r>
          </a:p>
          <a:p>
            <a:pPr eaLnBrk="1" hangingPunct="1"/>
            <a:r>
              <a:rPr lang="es-ES_tradnl" sz="2800"/>
              <a:t>Conceptualmente un objeto no necesita de ningún mecanismo para identificarse</a:t>
            </a:r>
          </a:p>
          <a:p>
            <a:pPr eaLnBrk="1" hangingPunct="1"/>
            <a:r>
              <a:rPr lang="es-ES_tradnl" sz="2800"/>
              <a:t>La identidad puede ser realizada mediante direcciones de memoria o claves (pero formando parte de la infraestructura subyacente de los lenguajes)</a:t>
            </a:r>
            <a:endParaRPr lang="es-UY" sz="2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946248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eaLnBrk="1" hangingPunct="1"/>
            <a:r>
              <a:rPr lang="es-ES_tradnl" dirty="0"/>
              <a:t>Despacho Dinámico (5)</a:t>
            </a:r>
            <a:endParaRPr lang="es-UY" dirty="0"/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124074" y="1412776"/>
            <a:ext cx="519885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400" dirty="0">
                <a:latin typeface="Lucida Console" pitchFamily="49" charset="0"/>
              </a:rPr>
              <a:t>Numero *x;</a:t>
            </a:r>
          </a:p>
          <a:p>
            <a:pPr eaLnBrk="1" hangingPunct="1"/>
            <a:r>
              <a:rPr lang="es-ES_tradnl" sz="2400" dirty="0" err="1">
                <a:solidFill>
                  <a:srgbClr val="0033CC"/>
                </a:solidFill>
                <a:latin typeface="Lucida Console" pitchFamily="49" charset="0"/>
              </a:rPr>
              <a:t>if</a:t>
            </a:r>
            <a:r>
              <a:rPr lang="es-ES_tradnl" sz="2400" dirty="0">
                <a:latin typeface="Lucida Console" pitchFamily="49" charset="0"/>
              </a:rPr>
              <a:t> (</a:t>
            </a:r>
            <a:r>
              <a:rPr lang="es-ES_tradnl" sz="2400" dirty="0" err="1">
                <a:latin typeface="Lucida Console" pitchFamily="49" charset="0"/>
              </a:rPr>
              <a:t>esRacional</a:t>
            </a:r>
            <a:r>
              <a:rPr lang="es-ES_tradnl" sz="2400" dirty="0">
                <a:latin typeface="Lucida Console" pitchFamily="49" charset="0"/>
              </a:rPr>
              <a:t>)</a:t>
            </a:r>
          </a:p>
          <a:p>
            <a:pPr eaLnBrk="1" hangingPunct="1"/>
            <a:r>
              <a:rPr lang="es-ES_tradnl" sz="2400" dirty="0">
                <a:latin typeface="Lucida Console" pitchFamily="49" charset="0"/>
              </a:rPr>
              <a:t>	x = </a:t>
            </a:r>
            <a:r>
              <a:rPr lang="es-ES_tradnl" sz="2400" dirty="0">
                <a:solidFill>
                  <a:srgbClr val="0033CC"/>
                </a:solidFill>
                <a:latin typeface="Lucida Console" pitchFamily="49" charset="0"/>
              </a:rPr>
              <a:t>new</a:t>
            </a:r>
            <a:r>
              <a:rPr lang="es-ES_tradnl" sz="2400" dirty="0">
                <a:latin typeface="Lucida Console" pitchFamily="49" charset="0"/>
              </a:rPr>
              <a:t> Racional(1,3);</a:t>
            </a:r>
          </a:p>
          <a:p>
            <a:pPr eaLnBrk="1" hangingPunct="1"/>
            <a:r>
              <a:rPr lang="es-ES_tradnl" sz="2400" dirty="0" err="1">
                <a:solidFill>
                  <a:srgbClr val="0033CC"/>
                </a:solidFill>
                <a:latin typeface="Lucida Console" pitchFamily="49" charset="0"/>
              </a:rPr>
              <a:t>else</a:t>
            </a:r>
            <a:endParaRPr lang="es-ES_tradnl" sz="2400" dirty="0">
              <a:solidFill>
                <a:srgbClr val="0033CC"/>
              </a:solidFill>
              <a:latin typeface="Lucida Console" pitchFamily="49" charset="0"/>
            </a:endParaRPr>
          </a:p>
          <a:p>
            <a:pPr eaLnBrk="1" hangingPunct="1"/>
            <a:r>
              <a:rPr lang="es-ES_tradnl" sz="2400" dirty="0">
                <a:latin typeface="Lucida Console" pitchFamily="49" charset="0"/>
              </a:rPr>
              <a:t>	x = </a:t>
            </a:r>
            <a:r>
              <a:rPr lang="es-ES_tradnl" sz="2400" dirty="0">
                <a:solidFill>
                  <a:srgbClr val="0033CC"/>
                </a:solidFill>
                <a:latin typeface="Lucida Console" pitchFamily="49" charset="0"/>
              </a:rPr>
              <a:t>new</a:t>
            </a:r>
            <a:r>
              <a:rPr lang="es-ES_tradnl" sz="2400" dirty="0">
                <a:latin typeface="Lucida Console" pitchFamily="49" charset="0"/>
              </a:rPr>
              <a:t> Entero(432);</a:t>
            </a:r>
            <a:endParaRPr lang="es-UY" sz="2400" dirty="0">
              <a:latin typeface="Lucida Console" pitchFamily="49" charset="0"/>
            </a:endParaRPr>
          </a:p>
          <a:p>
            <a:pPr eaLnBrk="1" hangingPunct="1"/>
            <a:endParaRPr lang="es-ES_tradnl" sz="2400" dirty="0">
              <a:latin typeface="Lucida Console" pitchFamily="49" charset="0"/>
            </a:endParaRPr>
          </a:p>
          <a:p>
            <a:pPr eaLnBrk="1" hangingPunct="1"/>
            <a:r>
              <a:rPr lang="es-ES_tradnl" sz="2400" dirty="0">
                <a:latin typeface="Lucida Console" pitchFamily="49" charset="0"/>
              </a:rPr>
              <a:t>x-&gt;</a:t>
            </a:r>
            <a:r>
              <a:rPr lang="es-ES_tradnl" sz="2400" dirty="0" err="1">
                <a:latin typeface="Lucida Console" pitchFamily="49" charset="0"/>
              </a:rPr>
              <a:t>toFloat</a:t>
            </a:r>
            <a:r>
              <a:rPr lang="es-ES_tradnl" sz="2400" dirty="0">
                <a:latin typeface="Lucida Console" pitchFamily="49" charset="0"/>
              </a:rPr>
              <a:t>();</a:t>
            </a:r>
            <a:endParaRPr lang="es-UY" sz="2400" dirty="0">
              <a:latin typeface="Lucida Console" pitchFamily="49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4076700"/>
            <a:ext cx="8229600" cy="20161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ES_tradnl" sz="2400" dirty="0"/>
              <a:t>En tiempo de compilación: al pasar por la invocación el compilador NO despacha método alguno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400" dirty="0"/>
              <a:t>En tiempo de ejecución: al pasar por la invocación el ambiente de ejecución del lenguaje se ocupa de averiguar el tipo dinámico de </a:t>
            </a:r>
            <a:r>
              <a:rPr lang="es-ES_tradnl" sz="2400" i="1" dirty="0"/>
              <a:t>e</a:t>
            </a:r>
            <a:r>
              <a:rPr lang="es-ES_tradnl" sz="2400" dirty="0"/>
              <a:t> y despachar al método correcto, es decir a: </a:t>
            </a:r>
            <a:r>
              <a:rPr lang="es-ES_tradnl" sz="2400" dirty="0" err="1"/>
              <a:t>M</a:t>
            </a:r>
            <a:r>
              <a:rPr lang="es-ES_tradnl" sz="1800" dirty="0" err="1"/>
              <a:t>ET</a:t>
            </a:r>
            <a:r>
              <a:rPr lang="es-ES_tradnl" sz="2400" i="1" baseline="-25000" dirty="0" err="1"/>
              <a:t>Racional</a:t>
            </a:r>
            <a:r>
              <a:rPr lang="es-ES_tradnl" sz="2400" i="1" baseline="-25000" dirty="0"/>
              <a:t>::</a:t>
            </a:r>
            <a:r>
              <a:rPr lang="es-ES_tradnl" sz="2400" i="1" baseline="-25000" dirty="0" err="1"/>
              <a:t>toFloat</a:t>
            </a:r>
            <a:r>
              <a:rPr lang="es-ES_tradnl" sz="2400" i="1" baseline="-25000" dirty="0"/>
              <a:t>()</a:t>
            </a:r>
            <a:r>
              <a:rPr lang="es-ES_tradnl" sz="2400" dirty="0"/>
              <a:t> o </a:t>
            </a:r>
            <a:r>
              <a:rPr lang="es-ES_tradnl" sz="2400" dirty="0" err="1"/>
              <a:t>M</a:t>
            </a:r>
            <a:r>
              <a:rPr lang="es-ES_tradnl" sz="1800" dirty="0" err="1"/>
              <a:t>ET</a:t>
            </a:r>
            <a:r>
              <a:rPr lang="es-ES_tradnl" sz="2400" i="1" baseline="-25000" dirty="0" err="1"/>
              <a:t>Entero</a:t>
            </a:r>
            <a:r>
              <a:rPr lang="es-ES_tradnl" sz="2400" i="1" baseline="-25000" dirty="0"/>
              <a:t>::</a:t>
            </a:r>
            <a:r>
              <a:rPr lang="es-ES_tradnl" sz="2400" i="1" baseline="-25000" dirty="0" err="1"/>
              <a:t>toFloat</a:t>
            </a:r>
            <a:r>
              <a:rPr lang="es-ES_tradnl" sz="2400" i="1" baseline="-25000" dirty="0"/>
              <a:t>()</a:t>
            </a:r>
            <a:r>
              <a:rPr lang="es-ES_tradnl" sz="2400" dirty="0"/>
              <a:t> </a:t>
            </a:r>
            <a:endParaRPr lang="es-UY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70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847776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Despacho Dinámico (6)</a:t>
            </a:r>
            <a:endParaRPr lang="es-UY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92288"/>
            <a:ext cx="8002588" cy="4805362"/>
          </a:xfrm>
        </p:spPr>
        <p:txBody>
          <a:bodyPr/>
          <a:lstStyle/>
          <a:p>
            <a:pPr eaLnBrk="1" hangingPunct="1"/>
            <a:r>
              <a:rPr lang="es-ES_tradnl" sz="2400"/>
              <a:t>La decisión de qué tipo de despacho emplear para una operación puede estar preestablecida en el propio lenguaje o definida estáticamente en el código fuente</a:t>
            </a:r>
          </a:p>
          <a:p>
            <a:pPr eaLnBrk="1" hangingPunct="1"/>
            <a:r>
              <a:rPr lang="es-ES_tradnl" sz="2400"/>
              <a:t>En algunos lenguajes de programación el despacho es dinámico para cualquier operación (sea polimórfica o no)</a:t>
            </a:r>
          </a:p>
          <a:p>
            <a:pPr eaLnBrk="1" hangingPunct="1"/>
            <a:r>
              <a:rPr lang="es-ES_tradnl" sz="2400"/>
              <a:t>En otros lenguajes:</a:t>
            </a:r>
          </a:p>
          <a:p>
            <a:pPr marL="692150" lvl="1" indent="-347663" eaLnBrk="1" hangingPunct="1"/>
            <a:r>
              <a:rPr lang="es-ES_tradnl" sz="2000"/>
              <a:t>Las invocaciones a operaciones polimórficas son siempre despachadas dinámicamente</a:t>
            </a:r>
          </a:p>
          <a:p>
            <a:pPr marL="692150" lvl="1" indent="-347663" eaLnBrk="1" hangingPunct="1"/>
            <a:r>
              <a:rPr lang="es-ES_tradnl" sz="2000"/>
              <a:t>Las invocaciones a operaciones no polimórficas son siempre despachadas estáticamente</a:t>
            </a:r>
            <a:endParaRPr lang="es-UY" sz="20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71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798511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Despacho Dinámico (7)</a:t>
            </a:r>
            <a:endParaRPr lang="es-UY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62895" y="2054437"/>
            <a:ext cx="4955203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UY" sz="2000" dirty="0">
                <a:latin typeface="Lucida Console" pitchFamily="49" charset="0"/>
              </a:rPr>
              <a:t>Numero *</a:t>
            </a:r>
            <a:r>
              <a:rPr lang="es-UY" sz="2000" dirty="0" err="1">
                <a:latin typeface="Lucida Console" pitchFamily="49" charset="0"/>
              </a:rPr>
              <a:t>arr</a:t>
            </a:r>
            <a:r>
              <a:rPr lang="es-UY" sz="2000" dirty="0">
                <a:latin typeface="Lucida Console" pitchFamily="49" charset="0"/>
              </a:rPr>
              <a:t>[3];</a:t>
            </a:r>
          </a:p>
          <a:p>
            <a:pPr eaLnBrk="1" hangingPunct="1"/>
            <a:r>
              <a:rPr lang="es-UY" sz="2000" dirty="0" err="1">
                <a:latin typeface="Lucida Console" pitchFamily="49" charset="0"/>
              </a:rPr>
              <a:t>arr</a:t>
            </a:r>
            <a:r>
              <a:rPr lang="es-UY" sz="2000" dirty="0">
                <a:latin typeface="Lucida Console" pitchFamily="49" charset="0"/>
              </a:rPr>
              <a:t>[0] = new Racional(1,2);</a:t>
            </a:r>
          </a:p>
          <a:p>
            <a:pPr eaLnBrk="1" hangingPunct="1"/>
            <a:r>
              <a:rPr lang="es-UY" sz="2000" dirty="0" err="1">
                <a:latin typeface="Lucida Console" pitchFamily="49" charset="0"/>
              </a:rPr>
              <a:t>arr</a:t>
            </a:r>
            <a:r>
              <a:rPr lang="es-UY" sz="2000" dirty="0">
                <a:latin typeface="Lucida Console" pitchFamily="49" charset="0"/>
              </a:rPr>
              <a:t>[1] = new Entero(2);</a:t>
            </a:r>
          </a:p>
          <a:p>
            <a:pPr eaLnBrk="1" hangingPunct="1"/>
            <a:r>
              <a:rPr lang="es-UY" sz="2000" dirty="0" err="1">
                <a:latin typeface="Lucida Console" pitchFamily="49" charset="0"/>
              </a:rPr>
              <a:t>arr</a:t>
            </a:r>
            <a:r>
              <a:rPr lang="es-UY" sz="2000" dirty="0">
                <a:latin typeface="Lucida Console" pitchFamily="49" charset="0"/>
              </a:rPr>
              <a:t>[2] = new Racional(1,4);</a:t>
            </a:r>
          </a:p>
          <a:p>
            <a:pPr eaLnBrk="1" hangingPunct="1"/>
            <a:endParaRPr lang="es-UY" sz="2000" dirty="0">
              <a:latin typeface="Lucida Console" pitchFamily="49" charset="0"/>
            </a:endParaRPr>
          </a:p>
          <a:p>
            <a:pPr eaLnBrk="1" hangingPunct="1"/>
            <a:r>
              <a:rPr lang="es-UY" sz="2000" dirty="0" err="1">
                <a:solidFill>
                  <a:srgbClr val="0033CC"/>
                </a:solidFill>
                <a:latin typeface="Lucida Console" pitchFamily="49" charset="0"/>
              </a:rPr>
              <a:t>float</a:t>
            </a:r>
            <a:r>
              <a:rPr lang="es-UY" sz="2000" dirty="0">
                <a:latin typeface="Lucida Console" pitchFamily="49" charset="0"/>
              </a:rPr>
              <a:t> total = 0.0;</a:t>
            </a:r>
            <a:endParaRPr lang="nn-NO" sz="2000" dirty="0">
              <a:latin typeface="Lucida Console" pitchFamily="49" charset="0"/>
            </a:endParaRPr>
          </a:p>
          <a:p>
            <a:pPr eaLnBrk="1" hangingPunct="1"/>
            <a:r>
              <a:rPr lang="nn-NO" sz="2000" dirty="0">
                <a:solidFill>
                  <a:srgbClr val="0033CC"/>
                </a:solidFill>
                <a:latin typeface="Lucida Console" pitchFamily="49" charset="0"/>
              </a:rPr>
              <a:t>for</a:t>
            </a:r>
            <a:r>
              <a:rPr lang="nn-NO" sz="2000" dirty="0">
                <a:latin typeface="Lucida Console" pitchFamily="49" charset="0"/>
              </a:rPr>
              <a:t>(</a:t>
            </a:r>
            <a:r>
              <a:rPr lang="nn-NO" sz="2000" dirty="0">
                <a:solidFill>
                  <a:srgbClr val="0033CC"/>
                </a:solidFill>
                <a:latin typeface="Lucida Console" pitchFamily="49" charset="0"/>
              </a:rPr>
              <a:t>int</a:t>
            </a:r>
            <a:r>
              <a:rPr lang="nn-NO" sz="2000" dirty="0">
                <a:latin typeface="Lucida Console" pitchFamily="49" charset="0"/>
              </a:rPr>
              <a:t> i = 0; i &lt; 3; i++){</a:t>
            </a:r>
            <a:endParaRPr lang="es-ES_tradnl" sz="2000" dirty="0">
              <a:latin typeface="Lucida Console" pitchFamily="49" charset="0"/>
            </a:endParaRP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  total += (</a:t>
            </a:r>
            <a:r>
              <a:rPr lang="es-ES_tradnl" sz="2000" dirty="0" err="1">
                <a:latin typeface="Lucida Console" pitchFamily="49" charset="0"/>
              </a:rPr>
              <a:t>arr</a:t>
            </a:r>
            <a:r>
              <a:rPr lang="es-ES_tradnl" sz="2000" dirty="0">
                <a:latin typeface="Lucida Console" pitchFamily="49" charset="0"/>
              </a:rPr>
              <a:t>[i])-&gt;</a:t>
            </a:r>
            <a:r>
              <a:rPr lang="es-ES_tradnl" sz="2000" dirty="0" err="1">
                <a:latin typeface="Lucida Console" pitchFamily="49" charset="0"/>
              </a:rPr>
              <a:t>toFloat</a:t>
            </a:r>
            <a:r>
              <a:rPr lang="es-ES_tradnl" sz="2000" dirty="0">
                <a:latin typeface="Lucida Console" pitchFamily="49" charset="0"/>
              </a:rPr>
              <a:t>();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}</a:t>
            </a:r>
          </a:p>
          <a:p>
            <a:pPr eaLnBrk="1" hangingPunct="1"/>
            <a:endParaRPr lang="es-ES_tradnl" sz="2000" dirty="0">
              <a:latin typeface="Lucida Console" pitchFamily="49" charset="0"/>
            </a:endParaRPr>
          </a:p>
          <a:p>
            <a:pPr eaLnBrk="1" hangingPunct="1"/>
            <a:r>
              <a:rPr lang="es-ES_tradnl" sz="2000" dirty="0" err="1">
                <a:latin typeface="Lucida Console" pitchFamily="49" charset="0"/>
              </a:rPr>
              <a:t>cout</a:t>
            </a:r>
            <a:r>
              <a:rPr lang="es-ES_tradnl" sz="2000" dirty="0">
                <a:latin typeface="Lucida Console" pitchFamily="49" charset="0"/>
              </a:rPr>
              <a:t> &lt;&lt; </a:t>
            </a:r>
            <a:r>
              <a:rPr lang="es-ES_tradnl" sz="2000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"El total es"</a:t>
            </a:r>
            <a:r>
              <a:rPr lang="es-ES_tradnl" sz="2000" dirty="0">
                <a:latin typeface="Lucida Console" pitchFamily="49" charset="0"/>
              </a:rPr>
              <a:t> &lt;&lt; total;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652120" y="5060031"/>
            <a:ext cx="3209925" cy="9445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/>
              <a:t>Despacha dinámicamente al</a:t>
            </a:r>
          </a:p>
          <a:p>
            <a:pPr eaLnBrk="1" hangingPunct="1"/>
            <a:r>
              <a:rPr lang="es-ES_tradnl"/>
              <a:t>método correcto, devolviendo</a:t>
            </a:r>
          </a:p>
          <a:p>
            <a:pPr eaLnBrk="1" hangingPunct="1"/>
            <a:r>
              <a:rPr lang="es-ES_tradnl"/>
              <a:t>el valor correcto</a:t>
            </a:r>
            <a:endParaRPr lang="es-UY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5148065" y="4581128"/>
            <a:ext cx="720080" cy="3851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72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559707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Despacho Dinámico (8)</a:t>
            </a:r>
            <a:endParaRPr lang="es-ES"/>
          </a:p>
        </p:txBody>
      </p:sp>
      <p:sp>
        <p:nvSpPr>
          <p:cNvPr id="7680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Sólo</a:t>
            </a:r>
            <a:r>
              <a:rPr lang="en-US" dirty="0"/>
              <a:t> se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sz="2200" kern="1200" dirty="0">
                <a:latin typeface="Lucida Console" pitchFamily="49" charset="0"/>
              </a:rPr>
              <a:t>virtual</a:t>
            </a:r>
          </a:p>
          <a:p>
            <a:pPr>
              <a:defRPr/>
            </a:pPr>
            <a:r>
              <a:rPr lang="en-US" dirty="0"/>
              <a:t>Si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intenta</a:t>
            </a:r>
            <a:r>
              <a:rPr lang="en-US" dirty="0"/>
              <a:t> </a:t>
            </a:r>
            <a:r>
              <a:rPr lang="en-US" dirty="0" err="1"/>
              <a:t>despachar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 en el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dinámico</a:t>
            </a:r>
            <a:endParaRPr lang="en-US" dirty="0"/>
          </a:p>
          <a:p>
            <a:pPr>
              <a:defRPr/>
            </a:pPr>
            <a:r>
              <a:rPr lang="en-US" dirty="0"/>
              <a:t>En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no </a:t>
            </a:r>
            <a:r>
              <a:rPr lang="en-US" dirty="0" err="1"/>
              <a:t>haya</a:t>
            </a:r>
            <a:r>
              <a:rPr lang="en-US" dirty="0"/>
              <a:t> un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allí</a:t>
            </a:r>
            <a:r>
              <a:rPr lang="en-US" dirty="0"/>
              <a:t>, </a:t>
            </a:r>
            <a:r>
              <a:rPr lang="en-US" dirty="0" err="1"/>
              <a:t>busca</a:t>
            </a:r>
            <a:r>
              <a:rPr lang="en-US" dirty="0"/>
              <a:t> el primer </a:t>
            </a:r>
            <a:r>
              <a:rPr lang="en-US" dirty="0" err="1"/>
              <a:t>método</a:t>
            </a:r>
            <a:r>
              <a:rPr lang="en-US" dirty="0"/>
              <a:t> en la </a:t>
            </a:r>
            <a:r>
              <a:rPr lang="en-US" dirty="0" err="1"/>
              <a:t>jerarquía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“</a:t>
            </a:r>
            <a:r>
              <a:rPr lang="en-US" dirty="0" err="1"/>
              <a:t>arriba</a:t>
            </a:r>
            <a:r>
              <a:rPr lang="en-US" dirty="0"/>
              <a:t>”</a:t>
            </a:r>
            <a:endParaRPr lang="es-ES" dirty="0" err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73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382562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Despacho Dinámico (9)</a:t>
            </a:r>
            <a:endParaRPr lang="es-ES"/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323850" y="2143125"/>
            <a:ext cx="860583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n-NO" sz="2000" dirty="0">
                <a:solidFill>
                  <a:srgbClr val="0033CC"/>
                </a:solidFill>
                <a:latin typeface="Lucida Console" pitchFamily="49" charset="0"/>
              </a:rPr>
              <a:t>class </a:t>
            </a:r>
            <a:r>
              <a:rPr lang="es-UY" sz="2000" dirty="0">
                <a:latin typeface="Lucida Console" pitchFamily="49" charset="0"/>
              </a:rPr>
              <a:t>Natural: </a:t>
            </a:r>
            <a:r>
              <a:rPr lang="nn-NO" sz="2000" dirty="0">
                <a:solidFill>
                  <a:srgbClr val="0033CC"/>
                </a:solidFill>
                <a:latin typeface="Lucida Console" pitchFamily="49" charset="0"/>
              </a:rPr>
              <a:t>public </a:t>
            </a:r>
            <a:r>
              <a:rPr lang="es-UY" sz="2000" dirty="0">
                <a:latin typeface="Lucida Console" pitchFamily="49" charset="0"/>
              </a:rPr>
              <a:t>Entero {</a:t>
            </a:r>
          </a:p>
          <a:p>
            <a:pPr eaLnBrk="1" hangingPunct="1"/>
            <a:r>
              <a:rPr lang="es-UY" sz="2000" dirty="0">
                <a:latin typeface="Lucida Console" pitchFamily="49" charset="0"/>
              </a:rPr>
              <a:t>// no define </a:t>
            </a:r>
            <a:r>
              <a:rPr lang="es-UY" sz="2000" dirty="0" err="1">
                <a:latin typeface="Lucida Console" pitchFamily="49" charset="0"/>
              </a:rPr>
              <a:t>float</a:t>
            </a:r>
            <a:r>
              <a:rPr lang="es-UY" sz="2000" dirty="0">
                <a:latin typeface="Lucida Console" pitchFamily="49" charset="0"/>
              </a:rPr>
              <a:t> </a:t>
            </a:r>
            <a:r>
              <a:rPr lang="es-UY" sz="2000" dirty="0" err="1">
                <a:latin typeface="Lucida Console" pitchFamily="49" charset="0"/>
              </a:rPr>
              <a:t>toFloat</a:t>
            </a:r>
            <a:r>
              <a:rPr lang="es-UY" sz="2000" dirty="0">
                <a:latin typeface="Lucida Console" pitchFamily="49" charset="0"/>
              </a:rPr>
              <a:t>();</a:t>
            </a:r>
          </a:p>
          <a:p>
            <a:pPr eaLnBrk="1" hangingPunct="1"/>
            <a:r>
              <a:rPr lang="es-UY" sz="2000" dirty="0">
                <a:latin typeface="Lucida Console" pitchFamily="49" charset="0"/>
              </a:rPr>
              <a:t>};</a:t>
            </a:r>
          </a:p>
          <a:p>
            <a:pPr eaLnBrk="1" hangingPunct="1"/>
            <a:endParaRPr lang="es-UY" sz="2000" dirty="0">
              <a:latin typeface="Lucida Console" pitchFamily="49" charset="0"/>
            </a:endParaRPr>
          </a:p>
          <a:p>
            <a:pPr eaLnBrk="1" hangingPunct="1"/>
            <a:r>
              <a:rPr lang="es-UY" sz="2000" dirty="0">
                <a:latin typeface="Lucida Console" pitchFamily="49" charset="0"/>
              </a:rPr>
              <a:t>Numero *</a:t>
            </a:r>
            <a:r>
              <a:rPr lang="es-UY" sz="2000" dirty="0" err="1">
                <a:latin typeface="Lucida Console" pitchFamily="49" charset="0"/>
              </a:rPr>
              <a:t>arr</a:t>
            </a:r>
            <a:r>
              <a:rPr lang="es-UY" sz="2000" dirty="0">
                <a:latin typeface="Lucida Console" pitchFamily="49" charset="0"/>
              </a:rPr>
              <a:t>[3];</a:t>
            </a:r>
          </a:p>
          <a:p>
            <a:pPr eaLnBrk="1" hangingPunct="1"/>
            <a:r>
              <a:rPr lang="es-UY" sz="2000" dirty="0" err="1">
                <a:latin typeface="Lucida Console" pitchFamily="49" charset="0"/>
              </a:rPr>
              <a:t>arr</a:t>
            </a:r>
            <a:r>
              <a:rPr lang="es-UY" sz="2000" dirty="0">
                <a:latin typeface="Lucida Console" pitchFamily="49" charset="0"/>
              </a:rPr>
              <a:t>[0] = new Racional(1,2);</a:t>
            </a:r>
          </a:p>
          <a:p>
            <a:pPr eaLnBrk="1" hangingPunct="1"/>
            <a:r>
              <a:rPr lang="es-UY" sz="2000" dirty="0" err="1">
                <a:latin typeface="Lucida Console" pitchFamily="49" charset="0"/>
              </a:rPr>
              <a:t>arr</a:t>
            </a:r>
            <a:r>
              <a:rPr lang="es-UY" sz="2000" dirty="0">
                <a:latin typeface="Lucida Console" pitchFamily="49" charset="0"/>
              </a:rPr>
              <a:t>[1] = new Entero(2);</a:t>
            </a:r>
          </a:p>
          <a:p>
            <a:pPr eaLnBrk="1" hangingPunct="1"/>
            <a:r>
              <a:rPr lang="es-UY" sz="2000" dirty="0" err="1">
                <a:latin typeface="Lucida Console" pitchFamily="49" charset="0"/>
              </a:rPr>
              <a:t>arr</a:t>
            </a:r>
            <a:r>
              <a:rPr lang="es-UY" sz="2000" dirty="0">
                <a:latin typeface="Lucida Console" pitchFamily="49" charset="0"/>
              </a:rPr>
              <a:t>[2] = new Natural(3);</a:t>
            </a:r>
          </a:p>
          <a:p>
            <a:pPr eaLnBrk="1" hangingPunct="1"/>
            <a:endParaRPr lang="es-UY" sz="2000" dirty="0">
              <a:latin typeface="Lucida Console" pitchFamily="49" charset="0"/>
            </a:endParaRPr>
          </a:p>
          <a:p>
            <a:pPr eaLnBrk="1" hangingPunct="1"/>
            <a:r>
              <a:rPr lang="es-ES_tradnl" sz="2000" dirty="0" err="1">
                <a:latin typeface="Lucida Console" pitchFamily="49" charset="0"/>
              </a:rPr>
              <a:t>arr</a:t>
            </a:r>
            <a:r>
              <a:rPr lang="es-ES_tradnl" sz="2000" dirty="0">
                <a:latin typeface="Lucida Console" pitchFamily="49" charset="0"/>
              </a:rPr>
              <a:t>[0]-&gt;</a:t>
            </a:r>
            <a:r>
              <a:rPr lang="es-ES_tradnl" sz="2000" dirty="0" err="1">
                <a:latin typeface="Lucida Console" pitchFamily="49" charset="0"/>
              </a:rPr>
              <a:t>toFloat</a:t>
            </a:r>
            <a:r>
              <a:rPr lang="es-ES_tradnl" sz="2000" dirty="0">
                <a:latin typeface="Lucida Console" pitchFamily="49" charset="0"/>
              </a:rPr>
              <a:t>(); </a:t>
            </a:r>
            <a:r>
              <a:rPr lang="es-ES_tradnl" sz="2000" dirty="0">
                <a:solidFill>
                  <a:srgbClr val="008000"/>
                </a:solidFill>
                <a:latin typeface="Lucida Console" pitchFamily="49" charset="0"/>
              </a:rPr>
              <a:t>// Despacha el método de Racional</a:t>
            </a:r>
            <a:endParaRPr lang="es-ES_tradnl" sz="2000" dirty="0">
              <a:latin typeface="Lucida Console" pitchFamily="49" charset="0"/>
            </a:endParaRPr>
          </a:p>
          <a:p>
            <a:pPr eaLnBrk="1" hangingPunct="1"/>
            <a:r>
              <a:rPr lang="es-ES_tradnl" sz="2000" dirty="0" err="1">
                <a:latin typeface="Lucida Console" pitchFamily="49" charset="0"/>
              </a:rPr>
              <a:t>arr</a:t>
            </a:r>
            <a:r>
              <a:rPr lang="es-ES_tradnl" sz="2000" dirty="0">
                <a:latin typeface="Lucida Console" pitchFamily="49" charset="0"/>
              </a:rPr>
              <a:t>[1]-&gt;</a:t>
            </a:r>
            <a:r>
              <a:rPr lang="es-ES_tradnl" sz="2000" dirty="0" err="1">
                <a:latin typeface="Lucida Console" pitchFamily="49" charset="0"/>
              </a:rPr>
              <a:t>toFloat</a:t>
            </a:r>
            <a:r>
              <a:rPr lang="es-ES_tradnl" sz="2000" dirty="0">
                <a:latin typeface="Lucida Console" pitchFamily="49" charset="0"/>
              </a:rPr>
              <a:t>(); </a:t>
            </a:r>
            <a:r>
              <a:rPr lang="es-ES_tradnl" sz="2000" dirty="0">
                <a:solidFill>
                  <a:srgbClr val="008000"/>
                </a:solidFill>
                <a:latin typeface="Lucida Console" pitchFamily="49" charset="0"/>
              </a:rPr>
              <a:t>// Despacha el método de Entero</a:t>
            </a:r>
          </a:p>
          <a:p>
            <a:pPr eaLnBrk="1" hangingPunct="1"/>
            <a:r>
              <a:rPr lang="es-ES_tradnl" sz="2000" dirty="0" err="1">
                <a:latin typeface="Lucida Console" pitchFamily="49" charset="0"/>
              </a:rPr>
              <a:t>arr</a:t>
            </a:r>
            <a:r>
              <a:rPr lang="es-ES_tradnl" sz="2000" dirty="0">
                <a:latin typeface="Lucida Console" pitchFamily="49" charset="0"/>
              </a:rPr>
              <a:t>[2]-&gt;</a:t>
            </a:r>
            <a:r>
              <a:rPr lang="es-ES_tradnl" sz="2000" dirty="0" err="1">
                <a:latin typeface="Lucida Console" pitchFamily="49" charset="0"/>
              </a:rPr>
              <a:t>toFloat</a:t>
            </a:r>
            <a:r>
              <a:rPr lang="es-ES_tradnl" sz="2000" dirty="0">
                <a:latin typeface="Lucida Console" pitchFamily="49" charset="0"/>
              </a:rPr>
              <a:t>(); </a:t>
            </a:r>
            <a:r>
              <a:rPr lang="es-ES_tradnl" sz="2000" dirty="0">
                <a:solidFill>
                  <a:srgbClr val="008000"/>
                </a:solidFill>
                <a:latin typeface="Lucida Console" pitchFamily="49" charset="0"/>
              </a:rPr>
              <a:t>// Despacha el método de Entero</a:t>
            </a:r>
            <a:endParaRPr lang="es-ES_tradnl" sz="2000" dirty="0">
              <a:latin typeface="Lucida Console" pitchFamily="49" charset="0"/>
            </a:endParaRPr>
          </a:p>
          <a:p>
            <a:pPr eaLnBrk="1" hangingPunct="1"/>
            <a:endParaRPr lang="es-ES_tradnl" sz="2000" dirty="0">
              <a:latin typeface="Lucida Console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74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548800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6" y="620688"/>
            <a:ext cx="8229600" cy="650336"/>
          </a:xfrm>
        </p:spPr>
        <p:txBody>
          <a:bodyPr>
            <a:noAutofit/>
          </a:bodyPr>
          <a:lstStyle/>
          <a:p>
            <a:r>
              <a:rPr lang="es-UY" sz="3600" dirty="0"/>
              <a:t>Algoritmo de despacho C++ (simplificado)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389120"/>
          </a:xfrm>
        </p:spPr>
        <p:txBody>
          <a:bodyPr>
            <a:normAutofit fontScale="85000" lnSpcReduction="10000"/>
          </a:bodyPr>
          <a:lstStyle/>
          <a:p>
            <a:r>
              <a:rPr lang="es-UY" dirty="0"/>
              <a:t>El compilador busca la operación según el tipo estático.</a:t>
            </a:r>
          </a:p>
          <a:p>
            <a:r>
              <a:rPr lang="es-UY" dirty="0"/>
              <a:t>Se va directamente a la clase del tipo estático, al de su padre, luego al de su abuelo, y así sucesivamente hasta encontrar la operación que se invoca.</a:t>
            </a:r>
          </a:p>
          <a:p>
            <a:pPr marL="514350" indent="-514350">
              <a:buFont typeface="+mj-lt"/>
              <a:buAutoNum type="alphaLcParenR"/>
            </a:pPr>
            <a:r>
              <a:rPr lang="es-UY" dirty="0"/>
              <a:t>Si la operación encontrada </a:t>
            </a:r>
            <a:r>
              <a:rPr lang="es-UY" b="1" dirty="0"/>
              <a:t>no es </a:t>
            </a:r>
            <a:r>
              <a:rPr lang="es-UY" b="1" i="1" dirty="0"/>
              <a:t>virtual</a:t>
            </a:r>
            <a:endParaRPr lang="es-UY" b="1" dirty="0"/>
          </a:p>
          <a:p>
            <a:pPr marL="880110" lvl="1" indent="-514350"/>
            <a:r>
              <a:rPr lang="es-UY" dirty="0"/>
              <a:t>Se despacha el método de la clase que lo declaró (despacho estático)</a:t>
            </a:r>
          </a:p>
          <a:p>
            <a:pPr marL="514350" indent="-514350">
              <a:buFont typeface="+mj-lt"/>
              <a:buAutoNum type="alphaLcParenR"/>
            </a:pPr>
            <a:r>
              <a:rPr lang="es-UY" dirty="0"/>
              <a:t>Si la operación encontrada </a:t>
            </a:r>
            <a:r>
              <a:rPr lang="es-UY" b="1" dirty="0"/>
              <a:t>es</a:t>
            </a:r>
            <a:r>
              <a:rPr lang="es-UY" dirty="0"/>
              <a:t> </a:t>
            </a:r>
            <a:r>
              <a:rPr lang="es-UY" b="1" i="1" dirty="0"/>
              <a:t>virtual</a:t>
            </a:r>
            <a:endParaRPr lang="es-UY" dirty="0"/>
          </a:p>
          <a:p>
            <a:pPr marL="880110" lvl="1" indent="-514350"/>
            <a:r>
              <a:rPr lang="es-UY" dirty="0"/>
              <a:t>Se despacha el método dinámicamente según el tipo dinámico (despacho dinámico)</a:t>
            </a:r>
          </a:p>
          <a:p>
            <a:pPr marL="880110" lvl="1" indent="-514350"/>
            <a:r>
              <a:rPr lang="es-UY" dirty="0"/>
              <a:t>Se va directamente a la clase del tipo dinámico (en tiempo de ejecución) y si no hay un método para esa operación  se busca en el padre, abuelo, </a:t>
            </a:r>
            <a:r>
              <a:rPr lang="es-UY"/>
              <a:t>etc. hasta </a:t>
            </a:r>
            <a:r>
              <a:rPr lang="es-UY" dirty="0"/>
              <a:t>encontrar una clase que defina un método para la operación.</a:t>
            </a:r>
          </a:p>
          <a:p>
            <a:pPr marL="880110" lvl="1" indent="-514350"/>
            <a:endParaRPr lang="es-U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75</a:t>
            </a:fld>
            <a:endParaRPr lang="es-UY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5536" y="5733782"/>
            <a:ext cx="864096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1" dirty="0" err="1"/>
              <a:t>Obs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UY" dirty="0"/>
              <a:t>Una operación </a:t>
            </a:r>
            <a:r>
              <a:rPr lang="es-UY" b="1" i="1" dirty="0"/>
              <a:t>es virtual </a:t>
            </a:r>
            <a:r>
              <a:rPr lang="es-UY" dirty="0"/>
              <a:t>si tiene el calificador </a:t>
            </a:r>
            <a:r>
              <a:rPr lang="es-UY" i="1" dirty="0"/>
              <a:t>virtual</a:t>
            </a:r>
            <a:r>
              <a:rPr lang="es-UY" dirty="0"/>
              <a:t> en la declaración o si alguna clase base directa o indirecta declara la misma operación con el calificador </a:t>
            </a:r>
            <a:r>
              <a:rPr lang="es-UY" i="1" dirty="0"/>
              <a:t>virtual.</a:t>
            </a:r>
          </a:p>
        </p:txBody>
      </p:sp>
    </p:spTree>
    <p:extLst>
      <p:ext uri="{BB962C8B-B14F-4D97-AF65-F5344CB8AC3E}">
        <p14:creationId xmlns:p14="http://schemas.microsoft.com/office/powerpoint/2010/main" val="1018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Clase</a:t>
            </a:r>
            <a:endParaRPr lang="es-UY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35150"/>
            <a:ext cx="76612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/>
              <a:t>Una clase es un descriptor de objetos que comparten los mismos </a:t>
            </a:r>
            <a:r>
              <a:rPr lang="es-ES_tradnl" sz="2800">
                <a:solidFill>
                  <a:srgbClr val="426098"/>
                </a:solidFill>
              </a:rPr>
              <a:t>atributos</a:t>
            </a:r>
            <a:r>
              <a:rPr lang="es-ES_tradnl" sz="2800"/>
              <a:t>, </a:t>
            </a:r>
            <a:r>
              <a:rPr lang="es-ES_tradnl" sz="2800">
                <a:solidFill>
                  <a:srgbClr val="426098"/>
                </a:solidFill>
              </a:rPr>
              <a:t>operaciones</a:t>
            </a:r>
            <a:r>
              <a:rPr lang="es-ES_tradnl" sz="2800"/>
              <a:t>, </a:t>
            </a:r>
            <a:r>
              <a:rPr lang="es-ES_tradnl" sz="2800">
                <a:solidFill>
                  <a:srgbClr val="426098"/>
                </a:solidFill>
              </a:rPr>
              <a:t>métodos</a:t>
            </a:r>
            <a:r>
              <a:rPr lang="es-ES_tradnl" sz="2800"/>
              <a:t>, </a:t>
            </a:r>
            <a:r>
              <a:rPr lang="es-ES_tradnl" sz="2800">
                <a:solidFill>
                  <a:srgbClr val="426098"/>
                </a:solidFill>
              </a:rPr>
              <a:t>relaciones</a:t>
            </a:r>
            <a:r>
              <a:rPr lang="es-ES_tradnl" sz="2800"/>
              <a:t> y </a:t>
            </a:r>
            <a:r>
              <a:rPr lang="es-ES_tradnl" sz="2800">
                <a:solidFill>
                  <a:srgbClr val="426098"/>
                </a:solidFill>
              </a:rPr>
              <a:t>comportamiento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Una clase representa un concepto en el sistema que se está modelando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Dependiendo del modelo en el que aparezca, puede ser un concepto del mundo real (modelo de análisis) o puede ser una entidad de software (modelo de diseño)</a:t>
            </a:r>
            <a:endParaRPr lang="es-UY" sz="2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0865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Clase (2)</a:t>
            </a:r>
            <a:endParaRPr lang="es-UY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187450" y="2438400"/>
            <a:ext cx="579517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600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_tradnl" sz="2600" dirty="0">
                <a:latin typeface="Lucida Console" pitchFamily="49" charset="0"/>
              </a:rPr>
              <a:t> </a:t>
            </a:r>
            <a:r>
              <a:rPr lang="es-ES_tradnl" sz="2600" dirty="0" err="1">
                <a:latin typeface="Lucida Console" pitchFamily="49" charset="0"/>
              </a:rPr>
              <a:t>Cancion</a:t>
            </a:r>
            <a:r>
              <a:rPr lang="es-ES_tradnl" sz="2600" dirty="0">
                <a:latin typeface="Lucida Console" pitchFamily="49" charset="0"/>
              </a:rPr>
              <a:t> {</a:t>
            </a:r>
          </a:p>
          <a:p>
            <a:pPr eaLnBrk="1" hangingPunct="1"/>
            <a:r>
              <a:rPr lang="es-ES_tradnl" sz="2600" dirty="0">
                <a:latin typeface="Lucida Console" pitchFamily="49" charset="0"/>
              </a:rPr>
              <a:t>	...	</a:t>
            </a:r>
            <a:r>
              <a:rPr lang="es-ES_tradnl" sz="2600" dirty="0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lang="es-ES_tradnl" sz="2600" dirty="0" err="1">
                <a:solidFill>
                  <a:srgbClr val="008000"/>
                </a:solidFill>
                <a:latin typeface="Lucida Console" pitchFamily="49" charset="0"/>
              </a:rPr>
              <a:t>definicion</a:t>
            </a:r>
            <a:r>
              <a:rPr lang="es-ES_tradnl" sz="2600" dirty="0">
                <a:solidFill>
                  <a:srgbClr val="008000"/>
                </a:solidFill>
                <a:latin typeface="Lucida Console" pitchFamily="49" charset="0"/>
              </a:rPr>
              <a:t> de</a:t>
            </a:r>
          </a:p>
          <a:p>
            <a:pPr eaLnBrk="1" hangingPunct="1"/>
            <a:r>
              <a:rPr lang="es-ES_tradnl" sz="2600" dirty="0">
                <a:solidFill>
                  <a:srgbClr val="008000"/>
                </a:solidFill>
                <a:latin typeface="Lucida Console" pitchFamily="49" charset="0"/>
              </a:rPr>
              <a:t>	</a:t>
            </a:r>
            <a:r>
              <a:rPr lang="es-ES_tradnl" sz="2600" dirty="0">
                <a:latin typeface="Lucida Console" pitchFamily="49" charset="0"/>
              </a:rPr>
              <a:t>...</a:t>
            </a:r>
            <a:r>
              <a:rPr lang="es-ES_tradnl" sz="2600" dirty="0">
                <a:solidFill>
                  <a:srgbClr val="008000"/>
                </a:solidFill>
                <a:latin typeface="Lucida Console" pitchFamily="49" charset="0"/>
              </a:rPr>
              <a:t>	// los atributos /</a:t>
            </a:r>
          </a:p>
          <a:p>
            <a:pPr eaLnBrk="1" hangingPunct="1"/>
            <a:r>
              <a:rPr lang="es-ES_tradnl" sz="2600" dirty="0">
                <a:latin typeface="Lucida Console" pitchFamily="49" charset="0"/>
              </a:rPr>
              <a:t>	...	</a:t>
            </a:r>
            <a:r>
              <a:rPr lang="es-ES_tradnl" sz="2600" dirty="0">
                <a:solidFill>
                  <a:srgbClr val="008000"/>
                </a:solidFill>
                <a:latin typeface="Lucida Console" pitchFamily="49" charset="0"/>
              </a:rPr>
              <a:t>// operaciones</a:t>
            </a:r>
          </a:p>
          <a:p>
            <a:pPr eaLnBrk="1" hangingPunct="1"/>
            <a:r>
              <a:rPr lang="es-ES_tradnl" sz="2600" dirty="0">
                <a:latin typeface="Lucida Console" pitchFamily="49" charset="0"/>
              </a:rPr>
              <a:t>};</a:t>
            </a:r>
          </a:p>
          <a:p>
            <a:pPr eaLnBrk="1" hangingPunct="1"/>
            <a:endParaRPr lang="es-ES_tradnl" sz="2600" dirty="0">
              <a:latin typeface="Lucida Console" pitchFamily="49" charset="0"/>
            </a:endParaRPr>
          </a:p>
          <a:p>
            <a:pPr eaLnBrk="1" hangingPunct="1"/>
            <a:endParaRPr lang="es-ES_tradnl" sz="2600" dirty="0">
              <a:latin typeface="Lucida Console" pitchFamily="49" charset="0"/>
            </a:endParaRPr>
          </a:p>
          <a:p>
            <a:pPr eaLnBrk="1" hangingPunct="1"/>
            <a:r>
              <a:rPr lang="es-ES_tradnl" sz="2600" dirty="0" err="1">
                <a:latin typeface="Lucida Console" pitchFamily="49" charset="0"/>
              </a:rPr>
              <a:t>Cancion</a:t>
            </a:r>
            <a:r>
              <a:rPr lang="es-ES_tradnl" sz="2600" dirty="0">
                <a:latin typeface="Lucida Console" pitchFamily="49" charset="0"/>
              </a:rPr>
              <a:t> *c = </a:t>
            </a:r>
            <a:r>
              <a:rPr lang="es-ES_tradnl" sz="2600" dirty="0">
                <a:solidFill>
                  <a:srgbClr val="0033CC"/>
                </a:solidFill>
                <a:latin typeface="Lucida Console" pitchFamily="49" charset="0"/>
              </a:rPr>
              <a:t>new</a:t>
            </a:r>
            <a:r>
              <a:rPr lang="es-ES_tradnl" sz="2600" dirty="0">
                <a:latin typeface="Lucida Console" pitchFamily="49" charset="0"/>
              </a:rPr>
              <a:t> </a:t>
            </a:r>
            <a:r>
              <a:rPr lang="es-ES_tradnl" sz="2600" dirty="0" err="1">
                <a:latin typeface="Lucida Console" pitchFamily="49" charset="0"/>
              </a:rPr>
              <a:t>Cancion</a:t>
            </a:r>
            <a:r>
              <a:rPr lang="es-ES_tradnl" sz="2600" dirty="0">
                <a:latin typeface="Lucida Console" pitchFamily="49" charset="0"/>
              </a:rPr>
              <a:t>();</a:t>
            </a:r>
          </a:p>
          <a:p>
            <a:pPr eaLnBrk="1" hangingPunct="1"/>
            <a:r>
              <a:rPr lang="es-ES_tradnl" sz="2600" dirty="0" err="1">
                <a:latin typeface="Lucida Console" pitchFamily="49" charset="0"/>
              </a:rPr>
              <a:t>delete</a:t>
            </a:r>
            <a:r>
              <a:rPr lang="es-ES_tradnl" sz="2600" dirty="0">
                <a:latin typeface="Lucida Console" pitchFamily="49" charset="0"/>
              </a:rPr>
              <a:t> c;</a:t>
            </a:r>
            <a:endParaRPr lang="es-UY" sz="2600" dirty="0">
              <a:latin typeface="Lucida Console" pitchFamily="49" charset="0"/>
            </a:endParaRPr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1259632" y="2015174"/>
            <a:ext cx="2811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000"/>
              <a:t>Definición de una clase</a:t>
            </a:r>
            <a:endParaRPr lang="es-UY" sz="2000"/>
          </a:p>
        </p:txBody>
      </p:sp>
      <p:sp>
        <p:nvSpPr>
          <p:cNvPr id="13317" name="Text Box 9"/>
          <p:cNvSpPr txBox="1">
            <a:spLocks noChangeArrowheads="1"/>
          </p:cNvSpPr>
          <p:nvPr/>
        </p:nvSpPr>
        <p:spPr bwMode="auto">
          <a:xfrm>
            <a:off x="1259632" y="4757518"/>
            <a:ext cx="440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2000"/>
              <a:t>Instancia de una clase (i.e. un objeto)</a:t>
            </a:r>
            <a:endParaRPr lang="es-UY" sz="20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Conceptos Básicos (1era parte)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AC10-2FCE-4758-8015-ED2D3E92373E}" type="slidenum">
              <a:rPr lang="es-UY" smtClean="0"/>
              <a:t>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51612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270</TotalTime>
  <Words>4589</Words>
  <Application>Microsoft Office PowerPoint</Application>
  <PresentationFormat>Presentación en pantalla (4:3)</PresentationFormat>
  <Paragraphs>822</Paragraphs>
  <Slides>75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75</vt:i4>
      </vt:variant>
    </vt:vector>
  </HeadingPairs>
  <TitlesOfParts>
    <vt:vector size="84" baseType="lpstr">
      <vt:lpstr>Arial</vt:lpstr>
      <vt:lpstr>Book Antiqua</vt:lpstr>
      <vt:lpstr>Calibri</vt:lpstr>
      <vt:lpstr>Cambria Math</vt:lpstr>
      <vt:lpstr>Lucida Console</vt:lpstr>
      <vt:lpstr>Symbol</vt:lpstr>
      <vt:lpstr>Wingdings</vt:lpstr>
      <vt:lpstr>Wingdings 2</vt:lpstr>
      <vt:lpstr>Theme1</vt:lpstr>
      <vt:lpstr>Programación Avanzada</vt:lpstr>
      <vt:lpstr>Contenido</vt:lpstr>
      <vt:lpstr>Construcciones Básicas</vt:lpstr>
      <vt:lpstr>Caso de Estudio</vt:lpstr>
      <vt:lpstr>Caso de Estudio (2)</vt:lpstr>
      <vt:lpstr>Objeto</vt:lpstr>
      <vt:lpstr>Identidad</vt:lpstr>
      <vt:lpstr>Clase</vt:lpstr>
      <vt:lpstr>Clase (2)</vt:lpstr>
      <vt:lpstr>Clase (3)</vt:lpstr>
      <vt:lpstr>Atributo</vt:lpstr>
      <vt:lpstr>Atributo (2)</vt:lpstr>
      <vt:lpstr>Operación</vt:lpstr>
      <vt:lpstr>Método</vt:lpstr>
      <vt:lpstr>Operación y Método</vt:lpstr>
      <vt:lpstr>Estado</vt:lpstr>
      <vt:lpstr>Comportamiento</vt:lpstr>
      <vt:lpstr>Acceso a Propiedades</vt:lpstr>
      <vt:lpstr>Acceso a Propiedades (2)</vt:lpstr>
      <vt:lpstr>Data Type</vt:lpstr>
      <vt:lpstr>Data Type (2)</vt:lpstr>
      <vt:lpstr>Data Type (3)</vt:lpstr>
      <vt:lpstr>Data Value</vt:lpstr>
      <vt:lpstr>Valores y Cambios de Estado</vt:lpstr>
      <vt:lpstr>Identidad o no Identidad</vt:lpstr>
      <vt:lpstr>Relaciones</vt:lpstr>
      <vt:lpstr>Asociación</vt:lpstr>
      <vt:lpstr>Asociación (2)</vt:lpstr>
      <vt:lpstr>Link</vt:lpstr>
      <vt:lpstr>Link (2)</vt:lpstr>
      <vt:lpstr>Representación de Asociaciones</vt:lpstr>
      <vt:lpstr>Representación de Asocs. (2)</vt:lpstr>
      <vt:lpstr>Representación de Asocs. (3)</vt:lpstr>
      <vt:lpstr>Generalización</vt:lpstr>
      <vt:lpstr>Taxonomía</vt:lpstr>
      <vt:lpstr>Clase Base y Clase Derivada</vt:lpstr>
      <vt:lpstr>Clase Base y Clase Derivada (2)</vt:lpstr>
      <vt:lpstr>Ancestros y Descendientes</vt:lpstr>
      <vt:lpstr>Ancestros y Descendientes (2)</vt:lpstr>
      <vt:lpstr>Subclassing</vt:lpstr>
      <vt:lpstr>Subsumption</vt:lpstr>
      <vt:lpstr>Herencia</vt:lpstr>
      <vt:lpstr>Herencia (2)</vt:lpstr>
      <vt:lpstr>Herencia (3)</vt:lpstr>
      <vt:lpstr>Polimorfismo</vt:lpstr>
      <vt:lpstr>Redefinición de Operaciones</vt:lpstr>
      <vt:lpstr>Redefinición de Operaciones (2)</vt:lpstr>
      <vt:lpstr>Redefinición de Operaciones (3)</vt:lpstr>
      <vt:lpstr>Sobrecarga</vt:lpstr>
      <vt:lpstr>Sobrecarga vs. Redefinición</vt:lpstr>
      <vt:lpstr>Operación Abstracta</vt:lpstr>
      <vt:lpstr>Operación Abstracta (2)</vt:lpstr>
      <vt:lpstr>Operación Abstracta (3)</vt:lpstr>
      <vt:lpstr>Clase Abstracta</vt:lpstr>
      <vt:lpstr>Clase Abstracta (2)</vt:lpstr>
      <vt:lpstr>Despacho</vt:lpstr>
      <vt:lpstr>Instancia Directa e Indirecta</vt:lpstr>
      <vt:lpstr>Invocación</vt:lpstr>
      <vt:lpstr>Despacho</vt:lpstr>
      <vt:lpstr>Despacho (2)</vt:lpstr>
      <vt:lpstr>Referencia</vt:lpstr>
      <vt:lpstr>Referencia (2)</vt:lpstr>
      <vt:lpstr>Tipo Estático y Dinámico</vt:lpstr>
      <vt:lpstr>Tipo Estático y Dinámico (2)</vt:lpstr>
      <vt:lpstr>Tipo Estático y Dinámico (3)</vt:lpstr>
      <vt:lpstr>Despacho Dinámico</vt:lpstr>
      <vt:lpstr>Despacho Dinámico (2)</vt:lpstr>
      <vt:lpstr>Despacho Dinámico (3)</vt:lpstr>
      <vt:lpstr>Despacho Dinámico (4)</vt:lpstr>
      <vt:lpstr>Despacho Dinámico (5)</vt:lpstr>
      <vt:lpstr>Despacho Dinámico (6)</vt:lpstr>
      <vt:lpstr>Despacho Dinámico (7)</vt:lpstr>
      <vt:lpstr>Despacho Dinámico (8)</vt:lpstr>
      <vt:lpstr>Despacho Dinámico (9)</vt:lpstr>
      <vt:lpstr>Algoritmo de despacho C++ (simplificado)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Avanzada</dc:title>
  <cp:lastModifiedBy>Daniel González Bernal</cp:lastModifiedBy>
  <cp:revision>29</cp:revision>
  <dcterms:created xsi:type="dcterms:W3CDTF">2013-03-04T00:43:57Z</dcterms:created>
  <dcterms:modified xsi:type="dcterms:W3CDTF">2017-03-06T00:26:19Z</dcterms:modified>
</cp:coreProperties>
</file>