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Bases </a:t>
            </a:r>
            <a:r>
              <a:rPr lang="es-UY" smtClean="0"/>
              <a:t>de </a:t>
            </a:r>
            <a:r>
              <a:rPr lang="es-UY" smtClean="0"/>
              <a:t>datos </a:t>
            </a:r>
            <a:r>
              <a:rPr lang="es-UY" dirty="0" smtClean="0"/>
              <a:t>1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smtClean="0"/>
              <a:t>Teórico</a:t>
            </a:r>
            <a:r>
              <a:rPr lang="es-UY" dirty="0" smtClean="0"/>
              <a:t>: Dependencias Funcionales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649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Equivalencia de conjuntos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Ejemplo:</a:t>
            </a:r>
            <a:endParaRPr lang="es-UY" dirty="0" smtClean="0"/>
          </a:p>
          <a:p>
            <a:r>
              <a:rPr lang="es-UY" dirty="0" smtClean="0"/>
              <a:t>F={AB -&gt; C, B –&gt; D,D -&gt; GC,CG -&gt; H}</a:t>
            </a:r>
          </a:p>
          <a:p>
            <a:r>
              <a:rPr lang="es-UY" dirty="0" smtClean="0"/>
              <a:t>F1={D -&gt; H,B -&gt; C,AD -&gt; GH}</a:t>
            </a:r>
          </a:p>
          <a:p>
            <a:pPr lvl="1"/>
            <a:r>
              <a:rPr lang="es-UY" dirty="0" smtClean="0"/>
              <a:t>» F1 cubre a F?</a:t>
            </a:r>
          </a:p>
          <a:p>
            <a:pPr lvl="1"/>
            <a:r>
              <a:rPr lang="es-UY" dirty="0" smtClean="0"/>
              <a:t>» F cubre a F1?</a:t>
            </a:r>
          </a:p>
          <a:p>
            <a:pPr lvl="1"/>
            <a:r>
              <a:rPr lang="es-UY" dirty="0" smtClean="0"/>
              <a:t>» F es equivalente a F1?</a:t>
            </a:r>
          </a:p>
          <a:p>
            <a:pPr lvl="1"/>
            <a:endParaRPr lang="es-UY" dirty="0" smtClean="0"/>
          </a:p>
          <a:p>
            <a:r>
              <a:rPr lang="es-UY" dirty="0" smtClean="0"/>
              <a:t>F2={B -&gt; D,D -&gt; G,D -&gt; C,CG -&gt; H}</a:t>
            </a:r>
          </a:p>
          <a:p>
            <a:pPr lvl="1"/>
            <a:r>
              <a:rPr lang="es-UY" dirty="0" smtClean="0"/>
              <a:t>» Que pasa entre F2 y F?</a:t>
            </a:r>
          </a:p>
          <a:p>
            <a:pPr lvl="1"/>
            <a:r>
              <a:rPr lang="es-UY" dirty="0" smtClean="0"/>
              <a:t>» Qué pasa entre F1 y F?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Conjunto minimal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F es minimal sii</a:t>
            </a:r>
          </a:p>
          <a:p>
            <a:r>
              <a:rPr lang="es-UY" dirty="0" smtClean="0"/>
              <a:t>Toda df en F tiene un solo atributo a la derecha</a:t>
            </a:r>
          </a:p>
          <a:p>
            <a:r>
              <a:rPr lang="es-UY" dirty="0" smtClean="0"/>
              <a:t>No podemos reemplazar ninguna df X-&gt;A ∈ F por una df Y-&gt;A, donde Y ⊂ X , y seguir teniendo un conjunto de dfs equivalente a F</a:t>
            </a:r>
          </a:p>
          <a:p>
            <a:r>
              <a:rPr lang="es-UY" dirty="0" smtClean="0"/>
              <a:t>No podemos quitar ninguna df de F y seguir teniendo un conjunto de dfs equivalente a F</a:t>
            </a:r>
          </a:p>
          <a:p>
            <a:pPr>
              <a:buNone/>
            </a:pPr>
            <a:r>
              <a:rPr lang="es-UY" b="1" dirty="0" smtClean="0"/>
              <a:t>Definición</a:t>
            </a:r>
          </a:p>
          <a:p>
            <a:r>
              <a:rPr lang="es-UY" dirty="0" smtClean="0"/>
              <a:t>Un cubrimiento minimal de F es un conjunto minimal Fmin que es equivalente a F.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Encontrar un cubrimiento minimal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r>
              <a:rPr lang="es-UY" dirty="0" smtClean="0"/>
              <a:t>Hacer G := F;</a:t>
            </a:r>
          </a:p>
          <a:p>
            <a:r>
              <a:rPr lang="es-UY" dirty="0" smtClean="0"/>
              <a:t>Reemplazar cada df X -&gt; A1, A2, ... , An en G por las </a:t>
            </a:r>
            <a:r>
              <a:rPr lang="pt-BR" dirty="0" smtClean="0"/>
              <a:t>n dfs X -&gt;A1, X -&gt; A2, ... , X -&gt;An ;</a:t>
            </a:r>
          </a:p>
          <a:p>
            <a:r>
              <a:rPr lang="es-UY" dirty="0" smtClean="0"/>
              <a:t>Para cada df restante X -&gt; A en G</a:t>
            </a:r>
          </a:p>
          <a:p>
            <a:pPr>
              <a:buNone/>
            </a:pPr>
            <a:r>
              <a:rPr lang="es-UY" dirty="0" smtClean="0"/>
              <a:t>		para cada atributo B que sea un elemento de X</a:t>
            </a:r>
          </a:p>
          <a:p>
            <a:pPr>
              <a:buNone/>
            </a:pPr>
            <a:r>
              <a:rPr lang="es-UY" dirty="0" smtClean="0"/>
              <a:t>			{ calcular (X - B)+ respecto a G;</a:t>
            </a:r>
          </a:p>
          <a:p>
            <a:pPr>
              <a:buNone/>
            </a:pPr>
            <a:r>
              <a:rPr lang="it-IT" dirty="0" smtClean="0"/>
              <a:t>			si (X - B)+ contiene a A,</a:t>
            </a:r>
          </a:p>
          <a:p>
            <a:pPr>
              <a:buNone/>
            </a:pPr>
            <a:r>
              <a:rPr lang="es-UY" dirty="0" smtClean="0"/>
              <a:t>				reemplazar X -&gt; A por (X - B) -&gt; A 			en G };</a:t>
            </a:r>
          </a:p>
          <a:p>
            <a:r>
              <a:rPr lang="es-UY" dirty="0" smtClean="0"/>
              <a:t>Para cada df X -&gt; A en G</a:t>
            </a:r>
          </a:p>
          <a:p>
            <a:pPr>
              <a:buNone/>
            </a:pPr>
            <a:r>
              <a:rPr lang="es-UY" dirty="0" smtClean="0"/>
              <a:t>		{ calcular X+ respecto a (G - (X -&gt; A));</a:t>
            </a:r>
          </a:p>
          <a:p>
            <a:pPr>
              <a:buNone/>
            </a:pPr>
            <a:r>
              <a:rPr lang="es-UY" dirty="0" smtClean="0"/>
              <a:t>		si X+ contiene a A, eliminar X -&gt; A de G };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Encontrar un cubrimiento minimal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b="1" dirty="0" smtClean="0"/>
              <a:t>Ejemplo:</a:t>
            </a:r>
          </a:p>
          <a:p>
            <a:r>
              <a:rPr lang="es-UY" dirty="0" smtClean="0"/>
              <a:t>F={AB -&gt; C, B -&gt; D,D -&gt; GC,CG -&gt; H}</a:t>
            </a:r>
          </a:p>
          <a:p>
            <a:r>
              <a:rPr lang="es-UY" dirty="0" smtClean="0"/>
              <a:t>Paso 1: Cada dependencia que tiene varios atributos a la derecha, es sustituida por las dependencias a los atributos individuales.</a:t>
            </a:r>
          </a:p>
          <a:p>
            <a:pPr>
              <a:buNone/>
            </a:pPr>
            <a:r>
              <a:rPr lang="es-UY" dirty="0" smtClean="0"/>
              <a:t>    » F1= {AB -&gt; C, B -&gt; D,D -&gt; G,D -&gt; C,CG -&gt; H}</a:t>
            </a:r>
          </a:p>
          <a:p>
            <a:r>
              <a:rPr lang="es-UY" dirty="0" smtClean="0"/>
              <a:t>Paso 2: Estudiamos atributos redundantes.</a:t>
            </a:r>
          </a:p>
          <a:p>
            <a:pPr>
              <a:buNone/>
            </a:pPr>
            <a:r>
              <a:rPr lang="es-UY" dirty="0" smtClean="0"/>
              <a:t>    » B+={B,D,G,C,H} entonces F2={B -&gt; C, 				B -&gt; D,D -&gt; G,D -&gt; C,CG -&gt; H}</a:t>
            </a:r>
          </a:p>
          <a:p>
            <a:r>
              <a:rPr lang="es-UY" dirty="0" smtClean="0"/>
              <a:t>Paso 3: Estudiamos dependencias redundantes.   » Con respecto a F2, B+={B,D,G,C,H} entonces</a:t>
            </a:r>
          </a:p>
          <a:p>
            <a:pPr>
              <a:buNone/>
            </a:pPr>
            <a:r>
              <a:rPr lang="es-UY" dirty="0" smtClean="0"/>
              <a:t>   F3={B -&gt; D,D -&gt; G,D -&gt; C,CG -&gt; H} Minimal.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Dependencias</a:t>
            </a:r>
            <a:r>
              <a:rPr lang="en-US" sz="3200" dirty="0" smtClean="0"/>
              <a:t> </a:t>
            </a:r>
            <a:r>
              <a:rPr lang="es-UY" sz="3200" dirty="0" smtClean="0"/>
              <a:t>Funcionales</a:t>
            </a:r>
            <a:endParaRPr lang="es-UY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Dependencias</a:t>
            </a:r>
            <a:r>
              <a:rPr lang="en-US" dirty="0" smtClean="0"/>
              <a:t> </a:t>
            </a:r>
            <a:r>
              <a:rPr lang="es-UY" dirty="0" smtClean="0"/>
              <a:t>Funcionales</a:t>
            </a:r>
            <a:r>
              <a:rPr lang="en-US" dirty="0" smtClean="0"/>
              <a:t> - </a:t>
            </a:r>
            <a:r>
              <a:rPr lang="es-UY" dirty="0" smtClean="0"/>
              <a:t>Definición</a:t>
            </a:r>
          </a:p>
          <a:p>
            <a:r>
              <a:rPr lang="es-UY" dirty="0" smtClean="0"/>
              <a:t>Clausura</a:t>
            </a:r>
            <a:r>
              <a:rPr lang="en-US" dirty="0" smtClean="0"/>
              <a:t> de F</a:t>
            </a:r>
            <a:endParaRPr lang="es-UY" dirty="0" smtClean="0"/>
          </a:p>
          <a:p>
            <a:r>
              <a:rPr lang="es-UY" dirty="0" smtClean="0"/>
              <a:t>Reglas</a:t>
            </a:r>
            <a:r>
              <a:rPr lang="en-US" dirty="0" smtClean="0"/>
              <a:t> de </a:t>
            </a:r>
            <a:r>
              <a:rPr lang="es-UY" dirty="0" smtClean="0"/>
              <a:t>inferencia</a:t>
            </a:r>
            <a:r>
              <a:rPr lang="en-US" dirty="0" smtClean="0"/>
              <a:t> </a:t>
            </a:r>
            <a:r>
              <a:rPr lang="es-UY" dirty="0" smtClean="0"/>
              <a:t>para</a:t>
            </a:r>
            <a:r>
              <a:rPr lang="en-US" dirty="0" smtClean="0"/>
              <a:t> </a:t>
            </a:r>
            <a:r>
              <a:rPr lang="es-UY" dirty="0" smtClean="0"/>
              <a:t>las</a:t>
            </a:r>
            <a:r>
              <a:rPr lang="en-US" dirty="0" smtClean="0"/>
              <a:t> </a:t>
            </a:r>
            <a:r>
              <a:rPr lang="es-UY" dirty="0" smtClean="0"/>
              <a:t>dfs</a:t>
            </a:r>
          </a:p>
          <a:p>
            <a:r>
              <a:rPr lang="es-UY" dirty="0" smtClean="0"/>
              <a:t>Clausura</a:t>
            </a:r>
            <a:r>
              <a:rPr lang="en-US" dirty="0" smtClean="0"/>
              <a:t> de X</a:t>
            </a:r>
            <a:endParaRPr lang="es-UY" dirty="0" smtClean="0"/>
          </a:p>
          <a:p>
            <a:r>
              <a:rPr lang="es-UY" dirty="0" smtClean="0"/>
              <a:t>Equivalencia</a:t>
            </a:r>
            <a:r>
              <a:rPr lang="en-US" dirty="0" smtClean="0"/>
              <a:t> de </a:t>
            </a:r>
            <a:r>
              <a:rPr lang="es-UY" dirty="0" smtClean="0"/>
              <a:t>conjuntos</a:t>
            </a:r>
            <a:r>
              <a:rPr lang="en-US" dirty="0" smtClean="0"/>
              <a:t> de </a:t>
            </a:r>
            <a:r>
              <a:rPr lang="es-UY" dirty="0" smtClean="0"/>
              <a:t>dfs</a:t>
            </a:r>
          </a:p>
          <a:p>
            <a:r>
              <a:rPr lang="es-UY" dirty="0" smtClean="0"/>
              <a:t>Conjunto</a:t>
            </a:r>
            <a:r>
              <a:rPr lang="en-US" dirty="0" smtClean="0"/>
              <a:t> minimal de </a:t>
            </a:r>
            <a:r>
              <a:rPr lang="es-UY" dirty="0" smtClean="0"/>
              <a:t>dfs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84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Dependencias</a:t>
            </a:r>
            <a:r>
              <a:rPr lang="en-US" sz="2800" dirty="0" smtClean="0"/>
              <a:t> </a:t>
            </a:r>
            <a:r>
              <a:rPr lang="es-UY" sz="2800" dirty="0" smtClean="0"/>
              <a:t>Funcionales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Una df  X -&gt; Y, entre 2 conjuntos de atributos X e Y que son subconjuntos de R, especifica una restricción sobre las posibles tuplas que formarían una instancia r de R. La restricción dice que, para 2 tuplas cualesquiera t1 y t2 de r tales que t1[X]=t2[X], debemos tener también t1[Y]=t2[Y].</a:t>
            </a:r>
          </a:p>
          <a:p>
            <a:endParaRPr lang="es-UY" dirty="0" smtClean="0"/>
          </a:p>
          <a:p>
            <a:r>
              <a:rPr lang="es-UY" dirty="0" smtClean="0"/>
              <a:t> Observar:</a:t>
            </a:r>
          </a:p>
          <a:p>
            <a:pPr>
              <a:buNone/>
            </a:pPr>
            <a:r>
              <a:rPr lang="es-UY" dirty="0" smtClean="0"/>
              <a:t>	» Si X es una clave de R, entonces X-&gt; Y para cualquier  subconjunto de atributos Y de R.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Clausura de F (F+)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F : conjunto de dfs que se especifican sobre el   esquema relación R.</a:t>
            </a:r>
          </a:p>
          <a:p>
            <a:endParaRPr lang="es-UY" dirty="0" smtClean="0"/>
          </a:p>
          <a:p>
            <a:r>
              <a:rPr lang="es-UY" dirty="0" smtClean="0"/>
              <a:t>F+ : conjunto de todas las dfs que se cumplen en todas las instancias que satisfacen a F.</a:t>
            </a:r>
          </a:p>
          <a:p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Reglas de inferencia para las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dirty="0" smtClean="0"/>
              <a:t>Reglas: (siendo X,Y,W,Z conjuntos de atributos)</a:t>
            </a:r>
          </a:p>
          <a:p>
            <a:r>
              <a:rPr lang="es-UY" dirty="0" smtClean="0"/>
              <a:t>(RI1)reflexiva - Si X ⊇Y, entonces X-&gt;Y</a:t>
            </a:r>
          </a:p>
          <a:p>
            <a:r>
              <a:rPr lang="es-UY" dirty="0" smtClean="0"/>
              <a:t>(RI2)de aumento - {X-&gt;Y} |= XZ-&gt;YZ</a:t>
            </a:r>
          </a:p>
          <a:p>
            <a:r>
              <a:rPr lang="es-UY" dirty="0" smtClean="0"/>
              <a:t>(RI3)transitiva - {X-&gt;Y, Y-&gt;Z} |= X-&gt;Z</a:t>
            </a:r>
          </a:p>
          <a:p>
            <a:r>
              <a:rPr lang="es-UY" dirty="0" smtClean="0"/>
              <a:t>(RI4)descomposición - {X-&gt;YZ} |= X-&gt;Y</a:t>
            </a:r>
          </a:p>
          <a:p>
            <a:r>
              <a:rPr lang="es-UY" dirty="0" smtClean="0"/>
              <a:t>(RI5)unión - {X-&gt;Y, X-&gt;Z} |= X-&gt;YZ</a:t>
            </a:r>
          </a:p>
          <a:p>
            <a:r>
              <a:rPr lang="es-UY" dirty="0" smtClean="0"/>
              <a:t>(RI6)pseudotransitiva - {X-&gt;Y, WY-&gt;Z} |= WX-&gt;Z</a:t>
            </a:r>
          </a:p>
          <a:p>
            <a:pPr>
              <a:buNone/>
            </a:pPr>
            <a:r>
              <a:rPr lang="es-UY" dirty="0" smtClean="0"/>
              <a:t>Reglas de Armstrong: RI1 a RI3</a:t>
            </a:r>
          </a:p>
          <a:p>
            <a:r>
              <a:rPr lang="es-UY" dirty="0" smtClean="0"/>
              <a:t>Minimales: Las demás se pueden derivar a partir de estas tres.</a:t>
            </a:r>
          </a:p>
          <a:p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Clausura de X bajo F (X+)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Definición:</a:t>
            </a:r>
            <a:endParaRPr lang="es-UY" dirty="0" smtClean="0"/>
          </a:p>
          <a:p>
            <a:r>
              <a:rPr lang="es-UY" dirty="0" smtClean="0"/>
              <a:t>X+ es el conjunto de atributos determinados funcionalmente por X</a:t>
            </a:r>
          </a:p>
          <a:p>
            <a:pPr>
              <a:buNone/>
            </a:pPr>
            <a:r>
              <a:rPr lang="es-UY" b="1" dirty="0" smtClean="0"/>
              <a:t>Algoritmo para determinar X+ bajo F</a:t>
            </a:r>
            <a:endParaRPr lang="es-UY" dirty="0" smtClean="0"/>
          </a:p>
          <a:p>
            <a:pPr>
              <a:buNone/>
            </a:pPr>
            <a:r>
              <a:rPr lang="es-UY" dirty="0" smtClean="0"/>
              <a:t>X+ := X</a:t>
            </a:r>
          </a:p>
          <a:p>
            <a:pPr>
              <a:buNone/>
            </a:pPr>
            <a:r>
              <a:rPr lang="es-UY" dirty="0" smtClean="0"/>
              <a:t>repetir</a:t>
            </a:r>
          </a:p>
          <a:p>
            <a:pPr>
              <a:buNone/>
            </a:pPr>
            <a:r>
              <a:rPr lang="es-UY" dirty="0" smtClean="0"/>
              <a:t>	viejoX+ := X+;</a:t>
            </a:r>
          </a:p>
          <a:p>
            <a:pPr>
              <a:buNone/>
            </a:pPr>
            <a:r>
              <a:rPr lang="es-UY" dirty="0" smtClean="0"/>
              <a:t>	para cada df Y -&gt; Z en F hacer</a:t>
            </a:r>
          </a:p>
          <a:p>
            <a:pPr>
              <a:buNone/>
            </a:pPr>
            <a:r>
              <a:rPr lang="es-UY" dirty="0" smtClean="0"/>
              <a:t>		si Y ⊆ X+ entonces X+ := X+ U Z;</a:t>
            </a:r>
          </a:p>
          <a:p>
            <a:pPr>
              <a:buNone/>
            </a:pPr>
            <a:r>
              <a:rPr lang="es-UY" dirty="0" smtClean="0"/>
              <a:t>hasta que (viejoX+ = X+);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Clausura de X bajo F (X+)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b="1" dirty="0" smtClean="0"/>
              <a:t>Ejemplo:</a:t>
            </a:r>
          </a:p>
          <a:p>
            <a:endParaRPr lang="es-UY" dirty="0" smtClean="0"/>
          </a:p>
          <a:p>
            <a:r>
              <a:rPr lang="es-UY" dirty="0" smtClean="0"/>
              <a:t>Dado EMP_PROY( </a:t>
            </a:r>
            <a:r>
              <a:rPr lang="es-UY" u="sng" dirty="0" smtClean="0"/>
              <a:t>NSS, NUMEROP</a:t>
            </a:r>
            <a:r>
              <a:rPr lang="es-UY" dirty="0" smtClean="0"/>
              <a:t>, HORAS, NOMBREE,NOMBREPR, LUGARP)</a:t>
            </a:r>
          </a:p>
          <a:p>
            <a:endParaRPr lang="es-UY" dirty="0" smtClean="0"/>
          </a:p>
          <a:p>
            <a:r>
              <a:rPr lang="es-UY" dirty="0" smtClean="0"/>
              <a:t>F = { NSS -&gt; NOMBREE;NUMEROP -&gt; NOMBREPR,LUGARP;NSS,NUMEROP -&gt; HORAS }</a:t>
            </a:r>
          </a:p>
          <a:p>
            <a:endParaRPr lang="es-UY" dirty="0" smtClean="0"/>
          </a:p>
          <a:p>
            <a:r>
              <a:rPr lang="es-UY" dirty="0" smtClean="0"/>
              <a:t>{ NSS }+ = {NSS,NOMBREE}		</a:t>
            </a:r>
          </a:p>
          <a:p>
            <a:r>
              <a:rPr lang="es-UY" dirty="0" smtClean="0"/>
              <a:t>{ NUMEROP }+ = {NUMEROP,NOMBREPR,LUGARP}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Clausura de X bajo F (X+)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{ NSS, NUMEROP }+ =   {NSS,NUMEROP,NOMBREE,NOMBREPR, LUGARP, HORAS}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r>
              <a:rPr lang="es-UY" dirty="0" smtClean="0"/>
              <a:t>Observar que no es simplemente la unión de las        clausuras de los elementos del conjunto.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Equivalencia de conjuntos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Definición:</a:t>
            </a:r>
            <a:endParaRPr lang="es-UY" dirty="0" smtClean="0"/>
          </a:p>
          <a:p>
            <a:r>
              <a:rPr lang="es-UY" dirty="0" smtClean="0"/>
              <a:t>Dos conjuntos de dfs E y F son equivalentes sii E+ = F+.</a:t>
            </a:r>
          </a:p>
          <a:p>
            <a:pPr lvl="1"/>
            <a:r>
              <a:rPr lang="es-UY" dirty="0" smtClean="0"/>
              <a:t>Todas las dfs en E se pueden inferir de F y todas las dfs en F se pueden inferir de E.</a:t>
            </a:r>
          </a:p>
          <a:p>
            <a:pPr lvl="1"/>
            <a:r>
              <a:rPr lang="es-UY" dirty="0" smtClean="0"/>
              <a:t>E cubre a F y F cubre a E.</a:t>
            </a:r>
          </a:p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Como determinamos si F cubre a E</a:t>
            </a:r>
            <a:endParaRPr lang="es-UY" dirty="0" smtClean="0"/>
          </a:p>
          <a:p>
            <a:r>
              <a:rPr lang="es-UY" dirty="0" smtClean="0"/>
              <a:t>Para cada df X -&gt; Y ∈ E, calculamos X+(F) y verificamos que X+ incluya los atributos en Y.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757</Words>
  <Application>Microsoft Office PowerPoint</Application>
  <PresentationFormat>Presentación en pantalla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Bases de datos 1</vt:lpstr>
      <vt:lpstr>Dependencias Funcionales</vt:lpstr>
      <vt:lpstr>Dependencias Funcionales</vt:lpstr>
      <vt:lpstr>Clausura de F (F+)</vt:lpstr>
      <vt:lpstr>Reglas de inferencia para las dfs</vt:lpstr>
      <vt:lpstr>Clausura de X bajo F (X+)</vt:lpstr>
      <vt:lpstr>Clausura de X bajo F (X+)</vt:lpstr>
      <vt:lpstr>Clausura de X bajo F (X+)</vt:lpstr>
      <vt:lpstr>Equivalencia de conjuntos de dfs</vt:lpstr>
      <vt:lpstr>Equivalencia de conjuntos de dfs</vt:lpstr>
      <vt:lpstr>Conjunto minimal de dfs</vt:lpstr>
      <vt:lpstr>Encontrar un cubrimiento minimal</vt:lpstr>
      <vt:lpstr>Encontrar un cubrimiento minimal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1</dc:title>
  <dc:creator>Administrador</dc:creator>
  <cp:lastModifiedBy>Admin</cp:lastModifiedBy>
  <cp:revision>29</cp:revision>
  <dcterms:created xsi:type="dcterms:W3CDTF">2012-03-09T21:03:51Z</dcterms:created>
  <dcterms:modified xsi:type="dcterms:W3CDTF">2012-08-09T05:19:08Z</dcterms:modified>
</cp:coreProperties>
</file>