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1" r:id="rId6"/>
    <p:sldId id="259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688FA-7E8E-4316-9006-6ADC30B3B7D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FF2E3-D274-481F-BF66-2DA537FE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technotes/tools/windows/javado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Bechtel Matt </a:t>
            </a:r>
            <a:r>
              <a:rPr lang="en-US" dirty="0" err="1" smtClean="0"/>
              <a:t>Mcarthy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Good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Traceability</a:t>
            </a:r>
          </a:p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25840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Good Implementation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4" t="17262" r="6295" b="24999"/>
          <a:stretch/>
        </p:blipFill>
        <p:spPr bwMode="auto">
          <a:xfrm>
            <a:off x="32657" y="2011926"/>
            <a:ext cx="9111343" cy="370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0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2436"/>
            <a:ext cx="3276600" cy="27085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largest(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[]){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assert(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&gt;0);</a:t>
            </a:r>
          </a:p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();++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496290"/>
            <a:ext cx="3810000" cy="2694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largest(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[]){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assert(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for(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(); ++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if(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return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4191000"/>
            <a:ext cx="3868057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largest(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[]){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assert(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for(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(); ++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if(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curLargest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86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hlinkClick r:id="rId2"/>
              </a:rPr>
              <a:t>Oracle Source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88257" y="1143000"/>
            <a:ext cx="53272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/** * A class representing a window on the screen.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&lt;pre&gt;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   Window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 = new Window(parent);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win.show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&lt;/pre&gt;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@author Sami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Shaio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@version 1.13, 06/08/06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java.awt.BaseWindow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java.awt.Button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*/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 extends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BaseWindow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(Naming, Variables)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Case (Camel, Underscore)</a:t>
            </a:r>
          </a:p>
          <a:p>
            <a:r>
              <a:rPr lang="en-US" dirty="0" smtClean="0"/>
              <a:t>Indentation (DO IT!)</a:t>
            </a:r>
          </a:p>
          <a:p>
            <a:r>
              <a:rPr lang="en-US" dirty="0" smtClean="0"/>
              <a:t>Function Size</a:t>
            </a:r>
          </a:p>
          <a:p>
            <a:r>
              <a:rPr lang="en-US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1815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Users </a:t>
            </a:r>
            <a:r>
              <a:rPr lang="en-US" dirty="0" smtClean="0"/>
              <a:t>(Hide Implementation)</a:t>
            </a:r>
          </a:p>
          <a:p>
            <a:r>
              <a:rPr lang="en-US" dirty="0" smtClean="0"/>
              <a:t>Spaghetti is a fine dinner, bad code</a:t>
            </a:r>
          </a:p>
          <a:p>
            <a:r>
              <a:rPr lang="en-US" dirty="0" smtClean="0"/>
              <a:t>Legos (Modularization)</a:t>
            </a:r>
          </a:p>
          <a:p>
            <a:r>
              <a:rPr lang="en-US" dirty="0" smtClean="0"/>
              <a:t>Pencils vs. Pen (Easier to change)</a:t>
            </a:r>
          </a:p>
          <a:p>
            <a:r>
              <a:rPr lang="en-US" dirty="0" smtClean="0"/>
              <a:t>Easier to Optimize</a:t>
            </a:r>
          </a:p>
          <a:p>
            <a:r>
              <a:rPr lang="en-US" dirty="0" smtClean="0"/>
              <a:t>First to contact, first to contract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Idiom</a:t>
            </a:r>
          </a:p>
          <a:p>
            <a:pPr lvl="1"/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Disadvantages</a:t>
            </a:r>
            <a:endParaRPr lang="en-US" dirty="0" smtClean="0"/>
          </a:p>
          <a:p>
            <a:r>
              <a:rPr lang="en-US" dirty="0" smtClean="0"/>
              <a:t>Threading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260</Words>
  <Application>Microsoft Office PowerPoint</Application>
  <PresentationFormat>On-screen Show (4:3)</PresentationFormat>
  <Paragraphs>88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Implementation</vt:lpstr>
      <vt:lpstr>Characteristics of Good Implementation</vt:lpstr>
      <vt:lpstr>Characteristics of Good Implementation</vt:lpstr>
      <vt:lpstr>Readability</vt:lpstr>
      <vt:lpstr>JAVADOC</vt:lpstr>
      <vt:lpstr>Coding Guidelines</vt:lpstr>
      <vt:lpstr>Why use an API</vt:lpstr>
      <vt:lpstr>Software Implementation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Bechtel</dc:creator>
  <cp:lastModifiedBy>Jacob Bechtel</cp:lastModifiedBy>
  <cp:revision>14</cp:revision>
  <dcterms:created xsi:type="dcterms:W3CDTF">2015-10-22T20:15:04Z</dcterms:created>
  <dcterms:modified xsi:type="dcterms:W3CDTF">2015-11-14T23:14:25Z</dcterms:modified>
</cp:coreProperties>
</file>