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8" r:id="rId3"/>
    <p:sldId id="263" r:id="rId4"/>
    <p:sldId id="262" r:id="rId5"/>
    <p:sldId id="261" r:id="rId6"/>
    <p:sldId id="259" r:id="rId7"/>
    <p:sldId id="260" r:id="rId8"/>
    <p:sldId id="25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381" autoAdjust="0"/>
  </p:normalViewPr>
  <p:slideViewPr>
    <p:cSldViewPr>
      <p:cViewPr varScale="1">
        <p:scale>
          <a:sx n="37" d="100"/>
          <a:sy n="37" d="100"/>
        </p:scale>
        <p:origin x="-2304" y="-84"/>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5B0E6E-DAD4-4227-9808-05C1D716704D}" type="datetimeFigureOut">
              <a:rPr lang="en-US" smtClean="0"/>
              <a:t>11/16/2015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AD94AB-CE71-4205-859B-DD25A4D77540}" type="slidenum">
              <a:rPr lang="en-US" smtClean="0"/>
              <a:t>‹#›</a:t>
            </a:fld>
            <a:endParaRPr lang="en-US"/>
          </a:p>
        </p:txBody>
      </p:sp>
    </p:spTree>
    <p:extLst>
      <p:ext uri="{BB962C8B-B14F-4D97-AF65-F5344CB8AC3E}">
        <p14:creationId xmlns:p14="http://schemas.microsoft.com/office/powerpoint/2010/main" val="2943915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 covers the standards used for coding. This involves what makes for both good code, and what forms compliant code. Compliant code is code which adheres to an Application Programming Interface (API)</a:t>
            </a:r>
            <a:endParaRPr lang="en-US" dirty="0"/>
          </a:p>
        </p:txBody>
      </p:sp>
      <p:sp>
        <p:nvSpPr>
          <p:cNvPr id="4" name="Slide Number Placeholder 3"/>
          <p:cNvSpPr>
            <a:spLocks noGrp="1"/>
          </p:cNvSpPr>
          <p:nvPr>
            <p:ph type="sldNum" sz="quarter" idx="10"/>
          </p:nvPr>
        </p:nvSpPr>
        <p:spPr/>
        <p:txBody>
          <a:bodyPr/>
          <a:lstStyle/>
          <a:p>
            <a:fld id="{13AD94AB-CE71-4205-859B-DD25A4D77540}" type="slidenum">
              <a:rPr lang="en-US" smtClean="0"/>
              <a:t>1</a:t>
            </a:fld>
            <a:endParaRPr lang="en-US"/>
          </a:p>
        </p:txBody>
      </p:sp>
    </p:spTree>
    <p:extLst>
      <p:ext uri="{BB962C8B-B14F-4D97-AF65-F5344CB8AC3E}">
        <p14:creationId xmlns:p14="http://schemas.microsoft.com/office/powerpoint/2010/main" val="2181106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D94AB-CE71-4205-859B-DD25A4D77540}" type="slidenum">
              <a:rPr lang="en-US" smtClean="0"/>
              <a:t>2</a:t>
            </a:fld>
            <a:endParaRPr lang="en-US"/>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834" t="17262" r="6295" b="24999"/>
          <a:stretch/>
        </p:blipFill>
        <p:spPr bwMode="auto">
          <a:xfrm>
            <a:off x="762000" y="4724400"/>
            <a:ext cx="5410200" cy="2198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5580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D94AB-CE71-4205-859B-DD25A4D77540}" type="slidenum">
              <a:rPr lang="en-US" smtClean="0"/>
              <a:t>3</a:t>
            </a:fld>
            <a:endParaRPr lang="en-US"/>
          </a:p>
        </p:txBody>
      </p:sp>
    </p:spTree>
    <p:extLst>
      <p:ext uri="{BB962C8B-B14F-4D97-AF65-F5344CB8AC3E}">
        <p14:creationId xmlns:p14="http://schemas.microsoft.com/office/powerpoint/2010/main" val="182545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D94AB-CE71-4205-859B-DD25A4D77540}" type="slidenum">
              <a:rPr lang="en-US" smtClean="0"/>
              <a:t>4</a:t>
            </a:fld>
            <a:endParaRPr lang="en-US"/>
          </a:p>
        </p:txBody>
      </p:sp>
    </p:spTree>
    <p:extLst>
      <p:ext uri="{BB962C8B-B14F-4D97-AF65-F5344CB8AC3E}">
        <p14:creationId xmlns:p14="http://schemas.microsoft.com/office/powerpoint/2010/main" val="163445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BST</a:t>
            </a:r>
          </a:p>
          <a:p>
            <a:r>
              <a:rPr lang="en-US" dirty="0" smtClean="0"/>
              <a:t>C++ / Heap</a:t>
            </a:r>
          </a:p>
          <a:p>
            <a:endParaRPr lang="en-US" dirty="0"/>
          </a:p>
        </p:txBody>
      </p:sp>
      <p:sp>
        <p:nvSpPr>
          <p:cNvPr id="4" name="Slide Number Placeholder 3"/>
          <p:cNvSpPr>
            <a:spLocks noGrp="1"/>
          </p:cNvSpPr>
          <p:nvPr>
            <p:ph type="sldNum" sz="quarter" idx="10"/>
          </p:nvPr>
        </p:nvSpPr>
        <p:spPr/>
        <p:txBody>
          <a:bodyPr/>
          <a:lstStyle/>
          <a:p>
            <a:fld id="{13AD94AB-CE71-4205-859B-DD25A4D77540}" type="slidenum">
              <a:rPr lang="en-US" smtClean="0"/>
              <a:t>5</a:t>
            </a:fld>
            <a:endParaRPr lang="en-US"/>
          </a:p>
        </p:txBody>
      </p:sp>
    </p:spTree>
    <p:extLst>
      <p:ext uri="{BB962C8B-B14F-4D97-AF65-F5344CB8AC3E}">
        <p14:creationId xmlns:p14="http://schemas.microsoft.com/office/powerpoint/2010/main" val="1137052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D94AB-CE71-4205-859B-DD25A4D77540}" type="slidenum">
              <a:rPr lang="en-US" smtClean="0"/>
              <a:t>6</a:t>
            </a:fld>
            <a:endParaRPr lang="en-US"/>
          </a:p>
        </p:txBody>
      </p:sp>
    </p:spTree>
    <p:extLst>
      <p:ext uri="{BB962C8B-B14F-4D97-AF65-F5344CB8AC3E}">
        <p14:creationId xmlns:p14="http://schemas.microsoft.com/office/powerpoint/2010/main" val="3002397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D94AB-CE71-4205-859B-DD25A4D77540}" type="slidenum">
              <a:rPr lang="en-US" smtClean="0"/>
              <a:t>7</a:t>
            </a:fld>
            <a:endParaRPr lang="en-US"/>
          </a:p>
        </p:txBody>
      </p:sp>
    </p:spTree>
    <p:extLst>
      <p:ext uri="{BB962C8B-B14F-4D97-AF65-F5344CB8AC3E}">
        <p14:creationId xmlns:p14="http://schemas.microsoft.com/office/powerpoint/2010/main" val="119929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Pimpl</a:t>
            </a:r>
            <a:r>
              <a:rPr lang="en-US" dirty="0" smtClean="0"/>
              <a:t>:</a:t>
            </a:r>
            <a:br>
              <a:rPr lang="en-US" dirty="0" smtClean="0"/>
            </a:br>
            <a:r>
              <a:rPr lang="en-US" dirty="0" smtClean="0"/>
              <a:t>Pointer to Implementation C++</a:t>
            </a:r>
          </a:p>
          <a:p>
            <a:r>
              <a:rPr lang="en-US" dirty="0" smtClean="0"/>
              <a:t>JAVA:  Strong Bridge</a:t>
            </a:r>
          </a:p>
          <a:p>
            <a:r>
              <a:rPr lang="en-US" dirty="0" smtClean="0"/>
              <a:t>Advantages:</a:t>
            </a:r>
          </a:p>
          <a:p>
            <a:r>
              <a:rPr lang="en-US" dirty="0"/>
              <a:t> </a:t>
            </a:r>
            <a:r>
              <a:rPr lang="en-US" dirty="0" smtClean="0"/>
              <a:t>    Information Hiding</a:t>
            </a:r>
          </a:p>
          <a:p>
            <a:r>
              <a:rPr lang="en-US" dirty="0" smtClean="0"/>
              <a:t>     Reduced Coupling</a:t>
            </a:r>
          </a:p>
          <a:p>
            <a:r>
              <a:rPr lang="en-US" dirty="0" smtClean="0"/>
              <a:t>     Faster Compiling</a:t>
            </a:r>
          </a:p>
          <a:p>
            <a:r>
              <a:rPr lang="en-US" dirty="0" smtClean="0"/>
              <a:t>     Greater Binary Compatibility</a:t>
            </a:r>
          </a:p>
          <a:p>
            <a:r>
              <a:rPr lang="en-US" dirty="0" smtClean="0"/>
              <a:t>     Lazy Allocation</a:t>
            </a:r>
          </a:p>
          <a:p>
            <a:r>
              <a:rPr lang="en-US" dirty="0" smtClean="0"/>
              <a:t>Disadvantages:</a:t>
            </a:r>
          </a:p>
          <a:p>
            <a:r>
              <a:rPr lang="en-US" dirty="0" smtClean="0"/>
              <a:t>     Extra Objects, Performance</a:t>
            </a:r>
            <a:r>
              <a:rPr lang="en-US" baseline="0" dirty="0" smtClean="0"/>
              <a:t> hit due to extra level of indirection</a:t>
            </a:r>
          </a:p>
          <a:p>
            <a:r>
              <a:rPr lang="en-US" baseline="0" dirty="0" smtClean="0"/>
              <a:t>     Developer Inconvenience (prefix all private member accesses with </a:t>
            </a:r>
            <a:r>
              <a:rPr lang="en-US" baseline="0" dirty="0" err="1" smtClean="0"/>
              <a:t>mImpl</a:t>
            </a:r>
            <a:r>
              <a:rPr lang="en-US" baseline="0" dirty="0" smtClean="0"/>
              <a:t>-&gt;</a:t>
            </a:r>
          </a:p>
          <a:p>
            <a:r>
              <a:rPr lang="en-US" baseline="0" dirty="0" smtClean="0"/>
              <a:t>          Harder to read / debug</a:t>
            </a:r>
          </a:p>
          <a:p>
            <a:r>
              <a:rPr lang="en-US" baseline="0" dirty="0" smtClean="0"/>
              <a:t>          This affects the developer, not the user</a:t>
            </a:r>
          </a:p>
          <a:p>
            <a:r>
              <a:rPr lang="en-US" baseline="0" dirty="0" smtClean="0"/>
              <a:t>          Compiler will no longer catch certain errors (changing</a:t>
            </a:r>
            <a:r>
              <a:rPr lang="en-US" dirty="0" smtClean="0"/>
              <a:t> </a:t>
            </a:r>
            <a:r>
              <a:rPr lang="en-US" dirty="0" err="1" smtClean="0"/>
              <a:t>consts</a:t>
            </a:r>
            <a:r>
              <a:rPr lang="en-US" dirty="0" smtClean="0"/>
              <a:t> behind the abstraction)</a:t>
            </a:r>
          </a:p>
          <a:p>
            <a:endParaRPr lang="en-US" dirty="0"/>
          </a:p>
          <a:p>
            <a:r>
              <a:rPr lang="en-US" dirty="0" smtClean="0"/>
              <a:t>Threading:</a:t>
            </a:r>
          </a:p>
          <a:p>
            <a:r>
              <a:rPr lang="en-US" dirty="0"/>
              <a:t> </a:t>
            </a:r>
            <a:r>
              <a:rPr lang="en-US" dirty="0" smtClean="0"/>
              <a:t>    Decide beforehand</a:t>
            </a:r>
          </a:p>
          <a:p>
            <a:r>
              <a:rPr lang="en-US" dirty="0"/>
              <a:t> </a:t>
            </a:r>
            <a:r>
              <a:rPr lang="en-US" dirty="0" smtClean="0"/>
              <a:t>    Choose Decomposition</a:t>
            </a:r>
          </a:p>
          <a:p>
            <a:r>
              <a:rPr lang="en-US" dirty="0"/>
              <a:t> </a:t>
            </a:r>
            <a:r>
              <a:rPr lang="en-US" dirty="0" smtClean="0"/>
              <a:t>    Design Solution</a:t>
            </a:r>
          </a:p>
          <a:p>
            <a:r>
              <a:rPr lang="en-US" dirty="0"/>
              <a:t> </a:t>
            </a:r>
            <a:r>
              <a:rPr lang="en-US" dirty="0" smtClean="0"/>
              <a:t>    Implement Serial Version BEFORE parallelizing</a:t>
            </a:r>
            <a:endParaRPr lang="en-US" dirty="0"/>
          </a:p>
        </p:txBody>
      </p:sp>
      <p:sp>
        <p:nvSpPr>
          <p:cNvPr id="4" name="Slide Number Placeholder 3"/>
          <p:cNvSpPr>
            <a:spLocks noGrp="1"/>
          </p:cNvSpPr>
          <p:nvPr>
            <p:ph type="sldNum" sz="quarter" idx="10"/>
          </p:nvPr>
        </p:nvSpPr>
        <p:spPr/>
        <p:txBody>
          <a:bodyPr/>
          <a:lstStyle/>
          <a:p>
            <a:fld id="{13AD94AB-CE71-4205-859B-DD25A4D77540}" type="slidenum">
              <a:rPr lang="en-US" smtClean="0"/>
              <a:t>8</a:t>
            </a:fld>
            <a:endParaRPr lang="en-US"/>
          </a:p>
        </p:txBody>
      </p:sp>
    </p:spTree>
    <p:extLst>
      <p:ext uri="{BB962C8B-B14F-4D97-AF65-F5344CB8AC3E}">
        <p14:creationId xmlns:p14="http://schemas.microsoft.com/office/powerpoint/2010/main" val="4262218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95688FA-7E8E-4316-9006-6ADC30B3B7D0}"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2B7FF2E3-D274-481F-BF66-2DA537FE8374}"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688FA-7E8E-4316-9006-6ADC30B3B7D0}"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FF2E3-D274-481F-BF66-2DA537FE83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5688FA-7E8E-4316-9006-6ADC30B3B7D0}"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FF2E3-D274-481F-BF66-2DA537FE83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688FA-7E8E-4316-9006-6ADC30B3B7D0}"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FF2E3-D274-481F-BF66-2DA537FE83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95688FA-7E8E-4316-9006-6ADC30B3B7D0}" type="datetimeFigureOut">
              <a:rPr lang="en-US" smtClean="0"/>
              <a:t>11/16/2015</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FF2E3-D274-481F-BF66-2DA537FE8374}"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5688FA-7E8E-4316-9006-6ADC30B3B7D0}"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FF2E3-D274-481F-BF66-2DA537FE83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5688FA-7E8E-4316-9006-6ADC30B3B7D0}" type="datetimeFigureOut">
              <a:rPr lang="en-US" smtClean="0"/>
              <a:t>11/16/2015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7FF2E3-D274-481F-BF66-2DA537FE83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688FA-7E8E-4316-9006-6ADC30B3B7D0}" type="datetimeFigureOut">
              <a:rPr lang="en-US" smtClean="0"/>
              <a:t>11/16/2015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7FF2E3-D274-481F-BF66-2DA537FE83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95688FA-7E8E-4316-9006-6ADC30B3B7D0}" type="datetimeFigureOut">
              <a:rPr lang="en-US" smtClean="0"/>
              <a:t>11/16/2015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7FF2E3-D274-481F-BF66-2DA537FE83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5688FA-7E8E-4316-9006-6ADC30B3B7D0}"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FF2E3-D274-481F-BF66-2DA537FE8374}"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595688FA-7E8E-4316-9006-6ADC30B3B7D0}" type="datetimeFigureOut">
              <a:rPr lang="en-US" smtClean="0"/>
              <a:t>11/16/2015</a:t>
            </a:fld>
            <a:endParaRPr lang="en-US"/>
          </a:p>
        </p:txBody>
      </p:sp>
      <p:sp>
        <p:nvSpPr>
          <p:cNvPr id="7" name="Slide Number Placeholder 6"/>
          <p:cNvSpPr>
            <a:spLocks noGrp="1"/>
          </p:cNvSpPr>
          <p:nvPr>
            <p:ph type="sldNum" sz="quarter" idx="12"/>
          </p:nvPr>
        </p:nvSpPr>
        <p:spPr/>
        <p:txBody>
          <a:bodyPr/>
          <a:lstStyle/>
          <a:p>
            <a:fld id="{2B7FF2E3-D274-481F-BF66-2DA537FE8374}"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595688FA-7E8E-4316-9006-6ADC30B3B7D0}" type="datetimeFigureOut">
              <a:rPr lang="en-US" smtClean="0"/>
              <a:t>11/16/2015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2B7FF2E3-D274-481F-BF66-2DA537FE8374}"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cs.oracle.com/javase/8/docs/technotes/tools/windows/javadoc.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CBri-xgYvHQ&amp;feature=youtu.be&amp;t=12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Jacob Bechtel Matt </a:t>
            </a:r>
            <a:r>
              <a:rPr lang="en-US" dirty="0" smtClean="0"/>
              <a:t>McCarthy</a:t>
            </a:r>
            <a:endParaRPr lang="en-US" dirty="0"/>
          </a:p>
        </p:txBody>
      </p:sp>
      <p:sp>
        <p:nvSpPr>
          <p:cNvPr id="2" name="Title 1"/>
          <p:cNvSpPr>
            <a:spLocks noGrp="1"/>
          </p:cNvSpPr>
          <p:nvPr>
            <p:ph type="ctrTitle"/>
          </p:nvPr>
        </p:nvSpPr>
        <p:spPr/>
        <p:txBody>
          <a:bodyPr/>
          <a:lstStyle/>
          <a:p>
            <a:r>
              <a:rPr lang="en-US" dirty="0" smtClean="0"/>
              <a:t>Implementation</a:t>
            </a:r>
            <a:endParaRPr lang="en-US" dirty="0"/>
          </a:p>
        </p:txBody>
      </p:sp>
    </p:spTree>
    <p:extLst>
      <p:ext uri="{BB962C8B-B14F-4D97-AF65-F5344CB8AC3E}">
        <p14:creationId xmlns:p14="http://schemas.microsoft.com/office/powerpoint/2010/main" val="3757806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Good Implementation</a:t>
            </a:r>
            <a:endParaRPr lang="en-US" dirty="0"/>
          </a:p>
        </p:txBody>
      </p:sp>
      <p:sp>
        <p:nvSpPr>
          <p:cNvPr id="3" name="Content Placeholder 2"/>
          <p:cNvSpPr>
            <a:spLocks noGrp="1"/>
          </p:cNvSpPr>
          <p:nvPr>
            <p:ph idx="1"/>
          </p:nvPr>
        </p:nvSpPr>
        <p:spPr/>
        <p:txBody>
          <a:bodyPr>
            <a:normAutofit/>
          </a:bodyPr>
          <a:lstStyle/>
          <a:p>
            <a:r>
              <a:rPr lang="en-US" sz="4000" b="1" dirty="0" smtClean="0"/>
              <a:t>Readability</a:t>
            </a:r>
          </a:p>
          <a:p>
            <a:r>
              <a:rPr lang="en-US" sz="4000" b="1" dirty="0" smtClean="0"/>
              <a:t>Maintainability</a:t>
            </a:r>
          </a:p>
          <a:p>
            <a:r>
              <a:rPr lang="en-US" sz="4000" b="1" dirty="0" smtClean="0"/>
              <a:t>Performance</a:t>
            </a:r>
          </a:p>
          <a:p>
            <a:r>
              <a:rPr lang="en-US" sz="4000" b="1" dirty="0" smtClean="0"/>
              <a:t>Traceability</a:t>
            </a:r>
          </a:p>
          <a:p>
            <a:r>
              <a:rPr lang="en-US" sz="4000" b="1" dirty="0" smtClean="0"/>
              <a:t>Correctness</a:t>
            </a:r>
          </a:p>
          <a:p>
            <a:r>
              <a:rPr lang="en-US" sz="4000" b="1" dirty="0" smtClean="0"/>
              <a:t>Completeness</a:t>
            </a:r>
          </a:p>
        </p:txBody>
      </p:sp>
    </p:spTree>
    <p:extLst>
      <p:ext uri="{BB962C8B-B14F-4D97-AF65-F5344CB8AC3E}">
        <p14:creationId xmlns:p14="http://schemas.microsoft.com/office/powerpoint/2010/main" val="2584064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Good Implementation</a:t>
            </a:r>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834" t="17262" r="6295" b="24999"/>
          <a:stretch/>
        </p:blipFill>
        <p:spPr bwMode="auto">
          <a:xfrm>
            <a:off x="32657" y="2011926"/>
            <a:ext cx="9111343" cy="3703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8706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Readability</a:t>
            </a:r>
            <a:endParaRPr lang="en-US" dirty="0"/>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274046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JAVADOC</a:t>
            </a:r>
            <a:endParaRPr lang="en-US" dirty="0"/>
          </a:p>
        </p:txBody>
      </p:sp>
      <p:sp>
        <p:nvSpPr>
          <p:cNvPr id="3" name="Content Placeholder 2"/>
          <p:cNvSpPr>
            <a:spLocks noGrp="1"/>
          </p:cNvSpPr>
          <p:nvPr>
            <p:ph idx="1"/>
          </p:nvPr>
        </p:nvSpPr>
        <p:spPr>
          <a:xfrm>
            <a:off x="381000" y="1828800"/>
            <a:ext cx="8229600" cy="4525963"/>
          </a:xfrm>
        </p:spPr>
        <p:txBody>
          <a:bodyPr>
            <a:normAutofit/>
          </a:bodyPr>
          <a:lstStyle/>
          <a:p>
            <a:pPr marL="0" indent="0">
              <a:buNone/>
            </a:pPr>
            <a:r>
              <a:rPr lang="en-US" sz="4800" dirty="0" smtClean="0">
                <a:ln>
                  <a:solidFill>
                    <a:schemeClr val="tx1"/>
                  </a:solidFill>
                </a:ln>
                <a:solidFill>
                  <a:schemeClr val="tx1"/>
                </a:solidFill>
                <a:hlinkClick r:id="rId3"/>
              </a:rPr>
              <a:t>Oracle Source</a:t>
            </a:r>
            <a:endParaRPr lang="en-US" sz="4800" dirty="0">
              <a:ln>
                <a:solidFill>
                  <a:schemeClr val="tx1"/>
                </a:solidFill>
              </a:ln>
              <a:solidFill>
                <a:schemeClr val="tx1"/>
              </a:solidFill>
            </a:endParaRPr>
          </a:p>
        </p:txBody>
      </p:sp>
    </p:spTree>
    <p:extLst>
      <p:ext uri="{BB962C8B-B14F-4D97-AF65-F5344CB8AC3E}">
        <p14:creationId xmlns:p14="http://schemas.microsoft.com/office/powerpoint/2010/main" val="2870220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Guidelines</a:t>
            </a:r>
            <a:endParaRPr lang="en-US" dirty="0"/>
          </a:p>
        </p:txBody>
      </p:sp>
      <p:sp>
        <p:nvSpPr>
          <p:cNvPr id="3" name="Content Placeholder 2"/>
          <p:cNvSpPr>
            <a:spLocks noGrp="1"/>
          </p:cNvSpPr>
          <p:nvPr>
            <p:ph idx="1"/>
          </p:nvPr>
        </p:nvSpPr>
        <p:spPr/>
        <p:txBody>
          <a:bodyPr>
            <a:normAutofit/>
          </a:bodyPr>
          <a:lstStyle/>
          <a:p>
            <a:r>
              <a:rPr lang="en-US" sz="4000" dirty="0" smtClean="0"/>
              <a:t>Naming (Naming, Variables)</a:t>
            </a:r>
          </a:p>
          <a:p>
            <a:r>
              <a:rPr lang="en-US" sz="4000" dirty="0" smtClean="0"/>
              <a:t>Consistency</a:t>
            </a:r>
          </a:p>
          <a:p>
            <a:r>
              <a:rPr lang="en-US" sz="4000" dirty="0" smtClean="0"/>
              <a:t>Case (Camel, Underscore)</a:t>
            </a:r>
          </a:p>
          <a:p>
            <a:r>
              <a:rPr lang="en-US" sz="4000" dirty="0" smtClean="0"/>
              <a:t>Indentation (DO IT!)</a:t>
            </a:r>
          </a:p>
          <a:p>
            <a:r>
              <a:rPr lang="en-US" sz="4000" dirty="0" smtClean="0"/>
              <a:t>Function Size (</a:t>
            </a:r>
            <a:r>
              <a:rPr lang="en-US" sz="4000" dirty="0" err="1" smtClean="0"/>
              <a:t>RoT</a:t>
            </a:r>
            <a:r>
              <a:rPr lang="en-US" sz="4000" dirty="0" smtClean="0"/>
              <a:t>: 50 lines)</a:t>
            </a:r>
          </a:p>
          <a:p>
            <a:r>
              <a:rPr lang="en-US" sz="4000" dirty="0" smtClean="0"/>
              <a:t>Comments</a:t>
            </a:r>
          </a:p>
        </p:txBody>
      </p:sp>
    </p:spTree>
    <p:extLst>
      <p:ext uri="{BB962C8B-B14F-4D97-AF65-F5344CB8AC3E}">
        <p14:creationId xmlns:p14="http://schemas.microsoft.com/office/powerpoint/2010/main" val="1181512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 API</a:t>
            </a:r>
            <a:endParaRPr lang="en-US" dirty="0"/>
          </a:p>
        </p:txBody>
      </p:sp>
      <p:sp>
        <p:nvSpPr>
          <p:cNvPr id="3" name="Content Placeholder 2"/>
          <p:cNvSpPr>
            <a:spLocks noGrp="1"/>
          </p:cNvSpPr>
          <p:nvPr>
            <p:ph idx="1"/>
          </p:nvPr>
        </p:nvSpPr>
        <p:spPr>
          <a:xfrm>
            <a:off x="457200" y="1676400"/>
            <a:ext cx="8229600" cy="4373563"/>
          </a:xfrm>
        </p:spPr>
        <p:txBody>
          <a:bodyPr>
            <a:noAutofit/>
          </a:bodyPr>
          <a:lstStyle/>
          <a:p>
            <a:r>
              <a:rPr lang="en-US" sz="3600" dirty="0" smtClean="0"/>
              <a:t>Abstraction</a:t>
            </a:r>
          </a:p>
          <a:p>
            <a:r>
              <a:rPr lang="en-US" sz="3600" dirty="0" smtClean="0"/>
              <a:t>Users (Hide Implementation)</a:t>
            </a:r>
          </a:p>
          <a:p>
            <a:r>
              <a:rPr lang="en-US" sz="3600" dirty="0" smtClean="0"/>
              <a:t>Legos (Modularization)</a:t>
            </a:r>
          </a:p>
          <a:p>
            <a:r>
              <a:rPr lang="en-US" sz="3600" dirty="0" smtClean="0"/>
              <a:t>Pencils vs. Pen (Easier to change)</a:t>
            </a:r>
          </a:p>
          <a:p>
            <a:r>
              <a:rPr lang="en-US" sz="3600" dirty="0" smtClean="0"/>
              <a:t>Easier to Optimize</a:t>
            </a:r>
          </a:p>
          <a:p>
            <a:r>
              <a:rPr lang="en-US" sz="3600" dirty="0" smtClean="0">
                <a:ln>
                  <a:solidFill>
                    <a:schemeClr val="tx1"/>
                  </a:solidFill>
                </a:ln>
                <a:hlinkClick r:id="rId3"/>
              </a:rPr>
              <a:t>First to contact, first to contract</a:t>
            </a:r>
            <a:endParaRPr lang="en-US" sz="3600" dirty="0" smtClean="0">
              <a:ln>
                <a:solidFill>
                  <a:schemeClr val="tx1"/>
                </a:solidFill>
              </a:ln>
            </a:endParaRPr>
          </a:p>
          <a:p>
            <a:endParaRPr lang="en-US" sz="3600" dirty="0" smtClean="0"/>
          </a:p>
          <a:p>
            <a:endParaRPr lang="en-US" sz="3600" dirty="0" smtClean="0"/>
          </a:p>
          <a:p>
            <a:endParaRPr lang="en-US" sz="3600" dirty="0"/>
          </a:p>
        </p:txBody>
      </p:sp>
    </p:spTree>
    <p:extLst>
      <p:ext uri="{BB962C8B-B14F-4D97-AF65-F5344CB8AC3E}">
        <p14:creationId xmlns:p14="http://schemas.microsoft.com/office/powerpoint/2010/main" val="2850687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Implementation</a:t>
            </a:r>
            <a:endParaRPr lang="en-US" dirty="0"/>
          </a:p>
        </p:txBody>
      </p:sp>
      <p:sp>
        <p:nvSpPr>
          <p:cNvPr id="3" name="Content Placeholder 2"/>
          <p:cNvSpPr>
            <a:spLocks noGrp="1"/>
          </p:cNvSpPr>
          <p:nvPr>
            <p:ph idx="1"/>
          </p:nvPr>
        </p:nvSpPr>
        <p:spPr/>
        <p:txBody>
          <a:bodyPr/>
          <a:lstStyle/>
          <a:p>
            <a:r>
              <a:rPr lang="en-US" dirty="0" err="1" smtClean="0"/>
              <a:t>Pimpl</a:t>
            </a:r>
            <a:r>
              <a:rPr lang="en-US" dirty="0" smtClean="0"/>
              <a:t> Idiom</a:t>
            </a:r>
          </a:p>
          <a:p>
            <a:pPr lvl="1"/>
            <a:r>
              <a:rPr lang="en-US" dirty="0" smtClean="0"/>
              <a:t>Advantages</a:t>
            </a:r>
          </a:p>
          <a:p>
            <a:pPr lvl="1"/>
            <a:r>
              <a:rPr lang="en-US" dirty="0" smtClean="0"/>
              <a:t>Disadvantages</a:t>
            </a:r>
          </a:p>
          <a:p>
            <a:r>
              <a:rPr lang="en-US" dirty="0" smtClean="0"/>
              <a:t>Threading</a:t>
            </a:r>
          </a:p>
          <a:p>
            <a:endParaRPr lang="en-US" dirty="0" smtClean="0"/>
          </a:p>
          <a:p>
            <a:endParaRPr lang="en-US" dirty="0" smtClean="0"/>
          </a:p>
          <a:p>
            <a:endParaRPr lang="en-US" dirty="0"/>
          </a:p>
        </p:txBody>
      </p:sp>
    </p:spTree>
    <p:extLst>
      <p:ext uri="{BB962C8B-B14F-4D97-AF65-F5344CB8AC3E}">
        <p14:creationId xmlns:p14="http://schemas.microsoft.com/office/powerpoint/2010/main" val="4066566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266</TotalTime>
  <Words>144</Words>
  <Application>Microsoft Office PowerPoint</Application>
  <PresentationFormat>On-screen Show (4:3)</PresentationFormat>
  <Paragraphs>65</Paragraphs>
  <Slides>8</Slides>
  <Notes>8</Notes>
  <HiddenSlides>3</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Apothecary</vt:lpstr>
      <vt:lpstr>Implementation</vt:lpstr>
      <vt:lpstr>Characteristics of Good Implementation</vt:lpstr>
      <vt:lpstr>Characteristics of Good Implementation</vt:lpstr>
      <vt:lpstr>Readability</vt:lpstr>
      <vt:lpstr>JAVADOC</vt:lpstr>
      <vt:lpstr>Coding Guidelines</vt:lpstr>
      <vt:lpstr>Why use an API</vt:lpstr>
      <vt:lpstr>Software Implementation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Bechtel</dc:creator>
  <cp:lastModifiedBy>Jacob Bechtel</cp:lastModifiedBy>
  <cp:revision>23</cp:revision>
  <dcterms:created xsi:type="dcterms:W3CDTF">2015-10-22T20:15:04Z</dcterms:created>
  <dcterms:modified xsi:type="dcterms:W3CDTF">2015-11-16T23:55:00Z</dcterms:modified>
</cp:coreProperties>
</file>