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5" r:id="rId3"/>
    <p:sldId id="257" r:id="rId4"/>
    <p:sldId id="259" r:id="rId5"/>
    <p:sldId id="260" r:id="rId6"/>
    <p:sldId id="261" r:id="rId7"/>
    <p:sldId id="262" r:id="rId8"/>
    <p:sldId id="258" r:id="rId9"/>
    <p:sldId id="264" r:id="rId10"/>
    <p:sldId id="265" r:id="rId11"/>
    <p:sldId id="266" r:id="rId12"/>
    <p:sldId id="267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69" r:id="rId25"/>
    <p:sldId id="273" r:id="rId26"/>
    <p:sldId id="284" r:id="rId27"/>
    <p:sldId id="270" r:id="rId28"/>
    <p:sldId id="271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A906D-DFC6-4B8E-BBAC-E3E2D9E0A6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F83AD-32FE-4974-B9F2-F3DF749E1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rise in cloud-based clusters</a:t>
          </a:r>
        </a:p>
      </dgm:t>
    </dgm:pt>
    <dgm:pt modelId="{E543B360-4659-4AF9-8681-11773139B377}" type="parTrans" cxnId="{C4C1E6DE-D7F2-44F6-84FE-F42FEE4B5645}">
      <dgm:prSet/>
      <dgm:spPr/>
      <dgm:t>
        <a:bodyPr/>
        <a:lstStyle/>
        <a:p>
          <a:endParaRPr lang="en-US"/>
        </a:p>
      </dgm:t>
    </dgm:pt>
    <dgm:pt modelId="{DE55C88E-1914-4979-A1E3-5BF59C04038E}" type="sibTrans" cxnId="{C4C1E6DE-D7F2-44F6-84FE-F42FEE4B5645}">
      <dgm:prSet/>
      <dgm:spPr/>
      <dgm:t>
        <a:bodyPr/>
        <a:lstStyle/>
        <a:p>
          <a:endParaRPr lang="en-US"/>
        </a:p>
      </dgm:t>
    </dgm:pt>
    <dgm:pt modelId="{4C084B89-9776-49E3-834E-FF9D6C003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Distributed systems are hard to reason about</a:t>
          </a:r>
        </a:p>
      </dgm:t>
    </dgm:pt>
    <dgm:pt modelId="{CB934875-159D-44A6-9897-EBFD9BCA9169}" type="parTrans" cxnId="{EFB6DE09-D8A8-4004-B734-E6C056EFD823}">
      <dgm:prSet/>
      <dgm:spPr/>
      <dgm:t>
        <a:bodyPr/>
        <a:lstStyle/>
        <a:p>
          <a:endParaRPr lang="en-US"/>
        </a:p>
      </dgm:t>
    </dgm:pt>
    <dgm:pt modelId="{B6F1BCD6-A319-4A44-BE6C-D759732C4358}" type="sibTrans" cxnId="{EFB6DE09-D8A8-4004-B734-E6C056EFD823}">
      <dgm:prSet/>
      <dgm:spPr/>
      <dgm:t>
        <a:bodyPr/>
        <a:lstStyle/>
        <a:p>
          <a:endParaRPr lang="en-US"/>
        </a:p>
      </dgm:t>
    </dgm:pt>
    <dgm:pt modelId="{6EB0DD95-8E2F-440D-83D0-2F436F753D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Message-passing systems are a common implementation of IPC </a:t>
          </a:r>
        </a:p>
      </dgm:t>
    </dgm:pt>
    <dgm:pt modelId="{CEBD1DA8-9444-4A99-8090-01F107D27707}" type="parTrans" cxnId="{0738A847-6777-45A8-90E8-C159427D5F47}">
      <dgm:prSet/>
      <dgm:spPr/>
      <dgm:t>
        <a:bodyPr/>
        <a:lstStyle/>
        <a:p>
          <a:endParaRPr lang="en-US"/>
        </a:p>
      </dgm:t>
    </dgm:pt>
    <dgm:pt modelId="{6997AA16-0F81-4CF7-9E2B-7F2BD47DB8DC}" type="sibTrans" cxnId="{0738A847-6777-45A8-90E8-C159427D5F47}">
      <dgm:prSet/>
      <dgm:spPr/>
      <dgm:t>
        <a:bodyPr/>
        <a:lstStyle/>
        <a:p>
          <a:endParaRPr lang="en-US"/>
        </a:p>
      </dgm:t>
    </dgm:pt>
    <dgm:pt modelId="{321C9D33-B3F6-4915-83D2-CC21D97A5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Lots of research into the verification of sequential / shared-memory solutions</a:t>
          </a:r>
        </a:p>
      </dgm:t>
    </dgm:pt>
    <dgm:pt modelId="{682EE513-36E4-4BEC-BC65-F5D29598A85C}" type="parTrans" cxnId="{40447A47-F06D-44B2-AA4E-D39BDCAD4E2C}">
      <dgm:prSet/>
      <dgm:spPr/>
      <dgm:t>
        <a:bodyPr/>
        <a:lstStyle/>
        <a:p>
          <a:endParaRPr lang="en-US"/>
        </a:p>
      </dgm:t>
    </dgm:pt>
    <dgm:pt modelId="{2EC9B70D-03CB-4190-B56A-F77DFBA332DA}" type="sibTrans" cxnId="{40447A47-F06D-44B2-AA4E-D39BDCAD4E2C}">
      <dgm:prSet/>
      <dgm:spPr/>
      <dgm:t>
        <a:bodyPr/>
        <a:lstStyle/>
        <a:p>
          <a:endParaRPr lang="en-US"/>
        </a:p>
      </dgm:t>
    </dgm:pt>
    <dgm:pt modelId="{24A9D226-AFBE-45B3-B163-E146820E2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Lacking research into verification tooling for message passing for actor-based systems</a:t>
          </a:r>
        </a:p>
      </dgm:t>
    </dgm:pt>
    <dgm:pt modelId="{67C707CD-F1DD-4BF7-BFA2-48148B9B8F2D}" type="parTrans" cxnId="{E7CD20FE-A022-4020-AEC7-6E1924B9CC45}">
      <dgm:prSet/>
      <dgm:spPr/>
      <dgm:t>
        <a:bodyPr/>
        <a:lstStyle/>
        <a:p>
          <a:endParaRPr lang="en-US"/>
        </a:p>
      </dgm:t>
    </dgm:pt>
    <dgm:pt modelId="{6DF8D042-0FE9-4204-8423-6002CE4AC5B2}" type="sibTrans" cxnId="{E7CD20FE-A022-4020-AEC7-6E1924B9CC45}">
      <dgm:prSet/>
      <dgm:spPr/>
      <dgm:t>
        <a:bodyPr/>
        <a:lstStyle/>
        <a:p>
          <a:endParaRPr lang="en-US"/>
        </a:p>
      </dgm:t>
    </dgm:pt>
    <dgm:pt modelId="{B215058C-D79D-49FE-BDC6-C8DA4DA2F08D}" type="pres">
      <dgm:prSet presAssocID="{D99A906D-DFC6-4B8E-BBAC-E3E2D9E0A65A}" presName="root" presStyleCnt="0">
        <dgm:presLayoutVars>
          <dgm:dir/>
          <dgm:resizeHandles val="exact"/>
        </dgm:presLayoutVars>
      </dgm:prSet>
      <dgm:spPr/>
    </dgm:pt>
    <dgm:pt modelId="{C954E639-D4F1-4F03-8E72-3BE2B30DD809}" type="pres">
      <dgm:prSet presAssocID="{C99F83AD-32FE-4974-B9F2-F3DF749E1427}" presName="compNode" presStyleCnt="0"/>
      <dgm:spPr/>
    </dgm:pt>
    <dgm:pt modelId="{08ADCC0B-DC19-44F1-86C2-8EE461605443}" type="pres">
      <dgm:prSet presAssocID="{C99F83AD-32FE-4974-B9F2-F3DF749E1427}" presName="bgRect" presStyleLbl="bgShp" presStyleIdx="0" presStyleCnt="5"/>
      <dgm:spPr/>
    </dgm:pt>
    <dgm:pt modelId="{586F54C8-624A-4A68-AAEF-9BCF696A163F}" type="pres">
      <dgm:prSet presAssocID="{C99F83AD-32FE-4974-B9F2-F3DF749E14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3B7A35C-49E8-4ACD-898A-DE24DF16641D}" type="pres">
      <dgm:prSet presAssocID="{C99F83AD-32FE-4974-B9F2-F3DF749E1427}" presName="spaceRect" presStyleCnt="0"/>
      <dgm:spPr/>
    </dgm:pt>
    <dgm:pt modelId="{0D1E7AD2-6966-4CB4-BBC2-C28B7D29F0F8}" type="pres">
      <dgm:prSet presAssocID="{C99F83AD-32FE-4974-B9F2-F3DF749E1427}" presName="parTx" presStyleLbl="revTx" presStyleIdx="0" presStyleCnt="5">
        <dgm:presLayoutVars>
          <dgm:chMax val="0"/>
          <dgm:chPref val="0"/>
        </dgm:presLayoutVars>
      </dgm:prSet>
      <dgm:spPr/>
    </dgm:pt>
    <dgm:pt modelId="{497C0EF8-B75A-45FA-A1F1-46ECF13F35B2}" type="pres">
      <dgm:prSet presAssocID="{DE55C88E-1914-4979-A1E3-5BF59C04038E}" presName="sibTrans" presStyleCnt="0"/>
      <dgm:spPr/>
    </dgm:pt>
    <dgm:pt modelId="{782C80E4-A83F-4597-991D-04AABBAF09C9}" type="pres">
      <dgm:prSet presAssocID="{4C084B89-9776-49E3-834E-FF9D6C003593}" presName="compNode" presStyleCnt="0"/>
      <dgm:spPr/>
    </dgm:pt>
    <dgm:pt modelId="{09A2E349-197A-4D4C-9C46-9B6DBF11ADB5}" type="pres">
      <dgm:prSet presAssocID="{4C084B89-9776-49E3-834E-FF9D6C003593}" presName="bgRect" presStyleLbl="bgShp" presStyleIdx="1" presStyleCnt="5"/>
      <dgm:spPr/>
    </dgm:pt>
    <dgm:pt modelId="{A7CFA7A5-08BA-45C1-860C-E87D4963858F}" type="pres">
      <dgm:prSet presAssocID="{4C084B89-9776-49E3-834E-FF9D6C0035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C384066-E28F-4074-804F-5AD09CF8DF42}" type="pres">
      <dgm:prSet presAssocID="{4C084B89-9776-49E3-834E-FF9D6C003593}" presName="spaceRect" presStyleCnt="0"/>
      <dgm:spPr/>
    </dgm:pt>
    <dgm:pt modelId="{154D53D8-33D1-4AC5-B8D4-C4B859DF668C}" type="pres">
      <dgm:prSet presAssocID="{4C084B89-9776-49E3-834E-FF9D6C003593}" presName="parTx" presStyleLbl="revTx" presStyleIdx="1" presStyleCnt="5">
        <dgm:presLayoutVars>
          <dgm:chMax val="0"/>
          <dgm:chPref val="0"/>
        </dgm:presLayoutVars>
      </dgm:prSet>
      <dgm:spPr/>
    </dgm:pt>
    <dgm:pt modelId="{07802C29-F61E-4E59-B822-6746B9CFBB4A}" type="pres">
      <dgm:prSet presAssocID="{B6F1BCD6-A319-4A44-BE6C-D759732C4358}" presName="sibTrans" presStyleCnt="0"/>
      <dgm:spPr/>
    </dgm:pt>
    <dgm:pt modelId="{7BB45D61-D816-4140-829D-10019BA0CED3}" type="pres">
      <dgm:prSet presAssocID="{6EB0DD95-8E2F-440D-83D0-2F436F753DB5}" presName="compNode" presStyleCnt="0"/>
      <dgm:spPr/>
    </dgm:pt>
    <dgm:pt modelId="{E6A29EA3-E4C8-42D6-9071-9821DB2D506B}" type="pres">
      <dgm:prSet presAssocID="{6EB0DD95-8E2F-440D-83D0-2F436F753DB5}" presName="bgRect" presStyleLbl="bgShp" presStyleIdx="2" presStyleCnt="5"/>
      <dgm:spPr/>
    </dgm:pt>
    <dgm:pt modelId="{A578AC74-F9DA-4596-8C30-6E7767498E25}" type="pres">
      <dgm:prSet presAssocID="{6EB0DD95-8E2F-440D-83D0-2F436F753D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E6F7A0-0792-450C-91C8-E375E8A4FB0A}" type="pres">
      <dgm:prSet presAssocID="{6EB0DD95-8E2F-440D-83D0-2F436F753DB5}" presName="spaceRect" presStyleCnt="0"/>
      <dgm:spPr/>
    </dgm:pt>
    <dgm:pt modelId="{3D59910D-6FC2-46FB-B567-96B0EFAF4B3C}" type="pres">
      <dgm:prSet presAssocID="{6EB0DD95-8E2F-440D-83D0-2F436F753DB5}" presName="parTx" presStyleLbl="revTx" presStyleIdx="2" presStyleCnt="5">
        <dgm:presLayoutVars>
          <dgm:chMax val="0"/>
          <dgm:chPref val="0"/>
        </dgm:presLayoutVars>
      </dgm:prSet>
      <dgm:spPr/>
    </dgm:pt>
    <dgm:pt modelId="{168E9381-51E5-4626-859A-48BABED55F80}" type="pres">
      <dgm:prSet presAssocID="{6997AA16-0F81-4CF7-9E2B-7F2BD47DB8DC}" presName="sibTrans" presStyleCnt="0"/>
      <dgm:spPr/>
    </dgm:pt>
    <dgm:pt modelId="{3C2512D3-95C7-4962-8705-01CFD32CDAC2}" type="pres">
      <dgm:prSet presAssocID="{321C9D33-B3F6-4915-83D2-CC21D97A54A6}" presName="compNode" presStyleCnt="0"/>
      <dgm:spPr/>
    </dgm:pt>
    <dgm:pt modelId="{C14221F3-292F-446F-8B02-A572E81EA191}" type="pres">
      <dgm:prSet presAssocID="{321C9D33-B3F6-4915-83D2-CC21D97A54A6}" presName="bgRect" presStyleLbl="bgShp" presStyleIdx="3" presStyleCnt="5"/>
      <dgm:spPr/>
    </dgm:pt>
    <dgm:pt modelId="{3D74CA2E-6D3D-4632-ADFE-485F45E07983}" type="pres">
      <dgm:prSet presAssocID="{321C9D33-B3F6-4915-83D2-CC21D97A54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EC7883D-AAA0-4CB7-A75D-2943ACC133C2}" type="pres">
      <dgm:prSet presAssocID="{321C9D33-B3F6-4915-83D2-CC21D97A54A6}" presName="spaceRect" presStyleCnt="0"/>
      <dgm:spPr/>
    </dgm:pt>
    <dgm:pt modelId="{0499D7D8-2B55-482A-B6C6-642C4F0E3851}" type="pres">
      <dgm:prSet presAssocID="{321C9D33-B3F6-4915-83D2-CC21D97A54A6}" presName="parTx" presStyleLbl="revTx" presStyleIdx="3" presStyleCnt="5">
        <dgm:presLayoutVars>
          <dgm:chMax val="0"/>
          <dgm:chPref val="0"/>
        </dgm:presLayoutVars>
      </dgm:prSet>
      <dgm:spPr/>
    </dgm:pt>
    <dgm:pt modelId="{FC9FD60F-05FB-487D-8F9C-0C11445305BD}" type="pres">
      <dgm:prSet presAssocID="{2EC9B70D-03CB-4190-B56A-F77DFBA332DA}" presName="sibTrans" presStyleCnt="0"/>
      <dgm:spPr/>
    </dgm:pt>
    <dgm:pt modelId="{87EA5D2C-E2E3-4434-B6FE-F10F363D6067}" type="pres">
      <dgm:prSet presAssocID="{24A9D226-AFBE-45B3-B163-E146820E24C6}" presName="compNode" presStyleCnt="0"/>
      <dgm:spPr/>
    </dgm:pt>
    <dgm:pt modelId="{663E969B-3905-4859-AD78-34AE77A6D477}" type="pres">
      <dgm:prSet presAssocID="{24A9D226-AFBE-45B3-B163-E146820E24C6}" presName="bgRect" presStyleLbl="bgShp" presStyleIdx="4" presStyleCnt="5"/>
      <dgm:spPr/>
    </dgm:pt>
    <dgm:pt modelId="{B6F724E9-5BE3-47BD-928C-9813FE1D7765}" type="pres">
      <dgm:prSet presAssocID="{24A9D226-AFBE-45B3-B163-E146820E24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72550AC-543C-45C9-B4F6-D74CFE316834}" type="pres">
      <dgm:prSet presAssocID="{24A9D226-AFBE-45B3-B163-E146820E24C6}" presName="spaceRect" presStyleCnt="0"/>
      <dgm:spPr/>
    </dgm:pt>
    <dgm:pt modelId="{1646FB37-843F-4987-AAAE-C4C6A46B5748}" type="pres">
      <dgm:prSet presAssocID="{24A9D226-AFBE-45B3-B163-E146820E24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FB6DE09-D8A8-4004-B734-E6C056EFD823}" srcId="{D99A906D-DFC6-4B8E-BBAC-E3E2D9E0A65A}" destId="{4C084B89-9776-49E3-834E-FF9D6C003593}" srcOrd="1" destOrd="0" parTransId="{CB934875-159D-44A6-9897-EBFD9BCA9169}" sibTransId="{B6F1BCD6-A319-4A44-BE6C-D759732C4358}"/>
    <dgm:cxn modelId="{413E521E-4563-4F04-A511-40F544FCAC4D}" type="presOf" srcId="{6EB0DD95-8E2F-440D-83D0-2F436F753DB5}" destId="{3D59910D-6FC2-46FB-B567-96B0EFAF4B3C}" srcOrd="0" destOrd="0" presId="urn:microsoft.com/office/officeart/2018/2/layout/IconVerticalSolidList"/>
    <dgm:cxn modelId="{6281DF29-4DF6-437A-9AFC-D390528024B1}" type="presOf" srcId="{D99A906D-DFC6-4B8E-BBAC-E3E2D9E0A65A}" destId="{B215058C-D79D-49FE-BDC6-C8DA4DA2F08D}" srcOrd="0" destOrd="0" presId="urn:microsoft.com/office/officeart/2018/2/layout/IconVerticalSolidList"/>
    <dgm:cxn modelId="{BD964746-674B-4414-B158-A4041B67DA85}" type="presOf" srcId="{321C9D33-B3F6-4915-83D2-CC21D97A54A6}" destId="{0499D7D8-2B55-482A-B6C6-642C4F0E3851}" srcOrd="0" destOrd="0" presId="urn:microsoft.com/office/officeart/2018/2/layout/IconVerticalSolidList"/>
    <dgm:cxn modelId="{40447A47-F06D-44B2-AA4E-D39BDCAD4E2C}" srcId="{D99A906D-DFC6-4B8E-BBAC-E3E2D9E0A65A}" destId="{321C9D33-B3F6-4915-83D2-CC21D97A54A6}" srcOrd="3" destOrd="0" parTransId="{682EE513-36E4-4BEC-BC65-F5D29598A85C}" sibTransId="{2EC9B70D-03CB-4190-B56A-F77DFBA332DA}"/>
    <dgm:cxn modelId="{0738A847-6777-45A8-90E8-C159427D5F47}" srcId="{D99A906D-DFC6-4B8E-BBAC-E3E2D9E0A65A}" destId="{6EB0DD95-8E2F-440D-83D0-2F436F753DB5}" srcOrd="2" destOrd="0" parTransId="{CEBD1DA8-9444-4A99-8090-01F107D27707}" sibTransId="{6997AA16-0F81-4CF7-9E2B-7F2BD47DB8DC}"/>
    <dgm:cxn modelId="{79D31B7E-94EF-4E89-A975-5A4C3B83C364}" type="presOf" srcId="{C99F83AD-32FE-4974-B9F2-F3DF749E1427}" destId="{0D1E7AD2-6966-4CB4-BBC2-C28B7D29F0F8}" srcOrd="0" destOrd="0" presId="urn:microsoft.com/office/officeart/2018/2/layout/IconVerticalSolidList"/>
    <dgm:cxn modelId="{A3B7B7A6-C34F-4BDE-8A12-4DDE27789E82}" type="presOf" srcId="{4C084B89-9776-49E3-834E-FF9D6C003593}" destId="{154D53D8-33D1-4AC5-B8D4-C4B859DF668C}" srcOrd="0" destOrd="0" presId="urn:microsoft.com/office/officeart/2018/2/layout/IconVerticalSolidList"/>
    <dgm:cxn modelId="{5AE106D7-A747-41D4-88D8-759B765AD8B2}" type="presOf" srcId="{24A9D226-AFBE-45B3-B163-E146820E24C6}" destId="{1646FB37-843F-4987-AAAE-C4C6A46B5748}" srcOrd="0" destOrd="0" presId="urn:microsoft.com/office/officeart/2018/2/layout/IconVerticalSolidList"/>
    <dgm:cxn modelId="{C4C1E6DE-D7F2-44F6-84FE-F42FEE4B5645}" srcId="{D99A906D-DFC6-4B8E-BBAC-E3E2D9E0A65A}" destId="{C99F83AD-32FE-4974-B9F2-F3DF749E1427}" srcOrd="0" destOrd="0" parTransId="{E543B360-4659-4AF9-8681-11773139B377}" sibTransId="{DE55C88E-1914-4979-A1E3-5BF59C04038E}"/>
    <dgm:cxn modelId="{E7CD20FE-A022-4020-AEC7-6E1924B9CC45}" srcId="{D99A906D-DFC6-4B8E-BBAC-E3E2D9E0A65A}" destId="{24A9D226-AFBE-45B3-B163-E146820E24C6}" srcOrd="4" destOrd="0" parTransId="{67C707CD-F1DD-4BF7-BFA2-48148B9B8F2D}" sibTransId="{6DF8D042-0FE9-4204-8423-6002CE4AC5B2}"/>
    <dgm:cxn modelId="{5A2D49F2-A6F7-4A15-A994-7E8C4B1881A4}" type="presParOf" srcId="{B215058C-D79D-49FE-BDC6-C8DA4DA2F08D}" destId="{C954E639-D4F1-4F03-8E72-3BE2B30DD809}" srcOrd="0" destOrd="0" presId="urn:microsoft.com/office/officeart/2018/2/layout/IconVerticalSolidList"/>
    <dgm:cxn modelId="{5D9DCB77-0189-49A2-982A-A631AAB5DAD3}" type="presParOf" srcId="{C954E639-D4F1-4F03-8E72-3BE2B30DD809}" destId="{08ADCC0B-DC19-44F1-86C2-8EE461605443}" srcOrd="0" destOrd="0" presId="urn:microsoft.com/office/officeart/2018/2/layout/IconVerticalSolidList"/>
    <dgm:cxn modelId="{E52C348D-DB93-4D0E-8AD5-E5619F6765A1}" type="presParOf" srcId="{C954E639-D4F1-4F03-8E72-3BE2B30DD809}" destId="{586F54C8-624A-4A68-AAEF-9BCF696A163F}" srcOrd="1" destOrd="0" presId="urn:microsoft.com/office/officeart/2018/2/layout/IconVerticalSolidList"/>
    <dgm:cxn modelId="{BB176768-2752-4442-8405-AB996CA653FC}" type="presParOf" srcId="{C954E639-D4F1-4F03-8E72-3BE2B30DD809}" destId="{63B7A35C-49E8-4ACD-898A-DE24DF16641D}" srcOrd="2" destOrd="0" presId="urn:microsoft.com/office/officeart/2018/2/layout/IconVerticalSolidList"/>
    <dgm:cxn modelId="{F86EC005-B142-4055-9C3A-FA6473A97F46}" type="presParOf" srcId="{C954E639-D4F1-4F03-8E72-3BE2B30DD809}" destId="{0D1E7AD2-6966-4CB4-BBC2-C28B7D29F0F8}" srcOrd="3" destOrd="0" presId="urn:microsoft.com/office/officeart/2018/2/layout/IconVerticalSolidList"/>
    <dgm:cxn modelId="{2F760DC1-92FD-4B5F-9E66-69F9DD104706}" type="presParOf" srcId="{B215058C-D79D-49FE-BDC6-C8DA4DA2F08D}" destId="{497C0EF8-B75A-45FA-A1F1-46ECF13F35B2}" srcOrd="1" destOrd="0" presId="urn:microsoft.com/office/officeart/2018/2/layout/IconVerticalSolidList"/>
    <dgm:cxn modelId="{F03AEDF1-B553-487E-94E3-660D4C7BDB6D}" type="presParOf" srcId="{B215058C-D79D-49FE-BDC6-C8DA4DA2F08D}" destId="{782C80E4-A83F-4597-991D-04AABBAF09C9}" srcOrd="2" destOrd="0" presId="urn:microsoft.com/office/officeart/2018/2/layout/IconVerticalSolidList"/>
    <dgm:cxn modelId="{810E2E8D-36EB-4A4D-9643-3D41B4FD543A}" type="presParOf" srcId="{782C80E4-A83F-4597-991D-04AABBAF09C9}" destId="{09A2E349-197A-4D4C-9C46-9B6DBF11ADB5}" srcOrd="0" destOrd="0" presId="urn:microsoft.com/office/officeart/2018/2/layout/IconVerticalSolidList"/>
    <dgm:cxn modelId="{1E13DEBE-03D6-4AFC-995C-2B3C8F8D2822}" type="presParOf" srcId="{782C80E4-A83F-4597-991D-04AABBAF09C9}" destId="{A7CFA7A5-08BA-45C1-860C-E87D4963858F}" srcOrd="1" destOrd="0" presId="urn:microsoft.com/office/officeart/2018/2/layout/IconVerticalSolidList"/>
    <dgm:cxn modelId="{8E4380AA-2972-4A7F-874B-3AD3C270335A}" type="presParOf" srcId="{782C80E4-A83F-4597-991D-04AABBAF09C9}" destId="{DC384066-E28F-4074-804F-5AD09CF8DF42}" srcOrd="2" destOrd="0" presId="urn:microsoft.com/office/officeart/2018/2/layout/IconVerticalSolidList"/>
    <dgm:cxn modelId="{9E450619-4C76-453D-A5E1-D1320D6B9D2E}" type="presParOf" srcId="{782C80E4-A83F-4597-991D-04AABBAF09C9}" destId="{154D53D8-33D1-4AC5-B8D4-C4B859DF668C}" srcOrd="3" destOrd="0" presId="urn:microsoft.com/office/officeart/2018/2/layout/IconVerticalSolidList"/>
    <dgm:cxn modelId="{D71162CE-DB48-4C48-BB9C-5848DA8E0D39}" type="presParOf" srcId="{B215058C-D79D-49FE-BDC6-C8DA4DA2F08D}" destId="{07802C29-F61E-4E59-B822-6746B9CFBB4A}" srcOrd="3" destOrd="0" presId="urn:microsoft.com/office/officeart/2018/2/layout/IconVerticalSolidList"/>
    <dgm:cxn modelId="{9BC3A9E4-C5F1-43C9-B11E-EAB243201B4A}" type="presParOf" srcId="{B215058C-D79D-49FE-BDC6-C8DA4DA2F08D}" destId="{7BB45D61-D816-4140-829D-10019BA0CED3}" srcOrd="4" destOrd="0" presId="urn:microsoft.com/office/officeart/2018/2/layout/IconVerticalSolidList"/>
    <dgm:cxn modelId="{1B121DC9-95C7-46F3-AAA4-566E53C7D950}" type="presParOf" srcId="{7BB45D61-D816-4140-829D-10019BA0CED3}" destId="{E6A29EA3-E4C8-42D6-9071-9821DB2D506B}" srcOrd="0" destOrd="0" presId="urn:microsoft.com/office/officeart/2018/2/layout/IconVerticalSolidList"/>
    <dgm:cxn modelId="{6B0217A9-9DA6-40B3-8608-FDD86E1D6665}" type="presParOf" srcId="{7BB45D61-D816-4140-829D-10019BA0CED3}" destId="{A578AC74-F9DA-4596-8C30-6E7767498E25}" srcOrd="1" destOrd="0" presId="urn:microsoft.com/office/officeart/2018/2/layout/IconVerticalSolidList"/>
    <dgm:cxn modelId="{6697FFA3-0421-4D3B-A76E-4CEA1223B6B7}" type="presParOf" srcId="{7BB45D61-D816-4140-829D-10019BA0CED3}" destId="{E6E6F7A0-0792-450C-91C8-E375E8A4FB0A}" srcOrd="2" destOrd="0" presId="urn:microsoft.com/office/officeart/2018/2/layout/IconVerticalSolidList"/>
    <dgm:cxn modelId="{21A9E782-3A31-4465-8E53-AA29A4653221}" type="presParOf" srcId="{7BB45D61-D816-4140-829D-10019BA0CED3}" destId="{3D59910D-6FC2-46FB-B567-96B0EFAF4B3C}" srcOrd="3" destOrd="0" presId="urn:microsoft.com/office/officeart/2018/2/layout/IconVerticalSolidList"/>
    <dgm:cxn modelId="{E7077ECF-DD6D-4D3C-844A-169BC99D49DF}" type="presParOf" srcId="{B215058C-D79D-49FE-BDC6-C8DA4DA2F08D}" destId="{168E9381-51E5-4626-859A-48BABED55F80}" srcOrd="5" destOrd="0" presId="urn:microsoft.com/office/officeart/2018/2/layout/IconVerticalSolidList"/>
    <dgm:cxn modelId="{A1013249-9AF1-4935-BBF8-5DEE67AE79DB}" type="presParOf" srcId="{B215058C-D79D-49FE-BDC6-C8DA4DA2F08D}" destId="{3C2512D3-95C7-4962-8705-01CFD32CDAC2}" srcOrd="6" destOrd="0" presId="urn:microsoft.com/office/officeart/2018/2/layout/IconVerticalSolidList"/>
    <dgm:cxn modelId="{0FC7FD55-7683-4B44-AE8A-0ECA80DC5AEE}" type="presParOf" srcId="{3C2512D3-95C7-4962-8705-01CFD32CDAC2}" destId="{C14221F3-292F-446F-8B02-A572E81EA191}" srcOrd="0" destOrd="0" presId="urn:microsoft.com/office/officeart/2018/2/layout/IconVerticalSolidList"/>
    <dgm:cxn modelId="{224E3B31-C415-44B7-ACBA-37681CA1529F}" type="presParOf" srcId="{3C2512D3-95C7-4962-8705-01CFD32CDAC2}" destId="{3D74CA2E-6D3D-4632-ADFE-485F45E07983}" srcOrd="1" destOrd="0" presId="urn:microsoft.com/office/officeart/2018/2/layout/IconVerticalSolidList"/>
    <dgm:cxn modelId="{11852742-0102-42A7-B3CD-A6F514880182}" type="presParOf" srcId="{3C2512D3-95C7-4962-8705-01CFD32CDAC2}" destId="{6EC7883D-AAA0-4CB7-A75D-2943ACC133C2}" srcOrd="2" destOrd="0" presId="urn:microsoft.com/office/officeart/2018/2/layout/IconVerticalSolidList"/>
    <dgm:cxn modelId="{64355BB7-60E9-4860-BF88-ADE7C3759E22}" type="presParOf" srcId="{3C2512D3-95C7-4962-8705-01CFD32CDAC2}" destId="{0499D7D8-2B55-482A-B6C6-642C4F0E3851}" srcOrd="3" destOrd="0" presId="urn:microsoft.com/office/officeart/2018/2/layout/IconVerticalSolidList"/>
    <dgm:cxn modelId="{7832E5DE-CE74-4675-B68F-0E54E3B3DEE5}" type="presParOf" srcId="{B215058C-D79D-49FE-BDC6-C8DA4DA2F08D}" destId="{FC9FD60F-05FB-487D-8F9C-0C11445305BD}" srcOrd="7" destOrd="0" presId="urn:microsoft.com/office/officeart/2018/2/layout/IconVerticalSolidList"/>
    <dgm:cxn modelId="{06014FC3-5644-4368-ACB8-7B2213C63CCA}" type="presParOf" srcId="{B215058C-D79D-49FE-BDC6-C8DA4DA2F08D}" destId="{87EA5D2C-E2E3-4434-B6FE-F10F363D6067}" srcOrd="8" destOrd="0" presId="urn:microsoft.com/office/officeart/2018/2/layout/IconVerticalSolidList"/>
    <dgm:cxn modelId="{C7ED548D-2CC4-44FB-9E7D-3956118986DF}" type="presParOf" srcId="{87EA5D2C-E2E3-4434-B6FE-F10F363D6067}" destId="{663E969B-3905-4859-AD78-34AE77A6D477}" srcOrd="0" destOrd="0" presId="urn:microsoft.com/office/officeart/2018/2/layout/IconVerticalSolidList"/>
    <dgm:cxn modelId="{8BC0DA2D-06B2-4AD6-8642-76A76415B99D}" type="presParOf" srcId="{87EA5D2C-E2E3-4434-B6FE-F10F363D6067}" destId="{B6F724E9-5BE3-47BD-928C-9813FE1D7765}" srcOrd="1" destOrd="0" presId="urn:microsoft.com/office/officeart/2018/2/layout/IconVerticalSolidList"/>
    <dgm:cxn modelId="{571F8963-F94C-4DB1-8572-4635C8DCC9D1}" type="presParOf" srcId="{87EA5D2C-E2E3-4434-B6FE-F10F363D6067}" destId="{372550AC-543C-45C9-B4F6-D74CFE316834}" srcOrd="2" destOrd="0" presId="urn:microsoft.com/office/officeart/2018/2/layout/IconVerticalSolidList"/>
    <dgm:cxn modelId="{9804BBB7-B698-4BA3-A79B-34D6BE481682}" type="presParOf" srcId="{87EA5D2C-E2E3-4434-B6FE-F10F363D6067}" destId="{1646FB37-843F-4987-AAAE-C4C6A46B5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9716F-8FED-4985-A87E-813BA3A3241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01E3A-3DAB-46E1-85AF-2A798900B5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Checking</a:t>
          </a:r>
        </a:p>
      </dgm:t>
    </dgm:pt>
    <dgm:pt modelId="{843F9BE0-D195-4A62-B34E-8738E10CD758}" type="parTrans" cxnId="{19E31248-BF45-40A3-AFC6-B449EA6F40F3}">
      <dgm:prSet/>
      <dgm:spPr/>
      <dgm:t>
        <a:bodyPr/>
        <a:lstStyle/>
        <a:p>
          <a:endParaRPr lang="en-US"/>
        </a:p>
      </dgm:t>
    </dgm:pt>
    <dgm:pt modelId="{D1A3CA0A-E09D-4A40-8C0C-15D31B64556F}" type="sibTrans" cxnId="{19E31248-BF45-40A3-AFC6-B449EA6F40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AC3702-66C8-40B0-A58D-C110685759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Theorem Proving</a:t>
          </a:r>
        </a:p>
      </dgm:t>
    </dgm:pt>
    <dgm:pt modelId="{DF5A1A39-836C-48B4-80C6-143FA910F5E1}" type="parTrans" cxnId="{A09CCBAB-BA74-46B7-95A8-646412465C23}">
      <dgm:prSet/>
      <dgm:spPr/>
      <dgm:t>
        <a:bodyPr/>
        <a:lstStyle/>
        <a:p>
          <a:endParaRPr lang="en-US"/>
        </a:p>
      </dgm:t>
    </dgm:pt>
    <dgm:pt modelId="{3566B630-4DC8-4E9B-B696-A81D8EBCC25D}" type="sibTrans" cxnId="{A09CCBAB-BA74-46B7-95A8-646412465C23}">
      <dgm:prSet/>
      <dgm:spPr/>
      <dgm:t>
        <a:bodyPr/>
        <a:lstStyle/>
        <a:p>
          <a:endParaRPr lang="en-US"/>
        </a:p>
      </dgm:t>
    </dgm:pt>
    <dgm:pt modelId="{E6A7AB41-24F1-4CBD-9025-DCD52FF18DA1}" type="pres">
      <dgm:prSet presAssocID="{99F9716F-8FED-4985-A87E-813BA3A3241B}" presName="root" presStyleCnt="0">
        <dgm:presLayoutVars>
          <dgm:dir/>
          <dgm:resizeHandles val="exact"/>
        </dgm:presLayoutVars>
      </dgm:prSet>
      <dgm:spPr/>
    </dgm:pt>
    <dgm:pt modelId="{8076759E-F66E-4818-8FFE-9309DCC3BCBC}" type="pres">
      <dgm:prSet presAssocID="{99F9716F-8FED-4985-A87E-813BA3A3241B}" presName="container" presStyleCnt="0">
        <dgm:presLayoutVars>
          <dgm:dir/>
          <dgm:resizeHandles val="exact"/>
        </dgm:presLayoutVars>
      </dgm:prSet>
      <dgm:spPr/>
    </dgm:pt>
    <dgm:pt modelId="{26A74CAE-876D-40F3-84F5-8BFA3567B806}" type="pres">
      <dgm:prSet presAssocID="{8AF01E3A-3DAB-46E1-85AF-2A798900B5EF}" presName="compNode" presStyleCnt="0"/>
      <dgm:spPr/>
    </dgm:pt>
    <dgm:pt modelId="{6A1EB1DE-8EDB-487C-943D-A9062E3C46B5}" type="pres">
      <dgm:prSet presAssocID="{8AF01E3A-3DAB-46E1-85AF-2A798900B5EF}" presName="iconBgRect" presStyleLbl="bgShp" presStyleIdx="0" presStyleCnt="2"/>
      <dgm:spPr/>
    </dgm:pt>
    <dgm:pt modelId="{83A184F5-1EB3-438A-A50A-96414F6C2C5E}" type="pres">
      <dgm:prSet presAssocID="{8AF01E3A-3DAB-46E1-85AF-2A798900B5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1D7700-76D9-410D-B989-83D6DC638D79}" type="pres">
      <dgm:prSet presAssocID="{8AF01E3A-3DAB-46E1-85AF-2A798900B5EF}" presName="spaceRect" presStyleCnt="0"/>
      <dgm:spPr/>
    </dgm:pt>
    <dgm:pt modelId="{C6C33AAC-9D34-4177-B15B-71697124CB9B}" type="pres">
      <dgm:prSet presAssocID="{8AF01E3A-3DAB-46E1-85AF-2A798900B5EF}" presName="textRect" presStyleLbl="revTx" presStyleIdx="0" presStyleCnt="2">
        <dgm:presLayoutVars>
          <dgm:chMax val="1"/>
          <dgm:chPref val="1"/>
        </dgm:presLayoutVars>
      </dgm:prSet>
      <dgm:spPr/>
    </dgm:pt>
    <dgm:pt modelId="{DCA71267-7430-490D-8AB5-8A088CCDC51A}" type="pres">
      <dgm:prSet presAssocID="{D1A3CA0A-E09D-4A40-8C0C-15D31B64556F}" presName="sibTrans" presStyleLbl="sibTrans2D1" presStyleIdx="0" presStyleCnt="0"/>
      <dgm:spPr/>
    </dgm:pt>
    <dgm:pt modelId="{248BC453-63E6-4C2B-A3C6-4EC745D85D53}" type="pres">
      <dgm:prSet presAssocID="{0DAC3702-66C8-40B0-A58D-C110685759AA}" presName="compNode" presStyleCnt="0"/>
      <dgm:spPr/>
    </dgm:pt>
    <dgm:pt modelId="{2524ED25-2299-42C8-8091-D51B02B98A53}" type="pres">
      <dgm:prSet presAssocID="{0DAC3702-66C8-40B0-A58D-C110685759AA}" presName="iconBgRect" presStyleLbl="bgShp" presStyleIdx="1" presStyleCnt="2"/>
      <dgm:spPr/>
    </dgm:pt>
    <dgm:pt modelId="{D78644C7-46C7-4128-BCE8-271A54732BF7}" type="pres">
      <dgm:prSet presAssocID="{0DAC3702-66C8-40B0-A58D-C110685759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88F9D85-BD8B-469F-A9EE-80ADEB9B287C}" type="pres">
      <dgm:prSet presAssocID="{0DAC3702-66C8-40B0-A58D-C110685759AA}" presName="spaceRect" presStyleCnt="0"/>
      <dgm:spPr/>
    </dgm:pt>
    <dgm:pt modelId="{BD461128-052F-4515-84E5-9BC330F64F6B}" type="pres">
      <dgm:prSet presAssocID="{0DAC3702-66C8-40B0-A58D-C110685759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E31248-BF45-40A3-AFC6-B449EA6F40F3}" srcId="{99F9716F-8FED-4985-A87E-813BA3A3241B}" destId="{8AF01E3A-3DAB-46E1-85AF-2A798900B5EF}" srcOrd="0" destOrd="0" parTransId="{843F9BE0-D195-4A62-B34E-8738E10CD758}" sibTransId="{D1A3CA0A-E09D-4A40-8C0C-15D31B64556F}"/>
    <dgm:cxn modelId="{18E52450-92D4-4C7C-84BE-19977CBDDF07}" type="presOf" srcId="{99F9716F-8FED-4985-A87E-813BA3A3241B}" destId="{E6A7AB41-24F1-4CBD-9025-DCD52FF18DA1}" srcOrd="0" destOrd="0" presId="urn:microsoft.com/office/officeart/2018/2/layout/IconCircleList"/>
    <dgm:cxn modelId="{0FCD589C-F505-4956-9930-42AA2BA91A30}" type="presOf" srcId="{0DAC3702-66C8-40B0-A58D-C110685759AA}" destId="{BD461128-052F-4515-84E5-9BC330F64F6B}" srcOrd="0" destOrd="0" presId="urn:microsoft.com/office/officeart/2018/2/layout/IconCircleList"/>
    <dgm:cxn modelId="{A09CCBAB-BA74-46B7-95A8-646412465C23}" srcId="{99F9716F-8FED-4985-A87E-813BA3A3241B}" destId="{0DAC3702-66C8-40B0-A58D-C110685759AA}" srcOrd="1" destOrd="0" parTransId="{DF5A1A39-836C-48B4-80C6-143FA910F5E1}" sibTransId="{3566B630-4DC8-4E9B-B696-A81D8EBCC25D}"/>
    <dgm:cxn modelId="{D8A8F2CD-54EE-4F82-8EB0-E1D424D45D58}" type="presOf" srcId="{8AF01E3A-3DAB-46E1-85AF-2A798900B5EF}" destId="{C6C33AAC-9D34-4177-B15B-71697124CB9B}" srcOrd="0" destOrd="0" presId="urn:microsoft.com/office/officeart/2018/2/layout/IconCircleList"/>
    <dgm:cxn modelId="{9509CBEE-B9BD-4AD4-AB96-2B34E97E74E0}" type="presOf" srcId="{D1A3CA0A-E09D-4A40-8C0C-15D31B64556F}" destId="{DCA71267-7430-490D-8AB5-8A088CCDC51A}" srcOrd="0" destOrd="0" presId="urn:microsoft.com/office/officeart/2018/2/layout/IconCircleList"/>
    <dgm:cxn modelId="{5CED1078-1DC4-41EA-9D35-FF112B5182EB}" type="presParOf" srcId="{E6A7AB41-24F1-4CBD-9025-DCD52FF18DA1}" destId="{8076759E-F66E-4818-8FFE-9309DCC3BCBC}" srcOrd="0" destOrd="0" presId="urn:microsoft.com/office/officeart/2018/2/layout/IconCircleList"/>
    <dgm:cxn modelId="{3FA8D384-15F2-430D-BFFF-4E77AE86C5E3}" type="presParOf" srcId="{8076759E-F66E-4818-8FFE-9309DCC3BCBC}" destId="{26A74CAE-876D-40F3-84F5-8BFA3567B806}" srcOrd="0" destOrd="0" presId="urn:microsoft.com/office/officeart/2018/2/layout/IconCircleList"/>
    <dgm:cxn modelId="{109EBFD4-6DE1-4168-B49E-D7F9C52D292D}" type="presParOf" srcId="{26A74CAE-876D-40F3-84F5-8BFA3567B806}" destId="{6A1EB1DE-8EDB-487C-943D-A9062E3C46B5}" srcOrd="0" destOrd="0" presId="urn:microsoft.com/office/officeart/2018/2/layout/IconCircleList"/>
    <dgm:cxn modelId="{08CCBECD-7229-4E2E-BBD1-50B2678A8F6D}" type="presParOf" srcId="{26A74CAE-876D-40F3-84F5-8BFA3567B806}" destId="{83A184F5-1EB3-438A-A50A-96414F6C2C5E}" srcOrd="1" destOrd="0" presId="urn:microsoft.com/office/officeart/2018/2/layout/IconCircleList"/>
    <dgm:cxn modelId="{223964A9-086B-462B-B53E-68118E6940C0}" type="presParOf" srcId="{26A74CAE-876D-40F3-84F5-8BFA3567B806}" destId="{DF1D7700-76D9-410D-B989-83D6DC638D79}" srcOrd="2" destOrd="0" presId="urn:microsoft.com/office/officeart/2018/2/layout/IconCircleList"/>
    <dgm:cxn modelId="{16CE8DE1-3241-426A-9EFF-A9DE99592621}" type="presParOf" srcId="{26A74CAE-876D-40F3-84F5-8BFA3567B806}" destId="{C6C33AAC-9D34-4177-B15B-71697124CB9B}" srcOrd="3" destOrd="0" presId="urn:microsoft.com/office/officeart/2018/2/layout/IconCircleList"/>
    <dgm:cxn modelId="{A398383D-B1AA-40A0-8677-80A36711DACB}" type="presParOf" srcId="{8076759E-F66E-4818-8FFE-9309DCC3BCBC}" destId="{DCA71267-7430-490D-8AB5-8A088CCDC51A}" srcOrd="1" destOrd="0" presId="urn:microsoft.com/office/officeart/2018/2/layout/IconCircleList"/>
    <dgm:cxn modelId="{2EE5461A-6E74-4FF2-A196-7E2801D4386F}" type="presParOf" srcId="{8076759E-F66E-4818-8FFE-9309DCC3BCBC}" destId="{248BC453-63E6-4C2B-A3C6-4EC745D85D53}" srcOrd="2" destOrd="0" presId="urn:microsoft.com/office/officeart/2018/2/layout/IconCircleList"/>
    <dgm:cxn modelId="{03E30454-2F02-497E-A086-71D0F0C92E68}" type="presParOf" srcId="{248BC453-63E6-4C2B-A3C6-4EC745D85D53}" destId="{2524ED25-2299-42C8-8091-D51B02B98A53}" srcOrd="0" destOrd="0" presId="urn:microsoft.com/office/officeart/2018/2/layout/IconCircleList"/>
    <dgm:cxn modelId="{2532F989-4AB7-46D0-8E31-6A4CD72937F0}" type="presParOf" srcId="{248BC453-63E6-4C2B-A3C6-4EC745D85D53}" destId="{D78644C7-46C7-4128-BCE8-271A54732BF7}" srcOrd="1" destOrd="0" presId="urn:microsoft.com/office/officeart/2018/2/layout/IconCircleList"/>
    <dgm:cxn modelId="{42324B4B-4C14-4C74-9066-80DB0334ECF2}" type="presParOf" srcId="{248BC453-63E6-4C2B-A3C6-4EC745D85D53}" destId="{988F9D85-BD8B-469F-A9EE-80ADEB9B287C}" srcOrd="2" destOrd="0" presId="urn:microsoft.com/office/officeart/2018/2/layout/IconCircleList"/>
    <dgm:cxn modelId="{9C098380-0668-4B8F-9318-79CC37FCB0C4}" type="presParOf" srcId="{248BC453-63E6-4C2B-A3C6-4EC745D85D53}" destId="{BD461128-052F-4515-84E5-9BC330F64F6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521188-2173-40B1-8FEC-7FEE7DBE14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FC2088-DBE6-4EB5-ADF3-08342E440F1F}">
      <dgm:prSet/>
      <dgm:spPr/>
      <dgm:t>
        <a:bodyPr/>
        <a:lstStyle/>
        <a:p>
          <a:r>
            <a:rPr lang="en-US"/>
            <a:t>Determining whether a model of system meets a specification</a:t>
          </a:r>
        </a:p>
      </dgm:t>
    </dgm:pt>
    <dgm:pt modelId="{9E850552-C3DC-4F6D-A070-9E1706A55FE5}" type="parTrans" cxnId="{66865CAA-4734-4A83-A817-0985693206E0}">
      <dgm:prSet/>
      <dgm:spPr/>
      <dgm:t>
        <a:bodyPr/>
        <a:lstStyle/>
        <a:p>
          <a:endParaRPr lang="en-US"/>
        </a:p>
      </dgm:t>
    </dgm:pt>
    <dgm:pt modelId="{D5EDBCD9-1C45-4C24-99B8-C9C516C58EC4}" type="sibTrans" cxnId="{66865CAA-4734-4A83-A817-0985693206E0}">
      <dgm:prSet/>
      <dgm:spPr/>
      <dgm:t>
        <a:bodyPr/>
        <a:lstStyle/>
        <a:p>
          <a:endParaRPr lang="en-US"/>
        </a:p>
      </dgm:t>
    </dgm:pt>
    <dgm:pt modelId="{6F6BD1BE-D8E6-47DD-949D-93D931A81D76}">
      <dgm:prSet/>
      <dgm:spPr/>
      <dgm:t>
        <a:bodyPr/>
        <a:lstStyle/>
        <a:p>
          <a:r>
            <a:rPr lang="en-US"/>
            <a:t>Typically, exhaustive search of all states (prone to state explosion)</a:t>
          </a:r>
        </a:p>
      </dgm:t>
    </dgm:pt>
    <dgm:pt modelId="{3B3F722D-956C-43DF-82F3-74B670BC9C5C}" type="parTrans" cxnId="{78744FBA-9D70-4EE9-B0BC-42C3E9D0FB4B}">
      <dgm:prSet/>
      <dgm:spPr/>
      <dgm:t>
        <a:bodyPr/>
        <a:lstStyle/>
        <a:p>
          <a:endParaRPr lang="en-US"/>
        </a:p>
      </dgm:t>
    </dgm:pt>
    <dgm:pt modelId="{5D294FAC-6CAD-46AA-9B33-0835CAA36464}" type="sibTrans" cxnId="{78744FBA-9D70-4EE9-B0BC-42C3E9D0FB4B}">
      <dgm:prSet/>
      <dgm:spPr/>
      <dgm:t>
        <a:bodyPr/>
        <a:lstStyle/>
        <a:p>
          <a:endParaRPr lang="en-US"/>
        </a:p>
      </dgm:t>
    </dgm:pt>
    <dgm:pt modelId="{32513BE6-D2CA-4BAD-BF38-6ACAED1F3F16}">
      <dgm:prSet/>
      <dgm:spPr/>
      <dgm:t>
        <a:bodyPr/>
        <a:lstStyle/>
        <a:p>
          <a:r>
            <a:rPr lang="en-US"/>
            <a:t>Modern model checkers include </a:t>
          </a:r>
          <a:r>
            <a:rPr lang="en-US" b="1"/>
            <a:t>Spin</a:t>
          </a:r>
          <a:r>
            <a:rPr lang="en-US"/>
            <a:t>, PRISM, BLAST…</a:t>
          </a:r>
        </a:p>
      </dgm:t>
    </dgm:pt>
    <dgm:pt modelId="{C2421686-9AA0-4AD3-8FC9-063A443C6850}" type="parTrans" cxnId="{8839366A-983E-4C89-B712-0ED0C8D222BF}">
      <dgm:prSet/>
      <dgm:spPr/>
      <dgm:t>
        <a:bodyPr/>
        <a:lstStyle/>
        <a:p>
          <a:endParaRPr lang="en-US"/>
        </a:p>
      </dgm:t>
    </dgm:pt>
    <dgm:pt modelId="{5EBFB96A-19D4-4919-BC4C-09DA1F910A86}" type="sibTrans" cxnId="{8839366A-983E-4C89-B712-0ED0C8D222BF}">
      <dgm:prSet/>
      <dgm:spPr/>
      <dgm:t>
        <a:bodyPr/>
        <a:lstStyle/>
        <a:p>
          <a:endParaRPr lang="en-US"/>
        </a:p>
      </dgm:t>
    </dgm:pt>
    <dgm:pt modelId="{77F3192A-5F2C-4E07-929A-7EDCBD3E82C2}" type="pres">
      <dgm:prSet presAssocID="{E3521188-2173-40B1-8FEC-7FEE7DBE14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4769DB-3A79-432C-B853-0E901D7E13DB}" type="pres">
      <dgm:prSet presAssocID="{3CFC2088-DBE6-4EB5-ADF3-08342E440F1F}" presName="hierRoot1" presStyleCnt="0"/>
      <dgm:spPr/>
    </dgm:pt>
    <dgm:pt modelId="{4D27EB38-B516-452A-AE9B-A8E353C37143}" type="pres">
      <dgm:prSet presAssocID="{3CFC2088-DBE6-4EB5-ADF3-08342E440F1F}" presName="composite" presStyleCnt="0"/>
      <dgm:spPr/>
    </dgm:pt>
    <dgm:pt modelId="{26B8CF50-937A-4AFF-A159-CF7471171AFF}" type="pres">
      <dgm:prSet presAssocID="{3CFC2088-DBE6-4EB5-ADF3-08342E440F1F}" presName="background" presStyleLbl="node0" presStyleIdx="0" presStyleCnt="3"/>
      <dgm:spPr/>
    </dgm:pt>
    <dgm:pt modelId="{6046EF80-5CF7-47AA-B87E-56572625D45A}" type="pres">
      <dgm:prSet presAssocID="{3CFC2088-DBE6-4EB5-ADF3-08342E440F1F}" presName="text" presStyleLbl="fgAcc0" presStyleIdx="0" presStyleCnt="3">
        <dgm:presLayoutVars>
          <dgm:chPref val="3"/>
        </dgm:presLayoutVars>
      </dgm:prSet>
      <dgm:spPr/>
    </dgm:pt>
    <dgm:pt modelId="{226F3446-65BE-4BE6-9532-74D95F0A187D}" type="pres">
      <dgm:prSet presAssocID="{3CFC2088-DBE6-4EB5-ADF3-08342E440F1F}" presName="hierChild2" presStyleCnt="0"/>
      <dgm:spPr/>
    </dgm:pt>
    <dgm:pt modelId="{1337B383-9282-4605-9EE8-3D8A13B74CDC}" type="pres">
      <dgm:prSet presAssocID="{6F6BD1BE-D8E6-47DD-949D-93D931A81D76}" presName="hierRoot1" presStyleCnt="0"/>
      <dgm:spPr/>
    </dgm:pt>
    <dgm:pt modelId="{5BDE99F7-DC1C-43DD-9D03-F616C2B141C6}" type="pres">
      <dgm:prSet presAssocID="{6F6BD1BE-D8E6-47DD-949D-93D931A81D76}" presName="composite" presStyleCnt="0"/>
      <dgm:spPr/>
    </dgm:pt>
    <dgm:pt modelId="{E8F853B6-6960-4FD2-8CBB-34D07AA56790}" type="pres">
      <dgm:prSet presAssocID="{6F6BD1BE-D8E6-47DD-949D-93D931A81D76}" presName="background" presStyleLbl="node0" presStyleIdx="1" presStyleCnt="3"/>
      <dgm:spPr/>
    </dgm:pt>
    <dgm:pt modelId="{5F7E57E3-0536-4AE3-B6FD-67BD6895FC48}" type="pres">
      <dgm:prSet presAssocID="{6F6BD1BE-D8E6-47DD-949D-93D931A81D76}" presName="text" presStyleLbl="fgAcc0" presStyleIdx="1" presStyleCnt="3">
        <dgm:presLayoutVars>
          <dgm:chPref val="3"/>
        </dgm:presLayoutVars>
      </dgm:prSet>
      <dgm:spPr/>
    </dgm:pt>
    <dgm:pt modelId="{CB93E490-DB60-4E12-AF95-0F8F649549F3}" type="pres">
      <dgm:prSet presAssocID="{6F6BD1BE-D8E6-47DD-949D-93D931A81D76}" presName="hierChild2" presStyleCnt="0"/>
      <dgm:spPr/>
    </dgm:pt>
    <dgm:pt modelId="{29321AB0-0DEF-42D1-884D-43EDE743D9BC}" type="pres">
      <dgm:prSet presAssocID="{32513BE6-D2CA-4BAD-BF38-6ACAED1F3F16}" presName="hierRoot1" presStyleCnt="0"/>
      <dgm:spPr/>
    </dgm:pt>
    <dgm:pt modelId="{BD507417-AB3D-40F8-B33F-ADA6B7D0A971}" type="pres">
      <dgm:prSet presAssocID="{32513BE6-D2CA-4BAD-BF38-6ACAED1F3F16}" presName="composite" presStyleCnt="0"/>
      <dgm:spPr/>
    </dgm:pt>
    <dgm:pt modelId="{281CFECE-B0B8-4178-ABD8-C8F5F9873C71}" type="pres">
      <dgm:prSet presAssocID="{32513BE6-D2CA-4BAD-BF38-6ACAED1F3F16}" presName="background" presStyleLbl="node0" presStyleIdx="2" presStyleCnt="3"/>
      <dgm:spPr/>
    </dgm:pt>
    <dgm:pt modelId="{FD02B15C-6F03-4F45-A27B-DF79C435F07C}" type="pres">
      <dgm:prSet presAssocID="{32513BE6-D2CA-4BAD-BF38-6ACAED1F3F16}" presName="text" presStyleLbl="fgAcc0" presStyleIdx="2" presStyleCnt="3">
        <dgm:presLayoutVars>
          <dgm:chPref val="3"/>
        </dgm:presLayoutVars>
      </dgm:prSet>
      <dgm:spPr/>
    </dgm:pt>
    <dgm:pt modelId="{438720A5-34C5-4A12-A6CB-70B40CDCEC3C}" type="pres">
      <dgm:prSet presAssocID="{32513BE6-D2CA-4BAD-BF38-6ACAED1F3F16}" presName="hierChild2" presStyleCnt="0"/>
      <dgm:spPr/>
    </dgm:pt>
  </dgm:ptLst>
  <dgm:cxnLst>
    <dgm:cxn modelId="{99263414-1236-4FF7-8FEC-B04D201D2D2D}" type="presOf" srcId="{32513BE6-D2CA-4BAD-BF38-6ACAED1F3F16}" destId="{FD02B15C-6F03-4F45-A27B-DF79C435F07C}" srcOrd="0" destOrd="0" presId="urn:microsoft.com/office/officeart/2005/8/layout/hierarchy1"/>
    <dgm:cxn modelId="{CAEEAA2F-2E84-4FA0-A877-F681C77BC4DB}" type="presOf" srcId="{E3521188-2173-40B1-8FEC-7FEE7DBE142F}" destId="{77F3192A-5F2C-4E07-929A-7EDCBD3E82C2}" srcOrd="0" destOrd="0" presId="urn:microsoft.com/office/officeart/2005/8/layout/hierarchy1"/>
    <dgm:cxn modelId="{04A1F263-B642-4A9A-A8B2-A635FEFA488D}" type="presOf" srcId="{6F6BD1BE-D8E6-47DD-949D-93D931A81D76}" destId="{5F7E57E3-0536-4AE3-B6FD-67BD6895FC48}" srcOrd="0" destOrd="0" presId="urn:microsoft.com/office/officeart/2005/8/layout/hierarchy1"/>
    <dgm:cxn modelId="{8839366A-983E-4C89-B712-0ED0C8D222BF}" srcId="{E3521188-2173-40B1-8FEC-7FEE7DBE142F}" destId="{32513BE6-D2CA-4BAD-BF38-6ACAED1F3F16}" srcOrd="2" destOrd="0" parTransId="{C2421686-9AA0-4AD3-8FC9-063A443C6850}" sibTransId="{5EBFB96A-19D4-4919-BC4C-09DA1F910A86}"/>
    <dgm:cxn modelId="{66865CAA-4734-4A83-A817-0985693206E0}" srcId="{E3521188-2173-40B1-8FEC-7FEE7DBE142F}" destId="{3CFC2088-DBE6-4EB5-ADF3-08342E440F1F}" srcOrd="0" destOrd="0" parTransId="{9E850552-C3DC-4F6D-A070-9E1706A55FE5}" sibTransId="{D5EDBCD9-1C45-4C24-99B8-C9C516C58EC4}"/>
    <dgm:cxn modelId="{78744FBA-9D70-4EE9-B0BC-42C3E9D0FB4B}" srcId="{E3521188-2173-40B1-8FEC-7FEE7DBE142F}" destId="{6F6BD1BE-D8E6-47DD-949D-93D931A81D76}" srcOrd="1" destOrd="0" parTransId="{3B3F722D-956C-43DF-82F3-74B670BC9C5C}" sibTransId="{5D294FAC-6CAD-46AA-9B33-0835CAA36464}"/>
    <dgm:cxn modelId="{E270B5E1-A2FA-43D9-B098-FCF355E0C397}" type="presOf" srcId="{3CFC2088-DBE6-4EB5-ADF3-08342E440F1F}" destId="{6046EF80-5CF7-47AA-B87E-56572625D45A}" srcOrd="0" destOrd="0" presId="urn:microsoft.com/office/officeart/2005/8/layout/hierarchy1"/>
    <dgm:cxn modelId="{B8590B1C-9153-4873-822B-045033802671}" type="presParOf" srcId="{77F3192A-5F2C-4E07-929A-7EDCBD3E82C2}" destId="{E44769DB-3A79-432C-B853-0E901D7E13DB}" srcOrd="0" destOrd="0" presId="urn:microsoft.com/office/officeart/2005/8/layout/hierarchy1"/>
    <dgm:cxn modelId="{BD439FB9-8BF9-4548-B5B5-EB98F6765FB6}" type="presParOf" srcId="{E44769DB-3A79-432C-B853-0E901D7E13DB}" destId="{4D27EB38-B516-452A-AE9B-A8E353C37143}" srcOrd="0" destOrd="0" presId="urn:microsoft.com/office/officeart/2005/8/layout/hierarchy1"/>
    <dgm:cxn modelId="{B76FDEEE-89ED-400D-8128-0BBABD46D5BC}" type="presParOf" srcId="{4D27EB38-B516-452A-AE9B-A8E353C37143}" destId="{26B8CF50-937A-4AFF-A159-CF7471171AFF}" srcOrd="0" destOrd="0" presId="urn:microsoft.com/office/officeart/2005/8/layout/hierarchy1"/>
    <dgm:cxn modelId="{A9CC17C4-7BE0-4E7D-A416-58DEC493BE57}" type="presParOf" srcId="{4D27EB38-B516-452A-AE9B-A8E353C37143}" destId="{6046EF80-5CF7-47AA-B87E-56572625D45A}" srcOrd="1" destOrd="0" presId="urn:microsoft.com/office/officeart/2005/8/layout/hierarchy1"/>
    <dgm:cxn modelId="{FFB907F9-1605-4B55-A75E-8A1483D5BC66}" type="presParOf" srcId="{E44769DB-3A79-432C-B853-0E901D7E13DB}" destId="{226F3446-65BE-4BE6-9532-74D95F0A187D}" srcOrd="1" destOrd="0" presId="urn:microsoft.com/office/officeart/2005/8/layout/hierarchy1"/>
    <dgm:cxn modelId="{44EB829A-C3DE-4457-A9E3-16761A836381}" type="presParOf" srcId="{77F3192A-5F2C-4E07-929A-7EDCBD3E82C2}" destId="{1337B383-9282-4605-9EE8-3D8A13B74CDC}" srcOrd="1" destOrd="0" presId="urn:microsoft.com/office/officeart/2005/8/layout/hierarchy1"/>
    <dgm:cxn modelId="{62152D8F-2AC1-4FAC-BBE0-D03B6146CC9E}" type="presParOf" srcId="{1337B383-9282-4605-9EE8-3D8A13B74CDC}" destId="{5BDE99F7-DC1C-43DD-9D03-F616C2B141C6}" srcOrd="0" destOrd="0" presId="urn:microsoft.com/office/officeart/2005/8/layout/hierarchy1"/>
    <dgm:cxn modelId="{D97B95A0-BB2D-42AA-B50F-02C4D27C99DA}" type="presParOf" srcId="{5BDE99F7-DC1C-43DD-9D03-F616C2B141C6}" destId="{E8F853B6-6960-4FD2-8CBB-34D07AA56790}" srcOrd="0" destOrd="0" presId="urn:microsoft.com/office/officeart/2005/8/layout/hierarchy1"/>
    <dgm:cxn modelId="{DA8B1F4D-7EBA-4147-91B9-45C3F14FF334}" type="presParOf" srcId="{5BDE99F7-DC1C-43DD-9D03-F616C2B141C6}" destId="{5F7E57E3-0536-4AE3-B6FD-67BD6895FC48}" srcOrd="1" destOrd="0" presId="urn:microsoft.com/office/officeart/2005/8/layout/hierarchy1"/>
    <dgm:cxn modelId="{770F436B-CDE0-4602-A6B2-88EC81D0D3E1}" type="presParOf" srcId="{1337B383-9282-4605-9EE8-3D8A13B74CDC}" destId="{CB93E490-DB60-4E12-AF95-0F8F649549F3}" srcOrd="1" destOrd="0" presId="urn:microsoft.com/office/officeart/2005/8/layout/hierarchy1"/>
    <dgm:cxn modelId="{F35EA989-1B08-4785-82E6-3D5706F89916}" type="presParOf" srcId="{77F3192A-5F2C-4E07-929A-7EDCBD3E82C2}" destId="{29321AB0-0DEF-42D1-884D-43EDE743D9BC}" srcOrd="2" destOrd="0" presId="urn:microsoft.com/office/officeart/2005/8/layout/hierarchy1"/>
    <dgm:cxn modelId="{B29C2B1E-5CDF-40D4-A4DD-F4753316A1B3}" type="presParOf" srcId="{29321AB0-0DEF-42D1-884D-43EDE743D9BC}" destId="{BD507417-AB3D-40F8-B33F-ADA6B7D0A971}" srcOrd="0" destOrd="0" presId="urn:microsoft.com/office/officeart/2005/8/layout/hierarchy1"/>
    <dgm:cxn modelId="{A2C0027F-44AC-45C0-88B1-259456CBC326}" type="presParOf" srcId="{BD507417-AB3D-40F8-B33F-ADA6B7D0A971}" destId="{281CFECE-B0B8-4178-ABD8-C8F5F9873C71}" srcOrd="0" destOrd="0" presId="urn:microsoft.com/office/officeart/2005/8/layout/hierarchy1"/>
    <dgm:cxn modelId="{BF4AA553-9E25-440D-8ABA-D7452FD17F31}" type="presParOf" srcId="{BD507417-AB3D-40F8-B33F-ADA6B7D0A971}" destId="{FD02B15C-6F03-4F45-A27B-DF79C435F07C}" srcOrd="1" destOrd="0" presId="urn:microsoft.com/office/officeart/2005/8/layout/hierarchy1"/>
    <dgm:cxn modelId="{9CE0D0DD-6FB8-4C10-92D6-0CD47F5F7453}" type="presParOf" srcId="{29321AB0-0DEF-42D1-884D-43EDE743D9BC}" destId="{438720A5-34C5-4A12-A6CB-70B40CDCEC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9A906D-DFC6-4B8E-BBAC-E3E2D9E0A6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9F83AD-32FE-4974-B9F2-F3DF749E14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rise in cloud-based clusters</a:t>
          </a:r>
        </a:p>
      </dgm:t>
    </dgm:pt>
    <dgm:pt modelId="{E543B360-4659-4AF9-8681-11773139B377}" type="parTrans" cxnId="{C4C1E6DE-D7F2-44F6-84FE-F42FEE4B5645}">
      <dgm:prSet/>
      <dgm:spPr/>
      <dgm:t>
        <a:bodyPr/>
        <a:lstStyle/>
        <a:p>
          <a:endParaRPr lang="en-US"/>
        </a:p>
      </dgm:t>
    </dgm:pt>
    <dgm:pt modelId="{DE55C88E-1914-4979-A1E3-5BF59C04038E}" type="sibTrans" cxnId="{C4C1E6DE-D7F2-44F6-84FE-F42FEE4B5645}">
      <dgm:prSet/>
      <dgm:spPr/>
      <dgm:t>
        <a:bodyPr/>
        <a:lstStyle/>
        <a:p>
          <a:endParaRPr lang="en-US"/>
        </a:p>
      </dgm:t>
    </dgm:pt>
    <dgm:pt modelId="{4C084B89-9776-49E3-834E-FF9D6C003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Distributed systems are hard to reason about</a:t>
          </a:r>
        </a:p>
      </dgm:t>
    </dgm:pt>
    <dgm:pt modelId="{CB934875-159D-44A6-9897-EBFD9BCA9169}" type="parTrans" cxnId="{EFB6DE09-D8A8-4004-B734-E6C056EFD823}">
      <dgm:prSet/>
      <dgm:spPr/>
      <dgm:t>
        <a:bodyPr/>
        <a:lstStyle/>
        <a:p>
          <a:endParaRPr lang="en-US"/>
        </a:p>
      </dgm:t>
    </dgm:pt>
    <dgm:pt modelId="{B6F1BCD6-A319-4A44-BE6C-D759732C4358}" type="sibTrans" cxnId="{EFB6DE09-D8A8-4004-B734-E6C056EFD823}">
      <dgm:prSet/>
      <dgm:spPr/>
      <dgm:t>
        <a:bodyPr/>
        <a:lstStyle/>
        <a:p>
          <a:endParaRPr lang="en-US"/>
        </a:p>
      </dgm:t>
    </dgm:pt>
    <dgm:pt modelId="{6EB0DD95-8E2F-440D-83D0-2F436F753D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Message-passing systems are a common implementation of IPC </a:t>
          </a:r>
        </a:p>
      </dgm:t>
    </dgm:pt>
    <dgm:pt modelId="{CEBD1DA8-9444-4A99-8090-01F107D27707}" type="parTrans" cxnId="{0738A847-6777-45A8-90E8-C159427D5F47}">
      <dgm:prSet/>
      <dgm:spPr/>
      <dgm:t>
        <a:bodyPr/>
        <a:lstStyle/>
        <a:p>
          <a:endParaRPr lang="en-US"/>
        </a:p>
      </dgm:t>
    </dgm:pt>
    <dgm:pt modelId="{6997AA16-0F81-4CF7-9E2B-7F2BD47DB8DC}" type="sibTrans" cxnId="{0738A847-6777-45A8-90E8-C159427D5F47}">
      <dgm:prSet/>
      <dgm:spPr/>
      <dgm:t>
        <a:bodyPr/>
        <a:lstStyle/>
        <a:p>
          <a:endParaRPr lang="en-US"/>
        </a:p>
      </dgm:t>
    </dgm:pt>
    <dgm:pt modelId="{321C9D33-B3F6-4915-83D2-CC21D97A54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Lots of research into the verification of sequential / shared-memory solutions</a:t>
          </a:r>
        </a:p>
      </dgm:t>
    </dgm:pt>
    <dgm:pt modelId="{682EE513-36E4-4BEC-BC65-F5D29598A85C}" type="parTrans" cxnId="{40447A47-F06D-44B2-AA4E-D39BDCAD4E2C}">
      <dgm:prSet/>
      <dgm:spPr/>
      <dgm:t>
        <a:bodyPr/>
        <a:lstStyle/>
        <a:p>
          <a:endParaRPr lang="en-US"/>
        </a:p>
      </dgm:t>
    </dgm:pt>
    <dgm:pt modelId="{2EC9B70D-03CB-4190-B56A-F77DFBA332DA}" type="sibTrans" cxnId="{40447A47-F06D-44B2-AA4E-D39BDCAD4E2C}">
      <dgm:prSet/>
      <dgm:spPr/>
      <dgm:t>
        <a:bodyPr/>
        <a:lstStyle/>
        <a:p>
          <a:endParaRPr lang="en-US"/>
        </a:p>
      </dgm:t>
    </dgm:pt>
    <dgm:pt modelId="{24A9D226-AFBE-45B3-B163-E146820E2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Lacking research into verification tooling for message passing for actor-based systems</a:t>
          </a:r>
        </a:p>
      </dgm:t>
    </dgm:pt>
    <dgm:pt modelId="{67C707CD-F1DD-4BF7-BFA2-48148B9B8F2D}" type="parTrans" cxnId="{E7CD20FE-A022-4020-AEC7-6E1924B9CC45}">
      <dgm:prSet/>
      <dgm:spPr/>
      <dgm:t>
        <a:bodyPr/>
        <a:lstStyle/>
        <a:p>
          <a:endParaRPr lang="en-US"/>
        </a:p>
      </dgm:t>
    </dgm:pt>
    <dgm:pt modelId="{6DF8D042-0FE9-4204-8423-6002CE4AC5B2}" type="sibTrans" cxnId="{E7CD20FE-A022-4020-AEC7-6E1924B9CC45}">
      <dgm:prSet/>
      <dgm:spPr/>
      <dgm:t>
        <a:bodyPr/>
        <a:lstStyle/>
        <a:p>
          <a:endParaRPr lang="en-US"/>
        </a:p>
      </dgm:t>
    </dgm:pt>
    <dgm:pt modelId="{B215058C-D79D-49FE-BDC6-C8DA4DA2F08D}" type="pres">
      <dgm:prSet presAssocID="{D99A906D-DFC6-4B8E-BBAC-E3E2D9E0A65A}" presName="root" presStyleCnt="0">
        <dgm:presLayoutVars>
          <dgm:dir/>
          <dgm:resizeHandles val="exact"/>
        </dgm:presLayoutVars>
      </dgm:prSet>
      <dgm:spPr/>
    </dgm:pt>
    <dgm:pt modelId="{C954E639-D4F1-4F03-8E72-3BE2B30DD809}" type="pres">
      <dgm:prSet presAssocID="{C99F83AD-32FE-4974-B9F2-F3DF749E1427}" presName="compNode" presStyleCnt="0"/>
      <dgm:spPr/>
    </dgm:pt>
    <dgm:pt modelId="{08ADCC0B-DC19-44F1-86C2-8EE461605443}" type="pres">
      <dgm:prSet presAssocID="{C99F83AD-32FE-4974-B9F2-F3DF749E1427}" presName="bgRect" presStyleLbl="bgShp" presStyleIdx="0" presStyleCnt="5"/>
      <dgm:spPr/>
    </dgm:pt>
    <dgm:pt modelId="{586F54C8-624A-4A68-AAEF-9BCF696A163F}" type="pres">
      <dgm:prSet presAssocID="{C99F83AD-32FE-4974-B9F2-F3DF749E14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3B7A35C-49E8-4ACD-898A-DE24DF16641D}" type="pres">
      <dgm:prSet presAssocID="{C99F83AD-32FE-4974-B9F2-F3DF749E1427}" presName="spaceRect" presStyleCnt="0"/>
      <dgm:spPr/>
    </dgm:pt>
    <dgm:pt modelId="{0D1E7AD2-6966-4CB4-BBC2-C28B7D29F0F8}" type="pres">
      <dgm:prSet presAssocID="{C99F83AD-32FE-4974-B9F2-F3DF749E1427}" presName="parTx" presStyleLbl="revTx" presStyleIdx="0" presStyleCnt="5">
        <dgm:presLayoutVars>
          <dgm:chMax val="0"/>
          <dgm:chPref val="0"/>
        </dgm:presLayoutVars>
      </dgm:prSet>
      <dgm:spPr/>
    </dgm:pt>
    <dgm:pt modelId="{497C0EF8-B75A-45FA-A1F1-46ECF13F35B2}" type="pres">
      <dgm:prSet presAssocID="{DE55C88E-1914-4979-A1E3-5BF59C04038E}" presName="sibTrans" presStyleCnt="0"/>
      <dgm:spPr/>
    </dgm:pt>
    <dgm:pt modelId="{782C80E4-A83F-4597-991D-04AABBAF09C9}" type="pres">
      <dgm:prSet presAssocID="{4C084B89-9776-49E3-834E-FF9D6C003593}" presName="compNode" presStyleCnt="0"/>
      <dgm:spPr/>
    </dgm:pt>
    <dgm:pt modelId="{09A2E349-197A-4D4C-9C46-9B6DBF11ADB5}" type="pres">
      <dgm:prSet presAssocID="{4C084B89-9776-49E3-834E-FF9D6C003593}" presName="bgRect" presStyleLbl="bgShp" presStyleIdx="1" presStyleCnt="5"/>
      <dgm:spPr/>
    </dgm:pt>
    <dgm:pt modelId="{A7CFA7A5-08BA-45C1-860C-E87D4963858F}" type="pres">
      <dgm:prSet presAssocID="{4C084B89-9776-49E3-834E-FF9D6C0035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C384066-E28F-4074-804F-5AD09CF8DF42}" type="pres">
      <dgm:prSet presAssocID="{4C084B89-9776-49E3-834E-FF9D6C003593}" presName="spaceRect" presStyleCnt="0"/>
      <dgm:spPr/>
    </dgm:pt>
    <dgm:pt modelId="{154D53D8-33D1-4AC5-B8D4-C4B859DF668C}" type="pres">
      <dgm:prSet presAssocID="{4C084B89-9776-49E3-834E-FF9D6C003593}" presName="parTx" presStyleLbl="revTx" presStyleIdx="1" presStyleCnt="5">
        <dgm:presLayoutVars>
          <dgm:chMax val="0"/>
          <dgm:chPref val="0"/>
        </dgm:presLayoutVars>
      </dgm:prSet>
      <dgm:spPr/>
    </dgm:pt>
    <dgm:pt modelId="{07802C29-F61E-4E59-B822-6746B9CFBB4A}" type="pres">
      <dgm:prSet presAssocID="{B6F1BCD6-A319-4A44-BE6C-D759732C4358}" presName="sibTrans" presStyleCnt="0"/>
      <dgm:spPr/>
    </dgm:pt>
    <dgm:pt modelId="{7BB45D61-D816-4140-829D-10019BA0CED3}" type="pres">
      <dgm:prSet presAssocID="{6EB0DD95-8E2F-440D-83D0-2F436F753DB5}" presName="compNode" presStyleCnt="0"/>
      <dgm:spPr/>
    </dgm:pt>
    <dgm:pt modelId="{E6A29EA3-E4C8-42D6-9071-9821DB2D506B}" type="pres">
      <dgm:prSet presAssocID="{6EB0DD95-8E2F-440D-83D0-2F436F753DB5}" presName="bgRect" presStyleLbl="bgShp" presStyleIdx="2" presStyleCnt="5"/>
      <dgm:spPr/>
    </dgm:pt>
    <dgm:pt modelId="{A578AC74-F9DA-4596-8C30-6E7767498E25}" type="pres">
      <dgm:prSet presAssocID="{6EB0DD95-8E2F-440D-83D0-2F436F753DB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6E6F7A0-0792-450C-91C8-E375E8A4FB0A}" type="pres">
      <dgm:prSet presAssocID="{6EB0DD95-8E2F-440D-83D0-2F436F753DB5}" presName="spaceRect" presStyleCnt="0"/>
      <dgm:spPr/>
    </dgm:pt>
    <dgm:pt modelId="{3D59910D-6FC2-46FB-B567-96B0EFAF4B3C}" type="pres">
      <dgm:prSet presAssocID="{6EB0DD95-8E2F-440D-83D0-2F436F753DB5}" presName="parTx" presStyleLbl="revTx" presStyleIdx="2" presStyleCnt="5">
        <dgm:presLayoutVars>
          <dgm:chMax val="0"/>
          <dgm:chPref val="0"/>
        </dgm:presLayoutVars>
      </dgm:prSet>
      <dgm:spPr/>
    </dgm:pt>
    <dgm:pt modelId="{168E9381-51E5-4626-859A-48BABED55F80}" type="pres">
      <dgm:prSet presAssocID="{6997AA16-0F81-4CF7-9E2B-7F2BD47DB8DC}" presName="sibTrans" presStyleCnt="0"/>
      <dgm:spPr/>
    </dgm:pt>
    <dgm:pt modelId="{3C2512D3-95C7-4962-8705-01CFD32CDAC2}" type="pres">
      <dgm:prSet presAssocID="{321C9D33-B3F6-4915-83D2-CC21D97A54A6}" presName="compNode" presStyleCnt="0"/>
      <dgm:spPr/>
    </dgm:pt>
    <dgm:pt modelId="{C14221F3-292F-446F-8B02-A572E81EA191}" type="pres">
      <dgm:prSet presAssocID="{321C9D33-B3F6-4915-83D2-CC21D97A54A6}" presName="bgRect" presStyleLbl="bgShp" presStyleIdx="3" presStyleCnt="5"/>
      <dgm:spPr/>
    </dgm:pt>
    <dgm:pt modelId="{3D74CA2E-6D3D-4632-ADFE-485F45E07983}" type="pres">
      <dgm:prSet presAssocID="{321C9D33-B3F6-4915-83D2-CC21D97A54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EC7883D-AAA0-4CB7-A75D-2943ACC133C2}" type="pres">
      <dgm:prSet presAssocID="{321C9D33-B3F6-4915-83D2-CC21D97A54A6}" presName="spaceRect" presStyleCnt="0"/>
      <dgm:spPr/>
    </dgm:pt>
    <dgm:pt modelId="{0499D7D8-2B55-482A-B6C6-642C4F0E3851}" type="pres">
      <dgm:prSet presAssocID="{321C9D33-B3F6-4915-83D2-CC21D97A54A6}" presName="parTx" presStyleLbl="revTx" presStyleIdx="3" presStyleCnt="5">
        <dgm:presLayoutVars>
          <dgm:chMax val="0"/>
          <dgm:chPref val="0"/>
        </dgm:presLayoutVars>
      </dgm:prSet>
      <dgm:spPr/>
    </dgm:pt>
    <dgm:pt modelId="{FC9FD60F-05FB-487D-8F9C-0C11445305BD}" type="pres">
      <dgm:prSet presAssocID="{2EC9B70D-03CB-4190-B56A-F77DFBA332DA}" presName="sibTrans" presStyleCnt="0"/>
      <dgm:spPr/>
    </dgm:pt>
    <dgm:pt modelId="{87EA5D2C-E2E3-4434-B6FE-F10F363D6067}" type="pres">
      <dgm:prSet presAssocID="{24A9D226-AFBE-45B3-B163-E146820E24C6}" presName="compNode" presStyleCnt="0"/>
      <dgm:spPr/>
    </dgm:pt>
    <dgm:pt modelId="{663E969B-3905-4859-AD78-34AE77A6D477}" type="pres">
      <dgm:prSet presAssocID="{24A9D226-AFBE-45B3-B163-E146820E24C6}" presName="bgRect" presStyleLbl="bgShp" presStyleIdx="4" presStyleCnt="5"/>
      <dgm:spPr/>
    </dgm:pt>
    <dgm:pt modelId="{B6F724E9-5BE3-47BD-928C-9813FE1D7765}" type="pres">
      <dgm:prSet presAssocID="{24A9D226-AFBE-45B3-B163-E146820E24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72550AC-543C-45C9-B4F6-D74CFE316834}" type="pres">
      <dgm:prSet presAssocID="{24A9D226-AFBE-45B3-B163-E146820E24C6}" presName="spaceRect" presStyleCnt="0"/>
      <dgm:spPr/>
    </dgm:pt>
    <dgm:pt modelId="{1646FB37-843F-4987-AAAE-C4C6A46B5748}" type="pres">
      <dgm:prSet presAssocID="{24A9D226-AFBE-45B3-B163-E146820E24C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FB6DE09-D8A8-4004-B734-E6C056EFD823}" srcId="{D99A906D-DFC6-4B8E-BBAC-E3E2D9E0A65A}" destId="{4C084B89-9776-49E3-834E-FF9D6C003593}" srcOrd="1" destOrd="0" parTransId="{CB934875-159D-44A6-9897-EBFD9BCA9169}" sibTransId="{B6F1BCD6-A319-4A44-BE6C-D759732C4358}"/>
    <dgm:cxn modelId="{413E521E-4563-4F04-A511-40F544FCAC4D}" type="presOf" srcId="{6EB0DD95-8E2F-440D-83D0-2F436F753DB5}" destId="{3D59910D-6FC2-46FB-B567-96B0EFAF4B3C}" srcOrd="0" destOrd="0" presId="urn:microsoft.com/office/officeart/2018/2/layout/IconVerticalSolidList"/>
    <dgm:cxn modelId="{6281DF29-4DF6-437A-9AFC-D390528024B1}" type="presOf" srcId="{D99A906D-DFC6-4B8E-BBAC-E3E2D9E0A65A}" destId="{B215058C-D79D-49FE-BDC6-C8DA4DA2F08D}" srcOrd="0" destOrd="0" presId="urn:microsoft.com/office/officeart/2018/2/layout/IconVerticalSolidList"/>
    <dgm:cxn modelId="{BD964746-674B-4414-B158-A4041B67DA85}" type="presOf" srcId="{321C9D33-B3F6-4915-83D2-CC21D97A54A6}" destId="{0499D7D8-2B55-482A-B6C6-642C4F0E3851}" srcOrd="0" destOrd="0" presId="urn:microsoft.com/office/officeart/2018/2/layout/IconVerticalSolidList"/>
    <dgm:cxn modelId="{40447A47-F06D-44B2-AA4E-D39BDCAD4E2C}" srcId="{D99A906D-DFC6-4B8E-BBAC-E3E2D9E0A65A}" destId="{321C9D33-B3F6-4915-83D2-CC21D97A54A6}" srcOrd="3" destOrd="0" parTransId="{682EE513-36E4-4BEC-BC65-F5D29598A85C}" sibTransId="{2EC9B70D-03CB-4190-B56A-F77DFBA332DA}"/>
    <dgm:cxn modelId="{0738A847-6777-45A8-90E8-C159427D5F47}" srcId="{D99A906D-DFC6-4B8E-BBAC-E3E2D9E0A65A}" destId="{6EB0DD95-8E2F-440D-83D0-2F436F753DB5}" srcOrd="2" destOrd="0" parTransId="{CEBD1DA8-9444-4A99-8090-01F107D27707}" sibTransId="{6997AA16-0F81-4CF7-9E2B-7F2BD47DB8DC}"/>
    <dgm:cxn modelId="{79D31B7E-94EF-4E89-A975-5A4C3B83C364}" type="presOf" srcId="{C99F83AD-32FE-4974-B9F2-F3DF749E1427}" destId="{0D1E7AD2-6966-4CB4-BBC2-C28B7D29F0F8}" srcOrd="0" destOrd="0" presId="urn:microsoft.com/office/officeart/2018/2/layout/IconVerticalSolidList"/>
    <dgm:cxn modelId="{A3B7B7A6-C34F-4BDE-8A12-4DDE27789E82}" type="presOf" srcId="{4C084B89-9776-49E3-834E-FF9D6C003593}" destId="{154D53D8-33D1-4AC5-B8D4-C4B859DF668C}" srcOrd="0" destOrd="0" presId="urn:microsoft.com/office/officeart/2018/2/layout/IconVerticalSolidList"/>
    <dgm:cxn modelId="{5AE106D7-A747-41D4-88D8-759B765AD8B2}" type="presOf" srcId="{24A9D226-AFBE-45B3-B163-E146820E24C6}" destId="{1646FB37-843F-4987-AAAE-C4C6A46B5748}" srcOrd="0" destOrd="0" presId="urn:microsoft.com/office/officeart/2018/2/layout/IconVerticalSolidList"/>
    <dgm:cxn modelId="{C4C1E6DE-D7F2-44F6-84FE-F42FEE4B5645}" srcId="{D99A906D-DFC6-4B8E-BBAC-E3E2D9E0A65A}" destId="{C99F83AD-32FE-4974-B9F2-F3DF749E1427}" srcOrd="0" destOrd="0" parTransId="{E543B360-4659-4AF9-8681-11773139B377}" sibTransId="{DE55C88E-1914-4979-A1E3-5BF59C04038E}"/>
    <dgm:cxn modelId="{E7CD20FE-A022-4020-AEC7-6E1924B9CC45}" srcId="{D99A906D-DFC6-4B8E-BBAC-E3E2D9E0A65A}" destId="{24A9D226-AFBE-45B3-B163-E146820E24C6}" srcOrd="4" destOrd="0" parTransId="{67C707CD-F1DD-4BF7-BFA2-48148B9B8F2D}" sibTransId="{6DF8D042-0FE9-4204-8423-6002CE4AC5B2}"/>
    <dgm:cxn modelId="{5A2D49F2-A6F7-4A15-A994-7E8C4B1881A4}" type="presParOf" srcId="{B215058C-D79D-49FE-BDC6-C8DA4DA2F08D}" destId="{C954E639-D4F1-4F03-8E72-3BE2B30DD809}" srcOrd="0" destOrd="0" presId="urn:microsoft.com/office/officeart/2018/2/layout/IconVerticalSolidList"/>
    <dgm:cxn modelId="{5D9DCB77-0189-49A2-982A-A631AAB5DAD3}" type="presParOf" srcId="{C954E639-D4F1-4F03-8E72-3BE2B30DD809}" destId="{08ADCC0B-DC19-44F1-86C2-8EE461605443}" srcOrd="0" destOrd="0" presId="urn:microsoft.com/office/officeart/2018/2/layout/IconVerticalSolidList"/>
    <dgm:cxn modelId="{E52C348D-DB93-4D0E-8AD5-E5619F6765A1}" type="presParOf" srcId="{C954E639-D4F1-4F03-8E72-3BE2B30DD809}" destId="{586F54C8-624A-4A68-AAEF-9BCF696A163F}" srcOrd="1" destOrd="0" presId="urn:microsoft.com/office/officeart/2018/2/layout/IconVerticalSolidList"/>
    <dgm:cxn modelId="{BB176768-2752-4442-8405-AB996CA653FC}" type="presParOf" srcId="{C954E639-D4F1-4F03-8E72-3BE2B30DD809}" destId="{63B7A35C-49E8-4ACD-898A-DE24DF16641D}" srcOrd="2" destOrd="0" presId="urn:microsoft.com/office/officeart/2018/2/layout/IconVerticalSolidList"/>
    <dgm:cxn modelId="{F86EC005-B142-4055-9C3A-FA6473A97F46}" type="presParOf" srcId="{C954E639-D4F1-4F03-8E72-3BE2B30DD809}" destId="{0D1E7AD2-6966-4CB4-BBC2-C28B7D29F0F8}" srcOrd="3" destOrd="0" presId="urn:microsoft.com/office/officeart/2018/2/layout/IconVerticalSolidList"/>
    <dgm:cxn modelId="{2F760DC1-92FD-4B5F-9E66-69F9DD104706}" type="presParOf" srcId="{B215058C-D79D-49FE-BDC6-C8DA4DA2F08D}" destId="{497C0EF8-B75A-45FA-A1F1-46ECF13F35B2}" srcOrd="1" destOrd="0" presId="urn:microsoft.com/office/officeart/2018/2/layout/IconVerticalSolidList"/>
    <dgm:cxn modelId="{F03AEDF1-B553-487E-94E3-660D4C7BDB6D}" type="presParOf" srcId="{B215058C-D79D-49FE-BDC6-C8DA4DA2F08D}" destId="{782C80E4-A83F-4597-991D-04AABBAF09C9}" srcOrd="2" destOrd="0" presId="urn:microsoft.com/office/officeart/2018/2/layout/IconVerticalSolidList"/>
    <dgm:cxn modelId="{810E2E8D-36EB-4A4D-9643-3D41B4FD543A}" type="presParOf" srcId="{782C80E4-A83F-4597-991D-04AABBAF09C9}" destId="{09A2E349-197A-4D4C-9C46-9B6DBF11ADB5}" srcOrd="0" destOrd="0" presId="urn:microsoft.com/office/officeart/2018/2/layout/IconVerticalSolidList"/>
    <dgm:cxn modelId="{1E13DEBE-03D6-4AFC-995C-2B3C8F8D2822}" type="presParOf" srcId="{782C80E4-A83F-4597-991D-04AABBAF09C9}" destId="{A7CFA7A5-08BA-45C1-860C-E87D4963858F}" srcOrd="1" destOrd="0" presId="urn:microsoft.com/office/officeart/2018/2/layout/IconVerticalSolidList"/>
    <dgm:cxn modelId="{8E4380AA-2972-4A7F-874B-3AD3C270335A}" type="presParOf" srcId="{782C80E4-A83F-4597-991D-04AABBAF09C9}" destId="{DC384066-E28F-4074-804F-5AD09CF8DF42}" srcOrd="2" destOrd="0" presId="urn:microsoft.com/office/officeart/2018/2/layout/IconVerticalSolidList"/>
    <dgm:cxn modelId="{9E450619-4C76-453D-A5E1-D1320D6B9D2E}" type="presParOf" srcId="{782C80E4-A83F-4597-991D-04AABBAF09C9}" destId="{154D53D8-33D1-4AC5-B8D4-C4B859DF668C}" srcOrd="3" destOrd="0" presId="urn:microsoft.com/office/officeart/2018/2/layout/IconVerticalSolidList"/>
    <dgm:cxn modelId="{D71162CE-DB48-4C48-BB9C-5848DA8E0D39}" type="presParOf" srcId="{B215058C-D79D-49FE-BDC6-C8DA4DA2F08D}" destId="{07802C29-F61E-4E59-B822-6746B9CFBB4A}" srcOrd="3" destOrd="0" presId="urn:microsoft.com/office/officeart/2018/2/layout/IconVerticalSolidList"/>
    <dgm:cxn modelId="{9BC3A9E4-C5F1-43C9-B11E-EAB243201B4A}" type="presParOf" srcId="{B215058C-D79D-49FE-BDC6-C8DA4DA2F08D}" destId="{7BB45D61-D816-4140-829D-10019BA0CED3}" srcOrd="4" destOrd="0" presId="urn:microsoft.com/office/officeart/2018/2/layout/IconVerticalSolidList"/>
    <dgm:cxn modelId="{1B121DC9-95C7-46F3-AAA4-566E53C7D950}" type="presParOf" srcId="{7BB45D61-D816-4140-829D-10019BA0CED3}" destId="{E6A29EA3-E4C8-42D6-9071-9821DB2D506B}" srcOrd="0" destOrd="0" presId="urn:microsoft.com/office/officeart/2018/2/layout/IconVerticalSolidList"/>
    <dgm:cxn modelId="{6B0217A9-9DA6-40B3-8608-FDD86E1D6665}" type="presParOf" srcId="{7BB45D61-D816-4140-829D-10019BA0CED3}" destId="{A578AC74-F9DA-4596-8C30-6E7767498E25}" srcOrd="1" destOrd="0" presId="urn:microsoft.com/office/officeart/2018/2/layout/IconVerticalSolidList"/>
    <dgm:cxn modelId="{6697FFA3-0421-4D3B-A76E-4CEA1223B6B7}" type="presParOf" srcId="{7BB45D61-D816-4140-829D-10019BA0CED3}" destId="{E6E6F7A0-0792-450C-91C8-E375E8A4FB0A}" srcOrd="2" destOrd="0" presId="urn:microsoft.com/office/officeart/2018/2/layout/IconVerticalSolidList"/>
    <dgm:cxn modelId="{21A9E782-3A31-4465-8E53-AA29A4653221}" type="presParOf" srcId="{7BB45D61-D816-4140-829D-10019BA0CED3}" destId="{3D59910D-6FC2-46FB-B567-96B0EFAF4B3C}" srcOrd="3" destOrd="0" presId="urn:microsoft.com/office/officeart/2018/2/layout/IconVerticalSolidList"/>
    <dgm:cxn modelId="{E7077ECF-DD6D-4D3C-844A-169BC99D49DF}" type="presParOf" srcId="{B215058C-D79D-49FE-BDC6-C8DA4DA2F08D}" destId="{168E9381-51E5-4626-859A-48BABED55F80}" srcOrd="5" destOrd="0" presId="urn:microsoft.com/office/officeart/2018/2/layout/IconVerticalSolidList"/>
    <dgm:cxn modelId="{A1013249-9AF1-4935-BBF8-5DEE67AE79DB}" type="presParOf" srcId="{B215058C-D79D-49FE-BDC6-C8DA4DA2F08D}" destId="{3C2512D3-95C7-4962-8705-01CFD32CDAC2}" srcOrd="6" destOrd="0" presId="urn:microsoft.com/office/officeart/2018/2/layout/IconVerticalSolidList"/>
    <dgm:cxn modelId="{0FC7FD55-7683-4B44-AE8A-0ECA80DC5AEE}" type="presParOf" srcId="{3C2512D3-95C7-4962-8705-01CFD32CDAC2}" destId="{C14221F3-292F-446F-8B02-A572E81EA191}" srcOrd="0" destOrd="0" presId="urn:microsoft.com/office/officeart/2018/2/layout/IconVerticalSolidList"/>
    <dgm:cxn modelId="{224E3B31-C415-44B7-ACBA-37681CA1529F}" type="presParOf" srcId="{3C2512D3-95C7-4962-8705-01CFD32CDAC2}" destId="{3D74CA2E-6D3D-4632-ADFE-485F45E07983}" srcOrd="1" destOrd="0" presId="urn:microsoft.com/office/officeart/2018/2/layout/IconVerticalSolidList"/>
    <dgm:cxn modelId="{11852742-0102-42A7-B3CD-A6F514880182}" type="presParOf" srcId="{3C2512D3-95C7-4962-8705-01CFD32CDAC2}" destId="{6EC7883D-AAA0-4CB7-A75D-2943ACC133C2}" srcOrd="2" destOrd="0" presId="urn:microsoft.com/office/officeart/2018/2/layout/IconVerticalSolidList"/>
    <dgm:cxn modelId="{64355BB7-60E9-4860-BF88-ADE7C3759E22}" type="presParOf" srcId="{3C2512D3-95C7-4962-8705-01CFD32CDAC2}" destId="{0499D7D8-2B55-482A-B6C6-642C4F0E3851}" srcOrd="3" destOrd="0" presId="urn:microsoft.com/office/officeart/2018/2/layout/IconVerticalSolidList"/>
    <dgm:cxn modelId="{7832E5DE-CE74-4675-B68F-0E54E3B3DEE5}" type="presParOf" srcId="{B215058C-D79D-49FE-BDC6-C8DA4DA2F08D}" destId="{FC9FD60F-05FB-487D-8F9C-0C11445305BD}" srcOrd="7" destOrd="0" presId="urn:microsoft.com/office/officeart/2018/2/layout/IconVerticalSolidList"/>
    <dgm:cxn modelId="{06014FC3-5644-4368-ACB8-7B2213C63CCA}" type="presParOf" srcId="{B215058C-D79D-49FE-BDC6-C8DA4DA2F08D}" destId="{87EA5D2C-E2E3-4434-B6FE-F10F363D6067}" srcOrd="8" destOrd="0" presId="urn:microsoft.com/office/officeart/2018/2/layout/IconVerticalSolidList"/>
    <dgm:cxn modelId="{C7ED548D-2CC4-44FB-9E7D-3956118986DF}" type="presParOf" srcId="{87EA5D2C-E2E3-4434-B6FE-F10F363D6067}" destId="{663E969B-3905-4859-AD78-34AE77A6D477}" srcOrd="0" destOrd="0" presId="urn:microsoft.com/office/officeart/2018/2/layout/IconVerticalSolidList"/>
    <dgm:cxn modelId="{8BC0DA2D-06B2-4AD6-8642-76A76415B99D}" type="presParOf" srcId="{87EA5D2C-E2E3-4434-B6FE-F10F363D6067}" destId="{B6F724E9-5BE3-47BD-928C-9813FE1D7765}" srcOrd="1" destOrd="0" presId="urn:microsoft.com/office/officeart/2018/2/layout/IconVerticalSolidList"/>
    <dgm:cxn modelId="{571F8963-F94C-4DB1-8572-4635C8DCC9D1}" type="presParOf" srcId="{87EA5D2C-E2E3-4434-B6FE-F10F363D6067}" destId="{372550AC-543C-45C9-B4F6-D74CFE316834}" srcOrd="2" destOrd="0" presId="urn:microsoft.com/office/officeart/2018/2/layout/IconVerticalSolidList"/>
    <dgm:cxn modelId="{9804BBB7-B698-4BA3-A79B-34D6BE481682}" type="presParOf" srcId="{87EA5D2C-E2E3-4434-B6FE-F10F363D6067}" destId="{1646FB37-843F-4987-AAAE-C4C6A46B57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CC0B-DC19-44F1-86C2-8EE461605443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F54C8-624A-4A68-AAEF-9BCF696A163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E7AD2-6966-4CB4-BBC2-C28B7D29F0F8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Recent rise in cloud-based clusters</a:t>
          </a:r>
        </a:p>
      </dsp:txBody>
      <dsp:txXfrm>
        <a:off x="836323" y="3399"/>
        <a:ext cx="9679276" cy="724089"/>
      </dsp:txXfrm>
    </dsp:sp>
    <dsp:sp modelId="{09A2E349-197A-4D4C-9C46-9B6DBF11ADB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A7A5-08BA-45C1-860C-E87D4963858F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53D8-33D1-4AC5-B8D4-C4B859DF668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Distributed systems are hard to reason about</a:t>
          </a:r>
        </a:p>
      </dsp:txBody>
      <dsp:txXfrm>
        <a:off x="836323" y="908511"/>
        <a:ext cx="9679276" cy="724089"/>
      </dsp:txXfrm>
    </dsp:sp>
    <dsp:sp modelId="{E6A29EA3-E4C8-42D6-9071-9821DB2D506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8AC74-F9DA-4596-8C30-6E7767498E25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9910D-6FC2-46FB-B567-96B0EFAF4B3C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Message-passing systems are a common implementation of IPC </a:t>
          </a:r>
        </a:p>
      </dsp:txBody>
      <dsp:txXfrm>
        <a:off x="836323" y="1813624"/>
        <a:ext cx="9679276" cy="724089"/>
      </dsp:txXfrm>
    </dsp:sp>
    <dsp:sp modelId="{C14221F3-292F-446F-8B02-A572E81EA19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4CA2E-6D3D-4632-ADFE-485F45E07983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9D7D8-2B55-482A-B6C6-642C4F0E385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Lots of research into the verification of sequential / shared-memory solutions</a:t>
          </a:r>
        </a:p>
      </dsp:txBody>
      <dsp:txXfrm>
        <a:off x="836323" y="2718736"/>
        <a:ext cx="9679276" cy="724089"/>
      </dsp:txXfrm>
    </dsp:sp>
    <dsp:sp modelId="{663E969B-3905-4859-AD78-34AE77A6D47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724E9-5BE3-47BD-928C-9813FE1D7765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6FB37-843F-4987-AAAE-C4C6A46B574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Lacking research into verification tooling for message passing for actor-based systems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EB1DE-8EDB-487C-943D-A9062E3C46B5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184F5-1EB3-438A-A50A-96414F6C2C5E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3AAC-9D34-4177-B15B-71697124CB9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Checking</a:t>
          </a:r>
        </a:p>
      </dsp:txBody>
      <dsp:txXfrm>
        <a:off x="1834517" y="1507711"/>
        <a:ext cx="3148942" cy="1335915"/>
      </dsp:txXfrm>
    </dsp:sp>
    <dsp:sp modelId="{2524ED25-2299-42C8-8091-D51B02B98A53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644C7-46C7-4128-BCE8-271A54732BF7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61128-052F-4515-84E5-9BC330F64F6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Theorem Proving</a:t>
          </a: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8CF50-937A-4AFF-A159-CF7471171AFF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6EF80-5CF7-47AA-B87E-56572625D45A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Determining whether a model of system meets a specification</a:t>
          </a:r>
        </a:p>
      </dsp:txBody>
      <dsp:txXfrm>
        <a:off x="383617" y="1447754"/>
        <a:ext cx="2847502" cy="1768010"/>
      </dsp:txXfrm>
    </dsp:sp>
    <dsp:sp modelId="{E8F853B6-6960-4FD2-8CBB-34D07AA56790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E57E3-0536-4AE3-B6FD-67BD6895FC48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Typically, exhaustive search of all states (prone to state explosion)</a:t>
          </a:r>
        </a:p>
      </dsp:txBody>
      <dsp:txXfrm>
        <a:off x="3998355" y="1447754"/>
        <a:ext cx="2847502" cy="1768010"/>
      </dsp:txXfrm>
    </dsp:sp>
    <dsp:sp modelId="{281CFECE-B0B8-4178-ABD8-C8F5F9873C71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B15C-6F03-4F45-A27B-DF79C435F07C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Modern model checkers include </a:t>
          </a:r>
          <a:r>
            <a:rPr lang="en-US" sz="2600" b="1" kern="1200"/>
            <a:t>Spin</a:t>
          </a:r>
          <a:r>
            <a:rPr lang="en-US" sz="2600" kern="1200"/>
            <a:t>, PRISM, BLAST…</a:t>
          </a:r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DCC0B-DC19-44F1-86C2-8EE461605443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F54C8-624A-4A68-AAEF-9BCF696A163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E7AD2-6966-4CB4-BBC2-C28B7D29F0F8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Recent rise in cloud-based clusters</a:t>
          </a:r>
        </a:p>
      </dsp:txBody>
      <dsp:txXfrm>
        <a:off x="836323" y="3399"/>
        <a:ext cx="9679276" cy="724089"/>
      </dsp:txXfrm>
    </dsp:sp>
    <dsp:sp modelId="{09A2E349-197A-4D4C-9C46-9B6DBF11ADB5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FA7A5-08BA-45C1-860C-E87D4963858F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53D8-33D1-4AC5-B8D4-C4B859DF668C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Distributed systems are hard to reason about</a:t>
          </a:r>
        </a:p>
      </dsp:txBody>
      <dsp:txXfrm>
        <a:off x="836323" y="908511"/>
        <a:ext cx="9679276" cy="724089"/>
      </dsp:txXfrm>
    </dsp:sp>
    <dsp:sp modelId="{E6A29EA3-E4C8-42D6-9071-9821DB2D506B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8AC74-F9DA-4596-8C30-6E7767498E25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9910D-6FC2-46FB-B567-96B0EFAF4B3C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Message-passing systems are a common implementation of IPC </a:t>
          </a:r>
        </a:p>
      </dsp:txBody>
      <dsp:txXfrm>
        <a:off x="836323" y="1813624"/>
        <a:ext cx="9679276" cy="724089"/>
      </dsp:txXfrm>
    </dsp:sp>
    <dsp:sp modelId="{C14221F3-292F-446F-8B02-A572E81EA191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4CA2E-6D3D-4632-ADFE-485F45E07983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9D7D8-2B55-482A-B6C6-642C4F0E3851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Lots of research into the verification of sequential / shared-memory solutions</a:t>
          </a:r>
        </a:p>
      </dsp:txBody>
      <dsp:txXfrm>
        <a:off x="836323" y="2718736"/>
        <a:ext cx="9679276" cy="724089"/>
      </dsp:txXfrm>
    </dsp:sp>
    <dsp:sp modelId="{663E969B-3905-4859-AD78-34AE77A6D477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724E9-5BE3-47BD-928C-9813FE1D7765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6FB37-843F-4987-AAAE-C4C6A46B574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Lacking research into verification tooling for message passing for actor-based systems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55042-ED69-452F-A4EA-C7CEDF69138B}" type="datetimeFigureOut">
              <a:rPr lang="en-GB" smtClean="0"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39BEA-14D5-48F4-ABB5-974857AF92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66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8D13-8794-27FE-009F-821A0289E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4FDB-DF9C-A88B-2B08-76AF2085F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D10D-4D3B-EC35-F3F4-30F46F75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390D-1EEA-4037-9DF8-8E4E1738F157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8B9C2-BE29-1EA7-53A5-4FF243AE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0FD77-CD68-29FC-AFD9-327D26D3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58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D186-DF62-170B-83FB-6D8D3A72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A3C6-CE17-355E-3095-AF3AC0E10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A4B0-8ED8-7F0E-832D-BB71369D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D15-B827-4B73-95AE-8EDC1FDB3795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AF70-1534-99D2-05D7-88A2ABA0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010D-31DB-D097-E375-90802D54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91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6A6B7-37D2-FC65-CC1F-F784D292D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8FE03-DE5C-8EDC-BD92-D38853137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5163-C9C1-72B5-A702-909AF34C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8F99-08D1-4153-BA8D-B5534D753894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0614-BBD6-82CB-A889-9A42A6D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27B13-465B-447C-D39E-CDC52F74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3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B861-C1D0-D313-867B-1D88743B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0EE5-BD88-F98B-7D24-4A37ED210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C87D-DAA8-D62A-B0F6-5712AC1C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1487-4F1C-4067-9C7A-EA438BE5B744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F15A5-5F0D-8A2D-3B2B-9D6F4E2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3048-B58F-1ADB-C9D6-ACBAF261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08E3-CA00-BA6A-B464-11F42566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961EB-CF21-3FE8-F5F6-9846FCC8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0AAE-9066-0FBB-AB66-2344408D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EE5E-894D-4A06-BB7E-0630199E137C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A83F-281F-AB27-1EDF-9D3E6441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2955-1408-74B0-6450-1AD0138A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95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ED2E-7DB0-BA44-7DEE-0485C881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3B8D-F191-5E6B-5772-B6FA3AE7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BAB1A-3B34-DF1B-4C7F-38E955EBA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3C8F8-8849-ED6A-EA09-1D718DAA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23B9-7883-4E15-9ED5-6426E6250CD3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95F31-A945-72A8-A2EF-E1B5F148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F01E8-B6A6-B140-B363-EB360EE3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29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1919-48CE-F5FA-C0A9-AB22D7AC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5DE0-DAF7-F086-6192-2DF65069D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9973B-5CA2-6F32-385E-9868627EE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C4DC4-FFE1-2EED-8AD5-F48AE84C5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511C6-A25C-A3EB-387A-620BA0E1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3D6E6-3A98-1483-EE04-3CA3C972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EFE8B-E22D-44C5-89F1-BAA141591050}" type="datetime1">
              <a:rPr lang="en-GB" smtClean="0"/>
              <a:t>22/06/2024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B7E2C-DCEE-37DA-142C-092E6A3C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1EE78-2640-1781-7BF6-F5F7D746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71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2E50-A1ED-0853-DA80-04548D48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96671-F13E-7FBA-7DEF-34D163AF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0E05-3C91-4885-98B0-C55EB17B7DCC}" type="datetime1">
              <a:rPr lang="en-GB" smtClean="0"/>
              <a:t>22/06/2024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F56B4-F561-270A-9A34-6A64F212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59F02-FD09-E5C6-1F52-A38A32C5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21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A246-30FB-EFFF-9AC8-2550E21D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797B3-70A6-4D58-BE4F-2297BECA339B}" type="datetime1">
              <a:rPr lang="en-GB" smtClean="0"/>
              <a:t>22/06/2024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B90B-8542-FEC3-6A35-EF8CDF63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DE141-388C-477F-A813-35A21962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1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60D5-EC55-7830-6C49-AE2FFBD0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CF4B-D0E2-6349-81BB-162BEF253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76F10-9FC1-4EB7-DECD-0100DAD76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303D6-4317-4BE6-FC20-73081513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9807-9E04-4283-963C-8964FBED0615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5DAE6-C859-220E-8D2B-BAAE4C31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63519-6FEC-21B9-B286-CF25512E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CEA7-0FC0-584C-8F2B-04F61645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D39A3-4E6A-46B1-36F9-2E3072FA3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5766-E1DB-8316-6A25-C970D242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3777-6E5A-C468-3F1D-4B6C971E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B4F1C-61F4-4C51-9267-91C96F4AD7A0}" type="datetime1">
              <a:rPr lang="en-GB" smtClean="0"/>
              <a:t>22/06/2024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DB77F-F361-1C14-6543-FC48B06C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C943-0A4E-71DC-59E5-C20D0C5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6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785F2-C6FD-1CAE-F90E-1FE8BA01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A353-EB97-A0DF-D46E-F523B5ED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F7E5-6FAA-7F70-2A36-50C691336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D34E1-EAC0-4357-B441-694B79EB0932}" type="datetime1">
              <a:rPr lang="en-GB" smtClean="0"/>
              <a:t>22/06/2024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76C9-CA3E-6330-B299-D6FFFE8D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AD31-624A-1B9C-F770-DC975AE4C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73FD8-01EB-4519-9D46-B7933D31C8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0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21F8-4304-799D-E0D0-9FD5A9B35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/>
              <a:t>Verlixir</a:t>
            </a:r>
            <a:r>
              <a:rPr lang="en-US" sz="4400" dirty="0"/>
              <a:t>: Verification of Message-Passing Systems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4F602-2EE6-1E14-5EC3-3567F2FB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Matt Neave</a:t>
            </a:r>
            <a:endParaRPr lang="en-GB" dirty="0"/>
          </a:p>
        </p:txBody>
      </p:sp>
      <p:pic>
        <p:nvPicPr>
          <p:cNvPr id="5" name="Picture 4" descr="A close up of blue text&#10;&#10;Description automatically generated">
            <a:extLst>
              <a:ext uri="{FF2B5EF4-FFF2-40B4-BE49-F238E27FC236}">
                <a16:creationId xmlns:a16="http://schemas.microsoft.com/office/drawing/2014/main" id="{A4562CC8-C356-7BB4-ED52-297A4F1F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99" y="642740"/>
            <a:ext cx="4187825" cy="1099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AFE9C-028A-E81A-11FE-EA0EC81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95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BC28-F6CD-48CB-C7C0-471E5E9C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Verification-aware Languages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C1AFF-7E16-A394-7C3F-AEE22983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1391" cy="4351338"/>
          </a:xfrm>
        </p:spPr>
        <p:txBody>
          <a:bodyPr/>
          <a:lstStyle/>
          <a:p>
            <a:r>
              <a:rPr lang="en-US" dirty="0"/>
              <a:t>Programming language designed with built-in constructs to facilitate the verification of the program’s correctness</a:t>
            </a:r>
          </a:p>
          <a:p>
            <a:r>
              <a:rPr lang="en-US" dirty="0"/>
              <a:t>For example, Eiffel, </a:t>
            </a:r>
            <a:r>
              <a:rPr lang="en-US" b="1" dirty="0" err="1"/>
              <a:t>Dafny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B60C3-ED70-45E1-9838-7935277D5955}"/>
              </a:ext>
            </a:extLst>
          </p:cNvPr>
          <p:cNvSpPr txBox="1"/>
          <p:nvPr/>
        </p:nvSpPr>
        <p:spPr>
          <a:xfrm>
            <a:off x="6462411" y="1825625"/>
            <a:ext cx="72051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2"/>
                </a:solidFill>
              </a:rPr>
              <a:t>method</a:t>
            </a:r>
            <a:r>
              <a:rPr lang="en-GB" sz="2800" dirty="0"/>
              <a:t> sqrt(x: </a:t>
            </a:r>
            <a:r>
              <a:rPr lang="en-GB" sz="2800" dirty="0" err="1">
                <a:solidFill>
                  <a:schemeClr val="accent1"/>
                </a:solidFill>
              </a:rPr>
              <a:t>nat</a:t>
            </a:r>
            <a:r>
              <a:rPr lang="en-GB" sz="2800" dirty="0"/>
              <a:t>)</a:t>
            </a:r>
          </a:p>
          <a:p>
            <a:r>
              <a:rPr lang="en-GB" sz="2800" dirty="0"/>
              <a:t>    </a:t>
            </a:r>
            <a:r>
              <a:rPr lang="en-GB" sz="2800" dirty="0">
                <a:solidFill>
                  <a:schemeClr val="accent5"/>
                </a:solidFill>
              </a:rPr>
              <a:t>requires</a:t>
            </a:r>
            <a:r>
              <a:rPr lang="en-GB" sz="2800" dirty="0"/>
              <a:t> x &gt;= 0</a:t>
            </a:r>
          </a:p>
          <a:p>
            <a:r>
              <a:rPr lang="en-GB" sz="2800" dirty="0"/>
              <a:t>{</a:t>
            </a:r>
          </a:p>
          <a:p>
            <a:r>
              <a:rPr lang="en-GB" sz="2800" dirty="0"/>
              <a:t>    ...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E75C-C0FE-02AD-9ADE-A77773BD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8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6D1-2F35-0C09-2D0A-FD85A21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message-passing systems?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C97372-5565-6341-E6FD-3B280988A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0930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B011A-5E66-4CA6-8446-874B0B54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1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D79-A103-487A-7A79-1E3E73E3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8A03-C9DC-B0C7-5E4A-818533C0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Verification-aware programming language for message-passing systems</a:t>
            </a:r>
          </a:p>
          <a:p>
            <a:r>
              <a:rPr lang="en-US" dirty="0"/>
              <a:t>Supports the simulation and verification of systems in a safe, controlled environment</a:t>
            </a:r>
          </a:p>
          <a:p>
            <a:r>
              <a:rPr lang="en-US" dirty="0"/>
              <a:t>Provides a specification language with support for linear temporal formulae, predicates and design-by-contract-style functions</a:t>
            </a:r>
          </a:p>
          <a:p>
            <a:r>
              <a:rPr lang="en-US" dirty="0"/>
              <a:t>Allows concurrent properties to be parameterized and verified over multiple configurations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8BAE-7F9B-79DE-613D-8C2B19EE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52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D5679-FC86-FFE8-6008-B14FD7D2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Verlixir Simulator</a:t>
            </a:r>
          </a:p>
        </p:txBody>
      </p:sp>
      <p:pic>
        <p:nvPicPr>
          <p:cNvPr id="5" name="Picture 4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BD7DAD99-7A1E-9A18-5C21-8455A1CEF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39" y="1845426"/>
            <a:ext cx="8769069" cy="44503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8F3BEC-C063-76E5-79F6-FF815CAC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6553-0365-F8CC-83A2-7AB59EDD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Simulator</a:t>
            </a:r>
            <a:endParaRPr lang="en-GB" dirty="0"/>
          </a:p>
        </p:txBody>
      </p:sp>
      <p:pic>
        <p:nvPicPr>
          <p:cNvPr id="4" name="Picture 3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F7EA17EF-EE32-FA02-8AD0-80B2035E5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1" y="4048290"/>
            <a:ext cx="5080157" cy="2578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C4C617-B879-534F-BB9A-48E7C99E6C87}"/>
              </a:ext>
            </a:extLst>
          </p:cNvPr>
          <p:cNvSpPr txBox="1"/>
          <p:nvPr/>
        </p:nvSpPr>
        <p:spPr>
          <a:xfrm>
            <a:off x="838200" y="1964987"/>
            <a:ext cx="5257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defmodule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@init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@spec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:ok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… spawn and link servers / clients …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  <a:p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GB" dirty="0"/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C6321-E730-2029-DAED-09EAEF51484F}"/>
              </a:ext>
            </a:extLst>
          </p:cNvPr>
          <p:cNvCxnSpPr/>
          <p:nvPr/>
        </p:nvCxnSpPr>
        <p:spPr>
          <a:xfrm flipH="1">
            <a:off x="1955800" y="1964987"/>
            <a:ext cx="4258733" cy="735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9CD0DD-CE63-20B7-A70B-BE112C1A3122}"/>
              </a:ext>
            </a:extLst>
          </p:cNvPr>
          <p:cNvSpPr txBox="1"/>
          <p:nvPr/>
        </p:nvSpPr>
        <p:spPr>
          <a:xfrm>
            <a:off x="6214533" y="1780321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point for </a:t>
            </a:r>
            <a:r>
              <a:rPr lang="en-US" dirty="0" err="1"/>
              <a:t>Verlixir</a:t>
            </a:r>
            <a:endParaRPr lang="en-GB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ED87F1-C807-E771-75DB-DE87E18B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032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B015-A803-4DB1-607F-7457450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Simulator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5DA0-5821-B5E5-317C-79040E5B0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./</a:t>
            </a:r>
            <a:r>
              <a:rPr lang="en-GB" dirty="0" err="1"/>
              <a:t>verlixir</a:t>
            </a:r>
            <a:r>
              <a:rPr lang="en-GB" dirty="0"/>
              <a:t> –s </a:t>
            </a:r>
            <a:r>
              <a:rPr lang="en-GB" dirty="0" err="1"/>
              <a:t>distributed_braodcast.ex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Starting global broadcast…</a:t>
            </a:r>
          </a:p>
          <a:p>
            <a:pPr marL="0" indent="0">
              <a:buNone/>
            </a:pPr>
            <a:r>
              <a:rPr lang="en-GB" dirty="0"/>
              <a:t>South-America broadcasting…</a:t>
            </a:r>
          </a:p>
          <a:p>
            <a:pPr marL="0" indent="0">
              <a:buNone/>
            </a:pPr>
            <a:r>
              <a:rPr lang="en-GB" dirty="0"/>
              <a:t>EU-South broadcasting…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r>
              <a:rPr lang="en-GB" dirty="0"/>
              <a:t>All client acknowledgements received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0E87EED-AAFD-D67E-E822-D33B277E8C9D}"/>
              </a:ext>
            </a:extLst>
          </p:cNvPr>
          <p:cNvSpPr/>
          <p:nvPr/>
        </p:nvSpPr>
        <p:spPr>
          <a:xfrm>
            <a:off x="5588952" y="2891366"/>
            <a:ext cx="1014095" cy="922866"/>
          </a:xfrm>
          <a:prstGeom prst="rightBrace">
            <a:avLst>
              <a:gd name="adj1" fmla="val 8333"/>
              <a:gd name="adj2" fmla="val 472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086BB-BF9C-2458-AB41-2D6241AEF2B3}"/>
              </a:ext>
            </a:extLst>
          </p:cNvPr>
          <p:cNvSpPr txBox="1"/>
          <p:nvPr/>
        </p:nvSpPr>
        <p:spPr>
          <a:xfrm>
            <a:off x="6750636" y="2614135"/>
            <a:ext cx="256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of delays, real-world system may not observe this interleaving for hours / days / weeks…</a:t>
            </a:r>
            <a:endParaRPr lang="en-GB" dirty="0"/>
          </a:p>
        </p:txBody>
      </p:sp>
      <p:pic>
        <p:nvPicPr>
          <p:cNvPr id="6" name="Picture 5" descr="A map of the world with green dots and arrows&#10;&#10;Description automatically generated">
            <a:extLst>
              <a:ext uri="{FF2B5EF4-FFF2-40B4-BE49-F238E27FC236}">
                <a16:creationId xmlns:a16="http://schemas.microsoft.com/office/drawing/2014/main" id="{5B462D64-1B5F-9A20-D818-34C592FE4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11" y="4048290"/>
            <a:ext cx="5080157" cy="25781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7A7AC-B605-2ACC-F2CB-2B5B1B1E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903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684B-B2A1-7B58-7768-3C386EB0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Verlixir Verifier - Making Elixir Verification-aware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A5B9-C24F-FAE8-A29B-3096FF163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Deadlock and livelock detection, for FREE</a:t>
            </a:r>
          </a:p>
          <a:p>
            <a:r>
              <a:rPr lang="en-GB" sz="2000"/>
              <a:t>Linear temporal logic (LTL) to reason about time and change</a:t>
            </a:r>
          </a:p>
          <a:p>
            <a:r>
              <a:rPr lang="en-GB" sz="2000"/>
              <a:t>Design-by-Contract functions using pre- and post-conditions</a:t>
            </a:r>
          </a:p>
          <a:p>
            <a:r>
              <a:rPr lang="en-GB" sz="2000"/>
              <a:t>Predicates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40CDE13B-BAA3-4D6B-8BF7-964628DB8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CC48-D3A8-1247-AE84-3B73F794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129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974-7ED8-1282-49C1-738FD43E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Deadlocks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CFA8-BB10-3381-938F-A5AA1694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00" y="1826432"/>
            <a:ext cx="10515600" cy="1099725"/>
          </a:xfrm>
        </p:spPr>
        <p:txBody>
          <a:bodyPr/>
          <a:lstStyle/>
          <a:p>
            <a:r>
              <a:rPr lang="en-US" dirty="0"/>
              <a:t>Dining philosophers – classical deadlock problem</a:t>
            </a:r>
          </a:p>
          <a:p>
            <a:r>
              <a:rPr lang="en-GB" dirty="0"/>
              <a:t>Philosophers need two forks to eat!</a:t>
            </a:r>
          </a:p>
        </p:txBody>
      </p:sp>
      <p:pic>
        <p:nvPicPr>
          <p:cNvPr id="5" name="Picture 4" descr="A black circle with lines in the center&#10;&#10;Description automatically generated with medium confidence">
            <a:extLst>
              <a:ext uri="{FF2B5EF4-FFF2-40B4-BE49-F238E27FC236}">
                <a16:creationId xmlns:a16="http://schemas.microsoft.com/office/drawing/2014/main" id="{5FB2550D-3E72-D566-DBF1-1DA2E8EA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25" y="157163"/>
            <a:ext cx="2581275" cy="220980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A7108E-9C5C-ED4C-2DFF-74A6A6A1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8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974-7ED8-1282-49C1-738FD43E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Deadlocks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CFA8-BB10-3381-938F-A5AA1694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00" y="1826432"/>
            <a:ext cx="10515600" cy="1099725"/>
          </a:xfrm>
        </p:spPr>
        <p:txBody>
          <a:bodyPr/>
          <a:lstStyle/>
          <a:p>
            <a:r>
              <a:rPr lang="en-US" dirty="0"/>
              <a:t>Dining philosophers – classical deadlock problem</a:t>
            </a:r>
          </a:p>
          <a:p>
            <a:r>
              <a:rPr lang="en-GB" dirty="0"/>
              <a:t>Philosophers need two forks to eat!</a:t>
            </a:r>
          </a:p>
        </p:txBody>
      </p:sp>
      <p:pic>
        <p:nvPicPr>
          <p:cNvPr id="5" name="Picture 4" descr="A black circle with lines in the center&#10;&#10;Description automatically generated with medium confidence">
            <a:extLst>
              <a:ext uri="{FF2B5EF4-FFF2-40B4-BE49-F238E27FC236}">
                <a16:creationId xmlns:a16="http://schemas.microsoft.com/office/drawing/2014/main" id="{5FB2550D-3E72-D566-DBF1-1DA2E8EA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25" y="157163"/>
            <a:ext cx="2581275" cy="22098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F90E0C-3784-15A8-669B-8D83658C4A13}"/>
              </a:ext>
            </a:extLst>
          </p:cNvPr>
          <p:cNvCxnSpPr/>
          <p:nvPr/>
        </p:nvCxnSpPr>
        <p:spPr>
          <a:xfrm>
            <a:off x="5774267" y="3484034"/>
            <a:ext cx="0" cy="304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1A3F44-9CFB-9DBB-A086-E49E4992C94F}"/>
              </a:ext>
            </a:extLst>
          </p:cNvPr>
          <p:cNvSpPr txBox="1"/>
          <p:nvPr/>
        </p:nvSpPr>
        <p:spPr>
          <a:xfrm>
            <a:off x="321734" y="400210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Picking up 2</a:t>
            </a:r>
          </a:p>
          <a:p>
            <a:r>
              <a:rPr lang="en-GB" dirty="0"/>
              <a:t>Picking up 1</a:t>
            </a:r>
          </a:p>
          <a:p>
            <a:endParaRPr lang="en-GB" dirty="0"/>
          </a:p>
          <a:p>
            <a:r>
              <a:rPr lang="en-GB" dirty="0"/>
              <a:t>All philosophers have finished eating!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88A436-EF37-8758-3300-E4FF9BC4B9F6}"/>
              </a:ext>
            </a:extLst>
          </p:cNvPr>
          <p:cNvCxnSpPr>
            <a:cxnSpLocks/>
          </p:cNvCxnSpPr>
          <p:nvPr/>
        </p:nvCxnSpPr>
        <p:spPr>
          <a:xfrm flipH="1">
            <a:off x="321734" y="3822700"/>
            <a:ext cx="11590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DF2FEE-8472-A0F6-31DB-D43DB4D09D89}"/>
              </a:ext>
            </a:extLst>
          </p:cNvPr>
          <p:cNvSpPr txBox="1"/>
          <p:nvPr/>
        </p:nvSpPr>
        <p:spPr>
          <a:xfrm>
            <a:off x="5994400" y="39078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Picking up 1</a:t>
            </a:r>
          </a:p>
          <a:p>
            <a:r>
              <a:rPr lang="en-GB" dirty="0"/>
              <a:t>Picking up 2</a:t>
            </a:r>
          </a:p>
          <a:p>
            <a:endParaRPr lang="en-GB" dirty="0"/>
          </a:p>
          <a:p>
            <a:r>
              <a:rPr lang="en-GB" dirty="0"/>
              <a:t>timeout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957AB-A1B5-31F9-647A-9EB507D65282}"/>
              </a:ext>
            </a:extLst>
          </p:cNvPr>
          <p:cNvSpPr txBox="1"/>
          <p:nvPr/>
        </p:nvSpPr>
        <p:spPr>
          <a:xfrm>
            <a:off x="321734" y="3424767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simulations output: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DF8DA6-BE5A-C72F-BDD9-5FE819D4DB4D}"/>
              </a:ext>
            </a:extLst>
          </p:cNvPr>
          <p:cNvSpPr txBox="1"/>
          <p:nvPr/>
        </p:nvSpPr>
        <p:spPr>
          <a:xfrm>
            <a:off x="5926667" y="3431633"/>
            <a:ext cx="523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Others output: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3B9D9-DDEC-780A-D7BF-2532DC15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76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217-18B7-632C-368D-2758FA55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Counterexamples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644DF-E343-74A9-C079-2E80E846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verification mode produces counterexample!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649BC-0394-0CC6-F84F-4201E4622C55}"/>
              </a:ext>
            </a:extLst>
          </p:cNvPr>
          <p:cNvSpPr txBox="1"/>
          <p:nvPr/>
        </p:nvSpPr>
        <p:spPr>
          <a:xfrm>
            <a:off x="1253068" y="2555839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verlixir</a:t>
            </a:r>
            <a:r>
              <a:rPr lang="en-US" dirty="0"/>
              <a:t> –v </a:t>
            </a:r>
            <a:r>
              <a:rPr lang="en-US" dirty="0" err="1"/>
              <a:t>dining_philosophers.ex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Model ran successfully. 1 error(s) found.</a:t>
            </a:r>
          </a:p>
          <a:p>
            <a:r>
              <a:rPr lang="en-US" dirty="0"/>
              <a:t>The program likely reached a deadlock. Generating trace.</a:t>
            </a:r>
          </a:p>
          <a:p>
            <a:endParaRPr lang="en-US" dirty="0"/>
          </a:p>
          <a:p>
            <a:r>
              <a:rPr lang="en-US" dirty="0"/>
              <a:t>(proc_1 -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phil1]</a:t>
            </a:r>
          </a:p>
          <a:p>
            <a:r>
              <a:rPr lang="en-US" dirty="0"/>
              <a:t>(proc_1 – </a:t>
            </a:r>
            <a:r>
              <a:rPr lang="en-US" dirty="0" err="1"/>
              <a:t>fork_loop</a:t>
            </a:r>
            <a:r>
              <a:rPr lang="en-US" dirty="0"/>
              <a:t>) send [ACK, phil1]</a:t>
            </a:r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phil2]</a:t>
            </a:r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send [ACK, phil2]</a:t>
            </a:r>
          </a:p>
          <a:p>
            <a:endParaRPr lang="en-US" dirty="0"/>
          </a:p>
          <a:p>
            <a:r>
              <a:rPr lang="en-US" dirty="0"/>
              <a:t>(proc_2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phil1]</a:t>
            </a:r>
          </a:p>
          <a:p>
            <a:r>
              <a:rPr lang="en-US" dirty="0"/>
              <a:t>(proc_1 – </a:t>
            </a:r>
            <a:r>
              <a:rPr lang="en-US" dirty="0" err="1"/>
              <a:t>fork_loop</a:t>
            </a:r>
            <a:r>
              <a:rPr lang="en-US" dirty="0"/>
              <a:t>) </a:t>
            </a:r>
            <a:r>
              <a:rPr lang="en-US" dirty="0" err="1"/>
              <a:t>recv</a:t>
            </a:r>
            <a:r>
              <a:rPr lang="en-US" dirty="0"/>
              <a:t> [PICKUP, phil2]</a:t>
            </a:r>
          </a:p>
          <a:p>
            <a:endParaRPr lang="en-US" dirty="0"/>
          </a:p>
          <a:p>
            <a:r>
              <a:rPr lang="en-US" dirty="0"/>
              <a:t>timeout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084D8-83F6-EF1D-2EE6-17566A99A09E}"/>
              </a:ext>
            </a:extLst>
          </p:cNvPr>
          <p:cNvCxnSpPr/>
          <p:nvPr/>
        </p:nvCxnSpPr>
        <p:spPr>
          <a:xfrm flipH="1">
            <a:off x="5105400" y="4749800"/>
            <a:ext cx="3039534" cy="47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FAA1C3-D683-DE62-D211-A25E6F339448}"/>
              </a:ext>
            </a:extLst>
          </p:cNvPr>
          <p:cNvSpPr txBox="1"/>
          <p:nvPr/>
        </p:nvSpPr>
        <p:spPr>
          <a:xfrm>
            <a:off x="8212666" y="4340535"/>
            <a:ext cx="292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forks have been picked up! 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3EB33-24C1-3315-0924-68C060A4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46D1-2F35-0C09-2D0A-FD85A21A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must we verify message-passing systems?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C97372-5565-6341-E6FD-3B280988A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55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CF5594-DBB0-7BA3-DF5C-B8EA08AA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724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B15-C5A5-BAC6-1CE7-4EC68A7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LTL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1813-46D8-27B0-56C0-C0FE2183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deadlock counterexamples, </a:t>
            </a:r>
            <a:r>
              <a:rPr lang="en-US" dirty="0" err="1"/>
              <a:t>Verlixir</a:t>
            </a:r>
            <a:r>
              <a:rPr lang="en-US" dirty="0"/>
              <a:t> will produce counterexamples violating LTL formula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906D-FF89-8D0F-2B78-8A721C0E01E8}"/>
              </a:ext>
            </a:extLst>
          </p:cNvPr>
          <p:cNvSpPr txBox="1"/>
          <p:nvPr/>
        </p:nvSpPr>
        <p:spPr>
          <a:xfrm>
            <a:off x="465666" y="3037642"/>
            <a:ext cx="108881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defmodule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@ltl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"""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&lt;&gt;(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&gt;(&lt;&gt;[](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transaction_failed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)||&lt;&gt;[](</a:t>
            </a:r>
            <a:r>
              <a:rPr lang="en-GB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atm_balance</a:t>
            </a:r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&lt;1000)))</a:t>
            </a:r>
          </a:p>
          <a:p>
            <a:r>
              <a:rPr lang="en-GB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"""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start_atm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atm_balance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card_inserted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transaction_failed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implementation ...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GB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8127-E08E-62F9-2450-AB907A03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927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308AF-49E1-9B3E-AD6F-D8891AE1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contracts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9AEB-0DA5-9972-DB8D-7968C701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pre- and post-conditions with </a:t>
            </a:r>
            <a:r>
              <a:rPr lang="en-US" dirty="0" err="1"/>
              <a:t>Verlixir</a:t>
            </a:r>
            <a:r>
              <a:rPr lang="en-US" dirty="0"/>
              <a:t> contract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DEBDB-2CAD-DC7C-E65A-6D01B2C7509F}"/>
              </a:ext>
            </a:extLst>
          </p:cNvPr>
          <p:cNvSpPr txBox="1"/>
          <p:nvPr/>
        </p:nvSpPr>
        <p:spPr>
          <a:xfrm>
            <a:off x="2065865" y="3347703"/>
            <a:ext cx="8288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defv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pl-PL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pre: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l-PL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post: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pl-PL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defines z somehow</a:t>
            </a:r>
            <a:r>
              <a:rPr lang="pl-PL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pl-PL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pl-PL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A5FD2F-B866-A23A-B22A-D9768E4738FF}"/>
              </a:ext>
            </a:extLst>
          </p:cNvPr>
          <p:cNvCxnSpPr/>
          <p:nvPr/>
        </p:nvCxnSpPr>
        <p:spPr>
          <a:xfrm flipV="1">
            <a:off x="1219200" y="3691467"/>
            <a:ext cx="1109133" cy="948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603895-B6FB-7B3E-47C4-AC4CA0002B9B}"/>
              </a:ext>
            </a:extLst>
          </p:cNvPr>
          <p:cNvSpPr txBox="1"/>
          <p:nvPr/>
        </p:nvSpPr>
        <p:spPr>
          <a:xfrm>
            <a:off x="67734" y="4708964"/>
            <a:ext cx="304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`</a:t>
            </a:r>
            <a:r>
              <a:rPr lang="en-US" dirty="0" err="1"/>
              <a:t>defv</a:t>
            </a:r>
            <a:r>
              <a:rPr lang="en-US" dirty="0"/>
              <a:t>` introduces a contract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58586-5CFD-7275-422C-87D8DAEA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9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EEAB-0252-A7E1-3ED7-3903D8D4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: predicates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AD10-B885-F7CA-5825-E897B57C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LTL claim readability</a:t>
            </a:r>
          </a:p>
          <a:p>
            <a:r>
              <a:rPr lang="en-US" dirty="0"/>
              <a:t>Used as expression conditions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23D4B3-BA11-75BB-A1E4-07A72DB21709}"/>
              </a:ext>
            </a:extLst>
          </p:cNvPr>
          <p:cNvSpPr txBox="1"/>
          <p:nvPr/>
        </p:nvSpPr>
        <p:spPr>
          <a:xfrm>
            <a:off x="1058334" y="3824238"/>
            <a:ext cx="9880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@ltl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"[](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-&gt; &lt;&gt;(consensus)"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predicate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messages_received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messages_sent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predicate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consensus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messages_received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number_of_nodes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new_round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CED2-5147-FA88-C1FF-233A76E1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FB15-C5A5-BAC6-1CE7-4EC68A7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Verlixir</a:t>
            </a:r>
            <a:r>
              <a:rPr lang="en-US" dirty="0"/>
              <a:t> Verifier: concurrency </a:t>
            </a:r>
            <a:r>
              <a:rPr lang="en-GB" dirty="0"/>
              <a:t>parameterisation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61813-46D8-27B0-56C0-C0FE2183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different configurations of variables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4906D-FF89-8D0F-2B78-8A721C0E01E8}"/>
              </a:ext>
            </a:extLst>
          </p:cNvPr>
          <p:cNvSpPr txBox="1"/>
          <p:nvPr/>
        </p:nvSpPr>
        <p:spPr>
          <a:xfrm>
            <a:off x="1549399" y="2985631"/>
            <a:ext cx="108881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@model {: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:</a:t>
            </a:r>
            <a:r>
              <a:rPr lang="en-US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start_coordinator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server_count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en-US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… spawn and link servers / clients …</a:t>
            </a:r>
          </a:p>
          <a:p>
            <a:r>
              <a:rPr lang="en-GB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B9BB-1EF7-78F0-57DF-F7E778ED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1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High-level Overview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2320B3-E893-9A6C-7D31-A93A32D3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471" y="1845426"/>
            <a:ext cx="7640004" cy="44503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13543E-DEC7-8226-D07E-D62D8ABD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3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235C-16DA-9B54-679A-2AAB54232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Verlixir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7C584-373E-2CFC-C817-43C2088F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158C2-71F5-EAFE-52C9-F98D0BB69B17}"/>
              </a:ext>
            </a:extLst>
          </p:cNvPr>
          <p:cNvSpPr txBox="1"/>
          <p:nvPr/>
        </p:nvSpPr>
        <p:spPr>
          <a:xfrm>
            <a:off x="1083733" y="1837267"/>
            <a:ext cx="948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Extend Elixir with Metaprogramming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 Elixir 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Map Elixir AST into intermediate representation (IR)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Generate a </a:t>
            </a:r>
            <a:r>
              <a:rPr lang="en-US" sz="2400" dirty="0" err="1"/>
              <a:t>Promela</a:t>
            </a:r>
            <a:r>
              <a:rPr lang="en-US" sz="2400" dirty="0"/>
              <a:t> model from 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Run model with Spin model checker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Map counterexample back to Elixir format</a:t>
            </a:r>
          </a:p>
        </p:txBody>
      </p:sp>
    </p:spTree>
    <p:extLst>
      <p:ext uri="{BB962C8B-B14F-4D97-AF65-F5344CB8AC3E}">
        <p14:creationId xmlns:p14="http://schemas.microsoft.com/office/powerpoint/2010/main" val="34551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0452-3322-FF11-D6AE-0F862660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Evaluated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EEA4-E7E6-A481-BFF2-6E55332D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Paxos</a:t>
            </a:r>
            <a:endParaRPr lang="en-US" dirty="0"/>
          </a:p>
          <a:p>
            <a:r>
              <a:rPr lang="en-GB" dirty="0"/>
              <a:t>Consistent hash ring</a:t>
            </a:r>
          </a:p>
          <a:p>
            <a:r>
              <a:rPr lang="en-GB" dirty="0"/>
              <a:t>Dining philosophers</a:t>
            </a:r>
          </a:p>
          <a:p>
            <a:r>
              <a:rPr lang="en-GB" dirty="0"/>
              <a:t>Two-phase commit</a:t>
            </a:r>
          </a:p>
          <a:p>
            <a:r>
              <a:rPr lang="en-GB" dirty="0"/>
              <a:t>Raft (leader election)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FFBCA-DEC2-B83B-89D6-416402A9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80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9788-7225-8917-AAE9-EA7E1D59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6A32-C846-5E6B-41E8-74FC991A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injection – determine if systems are fault tolerant by killing processes during verification</a:t>
            </a:r>
          </a:p>
          <a:p>
            <a:r>
              <a:rPr lang="en-US" dirty="0"/>
              <a:t>Computation-tree logic (CTL) support, i.e. for algorithms like Raft, where leader election is not guaranteed, we can determine there exists a path where a leader is elected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97CD-21CE-EA9F-0DB1-A596BDDF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22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3BB-82AA-1E5C-CEFE-4D3C25E8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82C-A054-09BB-E137-7DBF1B42B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Specifying systems in terms of safety and liveness should be apart of all software development</a:t>
            </a:r>
          </a:p>
          <a:p>
            <a:r>
              <a:rPr lang="en-US" dirty="0"/>
              <a:t>Verification-aware languages make system specification </a:t>
            </a:r>
            <a:r>
              <a:rPr lang="en-US"/>
              <a:t>more accessible to developers</a:t>
            </a:r>
            <a:endParaRPr lang="en-US" dirty="0"/>
          </a:p>
          <a:p>
            <a:r>
              <a:rPr lang="en-US" dirty="0"/>
              <a:t>With rise of generative AI, we could move towards automatic system implementation from well formed system properties – the use of verification-aware languages can form a feedback loop to ensure the system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4DB8-D7DD-0626-F23E-6FCF130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668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E18F-1960-BE67-0E75-BA3B3533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0313E811-C88A-6527-555D-66DF401EE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A99AC-4AB0-BD27-02DF-AB5B188C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81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 Concurrency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F710-EDC7-FD4E-7C00-6A5FE715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Multiple computations executed at same time</a:t>
            </a:r>
          </a:p>
          <a:p>
            <a:r>
              <a:rPr lang="en-GB" sz="2000"/>
              <a:t>Threads / processes communicate with inter-process communication (IPC)</a:t>
            </a:r>
          </a:p>
          <a:p>
            <a:r>
              <a:rPr lang="en-GB" sz="2000"/>
              <a:t>IPC typically achieved with shared memory or message passing</a:t>
            </a:r>
          </a:p>
          <a:p>
            <a:endParaRPr lang="en-GB" sz="2000"/>
          </a:p>
        </p:txBody>
      </p:sp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27EC50DB-8F05-F8E8-4DCC-0307E6FE5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11B9-67E4-9DF8-5890-BC7284CB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0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F710-EDC7-FD4E-7C00-6A5FE715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Model of computation where actors can:</a:t>
            </a:r>
          </a:p>
          <a:p>
            <a:pPr lvl="1"/>
            <a:r>
              <a:rPr lang="en-US" sz="2800"/>
              <a:t>Send messages to other actors</a:t>
            </a:r>
          </a:p>
          <a:p>
            <a:pPr lvl="1"/>
            <a:r>
              <a:rPr lang="en-US" sz="2800"/>
              <a:t>Spawn new actors</a:t>
            </a:r>
          </a:p>
          <a:p>
            <a:pPr lvl="1"/>
            <a:r>
              <a:rPr lang="en-GB" sz="2800"/>
              <a:t>Act in response to a message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A6528-417F-8992-0D59-B75388641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57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D6D8-2B04-6919-6B5E-EA4AC7D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Actor Model</a:t>
            </a:r>
          </a:p>
        </p:txBody>
      </p:sp>
      <p:pic>
        <p:nvPicPr>
          <p:cNvPr id="7" name="Picture 6" descr="A diagram of a mailbox&#10;&#10;Description automatically generated">
            <a:extLst>
              <a:ext uri="{FF2B5EF4-FFF2-40B4-BE49-F238E27FC236}">
                <a16:creationId xmlns:a16="http://schemas.microsoft.com/office/drawing/2014/main" id="{F8102536-C10E-D0F5-975D-16DE8C50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734" y="2247932"/>
            <a:ext cx="8195733" cy="31191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6E21F-FD15-4C90-EABD-6CE2D3D7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00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3593-2460-B5DE-DB8A-D37432CE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Elixir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E626-8892-EFF6-9FBA-286F06A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Functional, concurrent, high-level programming language</a:t>
            </a:r>
          </a:p>
          <a:p>
            <a:r>
              <a:rPr lang="en-US" dirty="0"/>
              <a:t>Builds on top of Erlang – sharing abstractions for distribution and fault-tolerance</a:t>
            </a:r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F2895-DE8B-55F4-01B6-4B8FB8CC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816" y="4576607"/>
            <a:ext cx="4143984" cy="173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D7777-96B4-213D-BC23-9822D13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6FF-FA1D-98DC-F016-3D563FB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Elixir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9AEE-A708-B8DD-D5E5-6F9D4E70E83C}"/>
              </a:ext>
            </a:extLst>
          </p:cNvPr>
          <p:cNvSpPr txBox="1"/>
          <p:nvPr/>
        </p:nvSpPr>
        <p:spPr>
          <a:xfrm>
            <a:off x="160868" y="1955800"/>
            <a:ext cx="563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Spawn a new process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spawn(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fn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-&gt;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1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+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) </a:t>
            </a: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</a:endParaRPr>
          </a:p>
          <a:p>
            <a:r>
              <a:rPr lang="en-US" sz="2000" b="0" i="0" dirty="0">
                <a:solidFill>
                  <a:srgbClr val="008000"/>
                </a:solidFill>
                <a:effectLst/>
                <a:latin typeface="Lucida Console" panose="020B0609040504020204" pitchFamily="49" charset="0"/>
              </a:rPr>
              <a:t># Create a new BEAM instance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Node</a:t>
            </a:r>
            <a:r>
              <a:rPr lang="en-US" sz="2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.spawn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(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</a:t>
            </a:r>
            <a:r>
              <a:rPr lang="en-US" sz="2000" b="0" i="0" dirty="0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"node1@localhost"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</a:rPr>
              <a:t>    </a:t>
            </a:r>
            <a:r>
              <a:rPr lang="en-US" sz="2000" b="0" i="0" dirty="0" err="1">
                <a:solidFill>
                  <a:srgbClr val="A31515"/>
                </a:solidFill>
                <a:effectLst/>
                <a:latin typeface="Lucida Console" panose="020B0609040504020204" pitchFamily="49" charset="0"/>
              </a:rPr>
              <a:t>MyModule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</a:t>
            </a:r>
            <a:r>
              <a:rPr lang="en-US" sz="2000" b="0" i="0" dirty="0">
                <a:solidFill>
                  <a:srgbClr val="00B0E8"/>
                </a:solidFill>
                <a:effectLst/>
                <a:latin typeface="Lucida Console" panose="020B0609040504020204" pitchFamily="49" charset="0"/>
              </a:rPr>
              <a:t>:start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Console" panose="020B0609040504020204" pitchFamily="49" charset="0"/>
              </a:rPr>
              <a:t>, [])</a:t>
            </a:r>
            <a:endParaRPr lang="en-GB" sz="2000" dirty="0"/>
          </a:p>
        </p:txBody>
      </p:sp>
      <p:pic>
        <p:nvPicPr>
          <p:cNvPr id="8" name="Picture 7" descr="A diagram of a machine&#10;&#10;Description automatically generated">
            <a:extLst>
              <a:ext uri="{FF2B5EF4-FFF2-40B4-BE49-F238E27FC236}">
                <a16:creationId xmlns:a16="http://schemas.microsoft.com/office/drawing/2014/main" id="{985C35DF-74B1-30C6-A696-BB0B0D23F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575" y="800331"/>
            <a:ext cx="6672915" cy="54406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10A87-2632-075B-5F86-DA336D11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4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BE7-3800-AEEA-6075-F1F0FFD1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Verification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87397B-DF7C-6C1B-91D0-2482DEE484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C7B4A-9778-D2AB-DE3A-7BDE29C8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2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1E1-D772-EBF0-8BE6-7B8D6B0A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</a:t>
            </a:r>
            <a:endParaRPr lang="en-GB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B0A1E6-415D-3B35-115C-CE0C8ADEFD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EB841-EF13-788C-6E68-8DD57D73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73FD8-01EB-4519-9D46-B7933D31C8C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6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1130</Words>
  <Application>Microsoft Office PowerPoint</Application>
  <PresentationFormat>Widescreen</PresentationFormat>
  <Paragraphs>210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Consolas</vt:lpstr>
      <vt:lpstr>Lucida Console</vt:lpstr>
      <vt:lpstr>Office Theme</vt:lpstr>
      <vt:lpstr>Verlixir: Verification of Message-Passing Systems</vt:lpstr>
      <vt:lpstr>Why must we verify message-passing systems?</vt:lpstr>
      <vt:lpstr> Concurrency</vt:lpstr>
      <vt:lpstr>Actor Model</vt:lpstr>
      <vt:lpstr>Actor Model</vt:lpstr>
      <vt:lpstr>Elixir</vt:lpstr>
      <vt:lpstr>Elixir</vt:lpstr>
      <vt:lpstr>Software Verification</vt:lpstr>
      <vt:lpstr>Model Checking</vt:lpstr>
      <vt:lpstr>Verification-aware Languages</vt:lpstr>
      <vt:lpstr>Why must we verify message-passing systems?</vt:lpstr>
      <vt:lpstr>Verlixir</vt:lpstr>
      <vt:lpstr>Verlixir Simulator</vt:lpstr>
      <vt:lpstr>Verlixir Simulator</vt:lpstr>
      <vt:lpstr>Verlixir Simulator</vt:lpstr>
      <vt:lpstr>Verlixir Verifier - Making Elixir Verification-aware</vt:lpstr>
      <vt:lpstr>Verlixir Verifier: Deadlocks</vt:lpstr>
      <vt:lpstr>Verlixir Verifier: Deadlocks</vt:lpstr>
      <vt:lpstr>Verlixir Verifier: Counterexamples</vt:lpstr>
      <vt:lpstr>Verlixir Verifier: LTL</vt:lpstr>
      <vt:lpstr>Verlixir Verifier: contracts</vt:lpstr>
      <vt:lpstr>Verlixir: predicates</vt:lpstr>
      <vt:lpstr>Verlixir Verifier: concurrency parameterisation</vt:lpstr>
      <vt:lpstr>High-level Overview</vt:lpstr>
      <vt:lpstr>Verlixir System</vt:lpstr>
      <vt:lpstr>Evaluated algorithms</vt:lpstr>
      <vt:lpstr>Future Work</vt:lpstr>
      <vt:lpstr>Final Remarks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Neave</dc:creator>
  <cp:lastModifiedBy>Matthew Neave</cp:lastModifiedBy>
  <cp:revision>20</cp:revision>
  <dcterms:created xsi:type="dcterms:W3CDTF">2024-06-19T08:49:54Z</dcterms:created>
  <dcterms:modified xsi:type="dcterms:W3CDTF">2024-06-22T11:02:18Z</dcterms:modified>
</cp:coreProperties>
</file>