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8487-7BDF-E240-ADCB-8BCBB38A2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30FF5-D161-5949-9410-630211457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C5B6-DFAA-A640-8FC5-7C44E383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82BF-9CC2-7043-B7AB-DAE12BA2982D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735B-914B-4345-956D-19938247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3A47-612D-BA4C-BF7B-A1ED0C1E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8B95-D6BF-394A-BDE6-6CFBFA62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1BF4-DE00-AB47-8F20-443BE2D2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9B2A2-6417-454F-98FE-CE8EA0B8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BDA9E-F150-C34A-9E4A-6275F621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82BF-9CC2-7043-B7AB-DAE12BA2982D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568F-EBD7-5342-BBC4-A06A4E4A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BF67-EE9A-5241-AC7F-CD2851E6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8B95-D6BF-394A-BDE6-6CFBFA62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9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E9651-F7ED-D542-BD02-B876069C5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ED225-482B-3941-926C-5ED6FC143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E5CA-8969-B745-9247-318C9C7F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82BF-9CC2-7043-B7AB-DAE12BA2982D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0462-A0C8-7E44-AA9C-DC0A76BC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3018-A719-C140-AF81-D4C59264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8B95-D6BF-394A-BDE6-6CFBFA62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2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024A-3DED-9346-878A-9832949D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C684-B879-B148-AF63-E666ED27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64D5-C6F6-F147-9573-15D11EC2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82BF-9CC2-7043-B7AB-DAE12BA2982D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EBC7-5F83-584D-B09E-A895DD5B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59CFC-DA2D-534D-8CBA-94A37B2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8B95-D6BF-394A-BDE6-6CFBFA62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0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2649-8C09-5343-8B5D-749C6AD8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F93F6-7AF9-2343-ACC7-122FB7406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C2862-2EB8-6C45-9B84-DAA3B42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82BF-9CC2-7043-B7AB-DAE12BA2982D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847B-2387-1144-BC0E-E71D40A5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BA22D-334B-7C43-B880-5053DDC9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8B95-D6BF-394A-BDE6-6CFBFA62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8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77C1-0908-3A48-9464-8C295346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3F87-9649-4848-AA83-ACCDF0306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B88EB-6377-234F-AA02-ACDCD4922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2D2BB-098A-0C42-9208-7AD6F2B3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82BF-9CC2-7043-B7AB-DAE12BA2982D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9F88-35F6-F347-BB50-0BF2E3F1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F7DDC-42EA-8645-9D94-A1B864A1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8B95-D6BF-394A-BDE6-6CFBFA62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7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2237-BDA7-1242-9C50-DA5A6711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1593E-1004-A447-B7AC-C5771F242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28FAA-E7A1-BA4A-842B-2C77E07A1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E507B-C61C-3D43-AB7E-E03FA5E2C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E9707-4D1C-4C42-9B0C-24E9B0E92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205E7-8174-4049-BAEA-6BADFE98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82BF-9CC2-7043-B7AB-DAE12BA2982D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407A3-7296-1A4C-AB0B-AD860632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B68B5-F5DA-8642-A6C0-23D9B268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8B95-D6BF-394A-BDE6-6CFBFA62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4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D3CD-0292-DF4C-844B-81CE8978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FA9F1-8A8E-AF4D-B1A0-26534990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82BF-9CC2-7043-B7AB-DAE12BA2982D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FB2B4-25DB-A845-91C7-C5BC5EA6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C60CF-F3A7-E94E-B603-4DFFAD11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8B95-D6BF-394A-BDE6-6CFBFA62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25FB9-DD89-B541-AADD-A5723627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82BF-9CC2-7043-B7AB-DAE12BA2982D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F3C6A-3573-C34C-95C6-9D0566A5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CCCE-8AE3-8A40-A99F-17E84DFC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8B95-D6BF-394A-BDE6-6CFBFA62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6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36F4-C1DC-2E4F-AA72-03AC5102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874D-F48A-B44B-8FB7-6150049F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4AA33-41F9-4D40-A039-77FA7E58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DF9B9-83A0-AE41-9D00-DB407EE4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82BF-9CC2-7043-B7AB-DAE12BA2982D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7F3E-CD42-D840-8CA8-E4825CC2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54BF-A7C6-2046-8200-0EBE44F7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8B95-D6BF-394A-BDE6-6CFBFA62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3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E282-8558-CA4D-8D41-98819303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03380-2526-A242-A5D2-C63A90F1B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2073-9C0B-D646-A49E-411F1ADC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177C7-5AC7-C84D-93D6-F71D6A8B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82BF-9CC2-7043-B7AB-DAE12BA2982D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915F8-0579-1749-899F-9F72E085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AFD0B-1DF0-A049-B83B-DE64E504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8B95-D6BF-394A-BDE6-6CFBFA62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92AF9-02DB-F24E-B0A9-E25FB614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C6D4F-31DB-CE40-ABDF-CA1F728D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EA41D-93BF-4746-BA0C-E844632BD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382BF-9CC2-7043-B7AB-DAE12BA2982D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C0B6-EEEE-F245-BBB7-682482C6B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12DD-59BA-0943-8679-779B0199D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A8B95-D6BF-394A-BDE6-6CFBFA62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ED13-7773-5040-AA77-C92DF4845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PCGIL: Project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068F7-AA40-A649-B538-F37B55F14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Siper</a:t>
            </a:r>
            <a:r>
              <a:rPr lang="en-US" dirty="0"/>
              <a:t>, Zubin Srivastava, and Emily Yu</a:t>
            </a:r>
          </a:p>
        </p:txBody>
      </p:sp>
    </p:spTree>
    <p:extLst>
      <p:ext uri="{BB962C8B-B14F-4D97-AF65-F5344CB8AC3E}">
        <p14:creationId xmlns:p14="http://schemas.microsoft.com/office/powerpoint/2010/main" val="49516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AACE-DF8D-AE47-BF34-A3855D41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Project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6FDE-69CD-5843-A5F4-61656F8C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0036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Assume Zelda-Wide combination will be pursued first to completion so that we can close the loop across all 3 components below. Then, we can expand to the Narrow, and finally, Turtle representation if time permits.</a:t>
            </a:r>
          </a:p>
          <a:p>
            <a:r>
              <a:rPr lang="en-US" dirty="0"/>
              <a:t>Generating trainable episodes </a:t>
            </a:r>
            <a:r>
              <a:rPr lang="en-US" dirty="0">
                <a:highlight>
                  <a:srgbClr val="00FF00"/>
                </a:highlight>
              </a:rPr>
              <a:t>(Matt)</a:t>
            </a:r>
            <a:endParaRPr lang="en-US" dirty="0"/>
          </a:p>
          <a:p>
            <a:pPr lvl="1"/>
            <a:r>
              <a:rPr lang="en-US" b="1" dirty="0"/>
              <a:t>Wide</a:t>
            </a:r>
            <a:r>
              <a:rPr lang="en-US" dirty="0"/>
              <a:t> destructive agent (DA) play-trace generator </a:t>
            </a:r>
          </a:p>
          <a:p>
            <a:pPr lvl="1"/>
            <a:r>
              <a:rPr lang="en-US" dirty="0"/>
              <a:t>Script to transform play-trace into trainable episode that appends to the .</a:t>
            </a:r>
            <a:r>
              <a:rPr lang="en-US" dirty="0" err="1"/>
              <a:t>npz</a:t>
            </a:r>
            <a:r>
              <a:rPr lang="en-US" dirty="0"/>
              <a:t> expert trajectories file. </a:t>
            </a:r>
          </a:p>
          <a:p>
            <a:pPr lvl="1"/>
            <a:r>
              <a:rPr lang="en-US" dirty="0"/>
              <a:t>For the </a:t>
            </a:r>
            <a:r>
              <a:rPr lang="en-US" b="1" dirty="0"/>
              <a:t>Narrow</a:t>
            </a:r>
            <a:r>
              <a:rPr lang="en-US" dirty="0"/>
              <a:t> representation, we can simply train the Narrow FO and SO agents  with minimal modification to the narrow .</a:t>
            </a:r>
            <a:r>
              <a:rPr lang="en-US" dirty="0" err="1"/>
              <a:t>npz</a:t>
            </a:r>
            <a:r>
              <a:rPr lang="en-US" dirty="0"/>
              <a:t> file since the tile location at each step is coming from the environment.</a:t>
            </a:r>
          </a:p>
          <a:p>
            <a:pPr lvl="1"/>
            <a:r>
              <a:rPr lang="en-US" dirty="0"/>
              <a:t>For the</a:t>
            </a:r>
            <a:r>
              <a:rPr lang="en-US" b="1" dirty="0"/>
              <a:t> Turtle</a:t>
            </a:r>
            <a:r>
              <a:rPr lang="en-US" dirty="0"/>
              <a:t> DA, we’ll need to modify the play-traces from the Wide representation (since the play-traces will not contain the </a:t>
            </a:r>
            <a:r>
              <a:rPr lang="en-US" i="1" dirty="0"/>
              <a:t>left, right, up, down </a:t>
            </a:r>
            <a:r>
              <a:rPr lang="en-US" dirty="0"/>
              <a:t>actions that are part of the turtle representation). 2 ways around this </a:t>
            </a:r>
            <a:r>
              <a:rPr lang="en-US" b="1" dirty="0">
                <a:highlight>
                  <a:srgbClr val="FFFF00"/>
                </a:highlight>
              </a:rPr>
              <a:t>(Ask Julian for guidance on which method should be pursued)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Take the Wide play-traces and for each transition, interpolate the intermediate move actions using some sort of the tree search method.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a new set of play-traces using a Turtle DA that simulates actions at each step to build a “destructively-skewed” probability distribution of actions and use this to select an action at each step.</a:t>
            </a:r>
          </a:p>
          <a:p>
            <a:r>
              <a:rPr lang="en-US" dirty="0"/>
              <a:t>Training of FO, SO, and Online agents </a:t>
            </a:r>
            <a:r>
              <a:rPr lang="en-US" dirty="0">
                <a:highlight>
                  <a:srgbClr val="00FF00"/>
                </a:highlight>
              </a:rPr>
              <a:t>(Zubin, Matt)</a:t>
            </a:r>
          </a:p>
          <a:p>
            <a:pPr lvl="1"/>
            <a:r>
              <a:rPr lang="en-US" dirty="0"/>
              <a:t>Create functional </a:t>
            </a:r>
            <a:r>
              <a:rPr lang="en-US" dirty="0" err="1"/>
              <a:t>train.py</a:t>
            </a:r>
            <a:r>
              <a:rPr lang="en-US" dirty="0"/>
              <a:t> script for training each agent type (use “fake” .</a:t>
            </a:r>
            <a:r>
              <a:rPr lang="en-US" dirty="0" err="1"/>
              <a:t>npz</a:t>
            </a:r>
            <a:r>
              <a:rPr lang="en-US" dirty="0"/>
              <a:t> files for development since we’ll be working parallelly on generating the trainable episodes. This way there are no blockers and we can connect this component to the trainable episodes seamlessly). </a:t>
            </a:r>
            <a:r>
              <a:rPr lang="en-US" dirty="0">
                <a:highlight>
                  <a:srgbClr val="00FF00"/>
                </a:highlight>
              </a:rPr>
              <a:t>(Zubin, Matt)</a:t>
            </a:r>
          </a:p>
          <a:p>
            <a:pPr lvl="2"/>
            <a:r>
              <a:rPr lang="en-US" dirty="0"/>
              <a:t>Read in the .</a:t>
            </a:r>
            <a:r>
              <a:rPr lang="en-US" dirty="0" err="1"/>
              <a:t>npz</a:t>
            </a:r>
            <a:r>
              <a:rPr lang="en-US" dirty="0"/>
              <a:t> file into an </a:t>
            </a:r>
            <a:r>
              <a:rPr lang="en-US" i="1" dirty="0" err="1"/>
              <a:t>ExpertDataset</a:t>
            </a:r>
            <a:r>
              <a:rPr lang="en-US" dirty="0"/>
              <a:t> object from within </a:t>
            </a:r>
            <a:r>
              <a:rPr lang="en-US" dirty="0" err="1"/>
              <a:t>stable_baselines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Use the </a:t>
            </a:r>
            <a:r>
              <a:rPr lang="en-US" i="1" dirty="0" err="1">
                <a:effectLst/>
              </a:rPr>
              <a:t>generate_expert_traj</a:t>
            </a:r>
            <a:r>
              <a:rPr lang="en-US" i="1" dirty="0">
                <a:effectLst/>
              </a:rPr>
              <a:t> </a:t>
            </a:r>
            <a:r>
              <a:rPr lang="en-US" dirty="0">
                <a:effectLst/>
              </a:rPr>
              <a:t>method (takes the model as input) to train the agent.</a:t>
            </a:r>
          </a:p>
          <a:p>
            <a:pPr lvl="2"/>
            <a:r>
              <a:rPr lang="en-US" dirty="0"/>
              <a:t>After each training process is finished save model as .</a:t>
            </a:r>
            <a:r>
              <a:rPr lang="en-US" dirty="0" err="1"/>
              <a:t>pkl</a:t>
            </a:r>
            <a:r>
              <a:rPr lang="en-US" dirty="0"/>
              <a:t> file with the file name &lt;agent type&gt;_&lt;rep. type&gt;.</a:t>
            </a:r>
            <a:r>
              <a:rPr lang="en-US" dirty="0" err="1"/>
              <a:t>pkl</a:t>
            </a:r>
            <a:r>
              <a:rPr lang="en-US" dirty="0"/>
              <a:t> in the designated directory.</a:t>
            </a:r>
          </a:p>
          <a:p>
            <a:pPr lvl="2"/>
            <a:r>
              <a:rPr lang="en-US" dirty="0"/>
              <a:t>FO agent training policy – train using expert dataset for 100 million frames.</a:t>
            </a:r>
          </a:p>
          <a:p>
            <a:pPr lvl="2"/>
            <a:r>
              <a:rPr lang="en-US" dirty="0"/>
              <a:t>SO agent training policy – training 50 million frames using expert dataset and 50 million frames online (alternate the modes in increments of 10 million frames).</a:t>
            </a:r>
          </a:p>
          <a:p>
            <a:pPr lvl="2"/>
            <a:r>
              <a:rPr lang="en-US" dirty="0"/>
              <a:t>Online agent training policy – train for 100 million frames using the same techniques outlined in PCGRL</a:t>
            </a:r>
          </a:p>
          <a:p>
            <a:pPr lvl="2"/>
            <a:r>
              <a:rPr lang="en-US" dirty="0"/>
              <a:t>Track the % of successfully generated levels per 10 million frames for each agent-representation combination. Use the results to  create a matplotlib graph per rep. type (each agent different color line) where the x-axis is the </a:t>
            </a:r>
            <a:r>
              <a:rPr lang="en-US"/>
              <a:t>10 frame-increments </a:t>
            </a:r>
            <a:r>
              <a:rPr lang="en-US" dirty="0"/>
              <a:t>and the y-axis is % of the successful generated levels . This way we can evaluate the learning speed of the FO and SO agents relative to the online agent.</a:t>
            </a:r>
          </a:p>
          <a:p>
            <a:pPr lvl="3"/>
            <a:r>
              <a:rPr lang="en-US" dirty="0"/>
              <a:t>Need to implement the Zelda level solver from </a:t>
            </a:r>
            <a:r>
              <a:rPr lang="en-US" dirty="0" err="1"/>
              <a:t>pcgrl_gym</a:t>
            </a:r>
            <a:r>
              <a:rPr lang="en-US" dirty="0"/>
              <a:t> to determine level success after each episode.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B947-DB48-5648-911A-CABE571C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Project Components (</a:t>
            </a:r>
            <a:r>
              <a:rPr lang="en-US" dirty="0" err="1"/>
              <a:t>con’t</a:t>
            </a:r>
            <a:r>
              <a:rPr lang="en-US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2A9F-26D8-F045-9066-D7571C1A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Experiments </a:t>
            </a:r>
            <a:r>
              <a:rPr lang="en-US" dirty="0">
                <a:highlight>
                  <a:srgbClr val="00FF00"/>
                </a:highlight>
              </a:rPr>
              <a:t>(Emily, Matt)</a:t>
            </a:r>
          </a:p>
          <a:p>
            <a:pPr lvl="1"/>
            <a:r>
              <a:rPr lang="en-US" dirty="0"/>
              <a:t>Create an </a:t>
            </a:r>
            <a:r>
              <a:rPr lang="en-US" dirty="0" err="1"/>
              <a:t>inference.py</a:t>
            </a:r>
            <a:r>
              <a:rPr lang="en-US" dirty="0"/>
              <a:t> file that loads in an agent type for a given representation and tracks the % of successfully generated levels (use 40 trials per change percentage param value) for each change percentage value. </a:t>
            </a:r>
          </a:p>
          <a:p>
            <a:pPr lvl="1"/>
            <a:r>
              <a:rPr lang="en-US" dirty="0"/>
              <a:t>Use the Zelda level solver from </a:t>
            </a:r>
            <a:r>
              <a:rPr lang="en-US" dirty="0" err="1"/>
              <a:t>pcgrl_gym</a:t>
            </a:r>
            <a:r>
              <a:rPr lang="en-US" dirty="0"/>
              <a:t> as part of the script to determine the success/failure of each generated level. </a:t>
            </a:r>
            <a:r>
              <a:rPr lang="en-US" dirty="0">
                <a:highlight>
                  <a:srgbClr val="00FF00"/>
                </a:highlight>
              </a:rPr>
              <a:t>(Emily)</a:t>
            </a:r>
          </a:p>
          <a:p>
            <a:pPr lvl="2"/>
            <a:r>
              <a:rPr lang="en-US" dirty="0"/>
              <a:t>Use matplotlib to graph the results - % successful levels on y-axis and “change percentage value used” on the x-axis. </a:t>
            </a:r>
            <a:r>
              <a:rPr lang="en-US" dirty="0">
                <a:highlight>
                  <a:srgbClr val="00FF00"/>
                </a:highlight>
              </a:rPr>
              <a:t>(Emily)</a:t>
            </a:r>
            <a:endParaRPr lang="en-US" dirty="0"/>
          </a:p>
          <a:p>
            <a:pPr lvl="2"/>
            <a:r>
              <a:rPr lang="en-US" dirty="0"/>
              <a:t>As part of the </a:t>
            </a:r>
            <a:r>
              <a:rPr lang="en-US" dirty="0" err="1"/>
              <a:t>inference.py</a:t>
            </a:r>
            <a:r>
              <a:rPr lang="en-US" dirty="0"/>
              <a:t> file, also track the % of tile-change actions executed by the agent over each trial so that we can generate the average % of tile-change actions for each change percentage param value. Generate a matplotlib graph with the resultant values for each agent (each agent can be different color line in the graph) – the x-axis is the change-percent param value, and the y-axis is the % of tile change actions in the online episode. </a:t>
            </a:r>
            <a:r>
              <a:rPr lang="en-US" dirty="0">
                <a:highlight>
                  <a:srgbClr val="00FF00"/>
                </a:highlight>
              </a:rPr>
              <a:t>(Emily)</a:t>
            </a:r>
            <a:endParaRPr lang="en-US" dirty="0"/>
          </a:p>
          <a:p>
            <a:pPr lvl="1"/>
            <a:r>
              <a:rPr lang="en-US" dirty="0"/>
              <a:t>During development, use the online agents at </a:t>
            </a:r>
            <a:r>
              <a:rPr lang="en-US" dirty="0" err="1"/>
              <a:t>pcgrl_gym</a:t>
            </a:r>
            <a:r>
              <a:rPr lang="en-US" dirty="0"/>
              <a:t> repo so that there are no blockers/dependencies from components 1 and 2. Then, when 1 and 2 are done, we’ll be able to load in trained FO, SO, and Online agents for each representation type.</a:t>
            </a:r>
          </a:p>
        </p:txBody>
      </p:sp>
    </p:spTree>
    <p:extLst>
      <p:ext uri="{BB962C8B-B14F-4D97-AF65-F5344CB8AC3E}">
        <p14:creationId xmlns:p14="http://schemas.microsoft.com/office/powerpoint/2010/main" val="409013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776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PCGIL: Project Plan</vt:lpstr>
      <vt:lpstr>Main Project Components</vt:lpstr>
      <vt:lpstr>Main Project Components (con’t.)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PCGIL: Project Plan</dc:title>
  <dc:creator>Matthew Siper</dc:creator>
  <cp:lastModifiedBy>Matthew Siper</cp:lastModifiedBy>
  <cp:revision>24</cp:revision>
  <dcterms:created xsi:type="dcterms:W3CDTF">2021-03-30T15:40:55Z</dcterms:created>
  <dcterms:modified xsi:type="dcterms:W3CDTF">2021-03-30T16:57:45Z</dcterms:modified>
</cp:coreProperties>
</file>