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6BF0-8736-4CBA-A513-5B026B5A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6B1F-188A-4D5C-B098-01282E3A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167A-9D80-44A7-8487-78C5A09A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2351-4677-48AD-BACE-FBCD23AF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691-589A-4DA3-9E24-603B3B2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4B2-7E43-4EE7-95A5-7A444721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9143-10ED-41C9-8CCF-25273797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0105-67BB-4B77-AD26-6F445E7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50A0-062F-4ECA-BA7E-F484A19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1D84-37AA-45A0-BA15-BD2DBDE3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FC547-48AB-4705-9823-AFDEE4A0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7263-DAD6-4096-8980-C605BAAB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D0CE-9FBA-41C3-B72F-4D302ED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5FD6-FB52-4B35-8E31-E5E07E99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5431-836B-4D79-B9E5-F42E03D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B9BC-1991-49AD-BDAD-90F7D18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F6D-62E0-40A3-9B1D-B5B6A165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5C7E-55FE-4941-B277-1F3E58CF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1D0E-2AAB-4E27-820F-755EB8B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87CB-A12C-48A1-9BAA-35A7136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DDCE-AD3D-4243-AD42-98C7846B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2B75-360F-48D1-AB58-D374C947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8FD6-D018-41B0-99B1-D1254A90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F8C-C115-4E01-BED3-0450C409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E06D-5551-4E8A-9086-DD0E0FC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BBCA-198F-446F-94CF-D202955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EEC1-0F58-4482-973E-AEDCFAEE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FE46-F781-4FBF-9988-82728A82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F467-7B12-4416-83B3-D6947F4C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2AAF-3E82-4450-B20A-613FC5D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2392-FB69-4EA6-A925-5C7B361C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2CC-6EBC-47F9-8180-86347A4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5024-769E-429A-AF35-3ED68074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5CC8-501B-485E-B084-0E0A7DF2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F1AB3-1474-419B-8B23-A943FBC0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F42E-2682-418F-8226-14B90E06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641D3-36AE-4B57-90CC-AD1856B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008F-3A45-4334-A595-06D3D9BF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89862-2585-49E4-8B26-530365F7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A45-5CB6-4F4B-A640-9DE8A36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237F-917C-4652-BCCA-7665E9E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5102-FB79-4821-A3EE-7D4D527A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9111-128B-4BE2-A50D-99F4E6C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8DFFD-9B4C-4EDD-9A68-7F3AAABE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73CF-AF3D-4FAC-8C3E-84E19DE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C52D-B84F-4998-915F-B65C95E8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CF27-41FA-4058-A3F3-845362A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5000-9469-42EE-A98B-9106F6D4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1C59-9E71-4E6B-9F82-9470F5E8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430C-4853-4498-B9CF-58BF38A9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A489-A3BE-4ECE-BA34-36CF165A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12F6-208F-4C12-9613-F5438A3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335-965A-4EBD-B231-5BD93F25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4F43D-D405-4592-8F7F-9E4D293A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CEBA-4AAB-4628-96B5-6201B23B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3611-5EF3-40B5-A3A5-A495A41E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F3DF-F096-419B-B3EF-D7F69CCF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26E7-70B7-4A47-A4F9-4016341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F3A9E-9F83-43A8-BF5D-7B415E57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43A-5362-4CD0-AC51-5DB7E1E1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17A6-7288-4F3D-8E7E-1A144D08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5610-C454-4AE7-A0D3-A52FE9F0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F70C-4B73-41AB-994B-78C86A2B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9DE80-6B79-4063-9026-855BB205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6" y="1061114"/>
            <a:ext cx="6904489" cy="4735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3A222-4832-4BAF-81C2-D9F37FDC1CE8}"/>
              </a:ext>
            </a:extLst>
          </p:cNvPr>
          <p:cNvSpPr txBox="1"/>
          <p:nvPr/>
        </p:nvSpPr>
        <p:spPr>
          <a:xfrm>
            <a:off x="7833674" y="1061114"/>
            <a:ext cx="3487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step – what is the data? </a:t>
            </a:r>
          </a:p>
          <a:p>
            <a:endParaRPr lang="en-GB" dirty="0"/>
          </a:p>
          <a:p>
            <a:r>
              <a:rPr lang="en-GB" dirty="0"/>
              <a:t>For a simple file like this, first open in Notepad++</a:t>
            </a:r>
          </a:p>
          <a:p>
            <a:endParaRPr lang="en-GB" dirty="0"/>
          </a:p>
          <a:p>
            <a:r>
              <a:rPr lang="en-GB" dirty="0"/>
              <a:t>First thoughts: comma delimited file with newlines indicating new rows. First row is a header row with no consistent naming structure (some have underscores, some use spaces)</a:t>
            </a:r>
          </a:p>
        </p:txBody>
      </p:sp>
    </p:spTree>
    <p:extLst>
      <p:ext uri="{BB962C8B-B14F-4D97-AF65-F5344CB8AC3E}">
        <p14:creationId xmlns:p14="http://schemas.microsoft.com/office/powerpoint/2010/main" val="41361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8AA37-FB88-4B4F-A47E-0F9BFF72581F}"/>
              </a:ext>
            </a:extLst>
          </p:cNvPr>
          <p:cNvSpPr txBox="1"/>
          <p:nvPr/>
        </p:nvSpPr>
        <p:spPr>
          <a:xfrm>
            <a:off x="7211505" y="461913"/>
            <a:ext cx="4081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identifying this is a standard comma delimited data file, import it into your language of choice – here I am using Python with the Pandas module (for simple tabular data handling)</a:t>
            </a:r>
          </a:p>
          <a:p>
            <a:endParaRPr lang="en-GB" dirty="0"/>
          </a:p>
          <a:p>
            <a:r>
              <a:rPr lang="en-GB" dirty="0"/>
              <a:t>Automatically using the first row as the header (the values of the first row are different from the rest of the column and appear like a header)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2BBD1-3544-4A01-9AED-244EFF0A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125304"/>
            <a:ext cx="5392132" cy="2896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003A56-71F8-4383-9171-B6E4ECAF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2" y="3429000"/>
            <a:ext cx="5392132" cy="2896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DA1CA-9DCD-46C9-B665-D1BDF47066C0}"/>
              </a:ext>
            </a:extLst>
          </p:cNvPr>
          <p:cNvSpPr txBox="1"/>
          <p:nvPr/>
        </p:nvSpPr>
        <p:spPr>
          <a:xfrm>
            <a:off x="7211505" y="4191187"/>
            <a:ext cx="439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thing I noticed is that the Income field has </a:t>
            </a:r>
            <a:r>
              <a:rPr lang="en-GB" dirty="0" err="1"/>
              <a:t>NaN</a:t>
            </a:r>
            <a:r>
              <a:rPr lang="en-GB" dirty="0"/>
              <a:t> entries in the income field. Knowing this I did a full check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252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3FF2E0-9CF0-45AA-A09D-A3C1BEB4248A}"/>
              </a:ext>
            </a:extLst>
          </p:cNvPr>
          <p:cNvSpPr txBox="1"/>
          <p:nvPr/>
        </p:nvSpPr>
        <p:spPr>
          <a:xfrm>
            <a:off x="497048" y="518549"/>
            <a:ext cx="60946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data.info()</a:t>
            </a:r>
          </a:p>
          <a:p>
            <a:r>
              <a:rPr lang="en-GB" dirty="0"/>
              <a:t>&lt;class '</a:t>
            </a:r>
            <a:r>
              <a:rPr lang="en-GB" dirty="0" err="1"/>
              <a:t>pandas.core.frame.DataFrame</a:t>
            </a:r>
            <a:r>
              <a:rPr lang="en-GB" dirty="0"/>
              <a:t>'&gt;</a:t>
            </a:r>
          </a:p>
          <a:p>
            <a:r>
              <a:rPr lang="en-GB" dirty="0" err="1"/>
              <a:t>RangeIndex</a:t>
            </a:r>
            <a:r>
              <a:rPr lang="en-GB" dirty="0"/>
              <a:t>: 569 entries, 0 to 568</a:t>
            </a:r>
          </a:p>
          <a:p>
            <a:r>
              <a:rPr lang="en-GB" dirty="0"/>
              <a:t>Data columns (total 13 columns):</a:t>
            </a:r>
          </a:p>
          <a:p>
            <a:r>
              <a:rPr lang="en-GB" dirty="0" err="1"/>
              <a:t>bank_acc_bal</a:t>
            </a:r>
            <a:r>
              <a:rPr lang="en-GB" dirty="0"/>
              <a:t>            569 non-null float64</a:t>
            </a:r>
          </a:p>
          <a:p>
            <a:r>
              <a:rPr lang="en-GB" dirty="0" err="1"/>
              <a:t>avg_loan_val</a:t>
            </a:r>
            <a:r>
              <a:rPr lang="en-GB" dirty="0"/>
              <a:t>            569 non-null float64</a:t>
            </a:r>
          </a:p>
          <a:p>
            <a:r>
              <a:rPr lang="en-GB" dirty="0"/>
              <a:t>spend perc </a:t>
            </a:r>
            <a:r>
              <a:rPr lang="en-GB" dirty="0" err="1"/>
              <a:t>SuperMkt</a:t>
            </a:r>
            <a:r>
              <a:rPr lang="en-GB" dirty="0"/>
              <a:t>     569 non-null float64</a:t>
            </a:r>
          </a:p>
          <a:p>
            <a:r>
              <a:rPr lang="en-GB" dirty="0"/>
              <a:t>perc spend Fuel         569 non-null float64</a:t>
            </a:r>
          </a:p>
          <a:p>
            <a:r>
              <a:rPr lang="en-GB" dirty="0"/>
              <a:t>Years with bank         569 non-null float64</a:t>
            </a:r>
          </a:p>
          <a:p>
            <a:r>
              <a:rPr lang="en-GB" dirty="0"/>
              <a:t>loan amount             569 non-null float64</a:t>
            </a:r>
          </a:p>
          <a:p>
            <a:r>
              <a:rPr lang="en-GB" dirty="0" err="1"/>
              <a:t>val</a:t>
            </a:r>
            <a:r>
              <a:rPr lang="en-GB" dirty="0"/>
              <a:t> of </a:t>
            </a:r>
            <a:r>
              <a:rPr lang="en-GB" dirty="0" err="1"/>
              <a:t>propertY</a:t>
            </a:r>
            <a:r>
              <a:rPr lang="en-GB" dirty="0"/>
              <a:t>         569 non-null float64</a:t>
            </a:r>
          </a:p>
          <a:p>
            <a:r>
              <a:rPr lang="en-GB" dirty="0"/>
              <a:t>Age                     442 non-null float64</a:t>
            </a:r>
          </a:p>
          <a:p>
            <a:r>
              <a:rPr lang="en-GB" dirty="0"/>
              <a:t>Gender                  442 </a:t>
            </a:r>
            <a:r>
              <a:rPr lang="en-GB" b="1" dirty="0"/>
              <a:t>non-null object</a:t>
            </a:r>
          </a:p>
          <a:p>
            <a:r>
              <a:rPr lang="en-GB" dirty="0" err="1"/>
              <a:t>prev_Salary</a:t>
            </a:r>
            <a:r>
              <a:rPr lang="en-GB" dirty="0"/>
              <a:t>             442 non-null float64</a:t>
            </a:r>
          </a:p>
          <a:p>
            <a:r>
              <a:rPr lang="en-GB" dirty="0" err="1"/>
              <a:t>last_Bonus</a:t>
            </a:r>
            <a:r>
              <a:rPr lang="en-GB" dirty="0"/>
              <a:t>              442 non-null float64</a:t>
            </a:r>
          </a:p>
          <a:p>
            <a:r>
              <a:rPr lang="en-GB" dirty="0"/>
              <a:t>Income                  442 non-null float64</a:t>
            </a:r>
          </a:p>
          <a:p>
            <a:r>
              <a:rPr lang="en-GB" dirty="0"/>
              <a:t>target                  569 </a:t>
            </a:r>
            <a:r>
              <a:rPr lang="en-GB" b="1" dirty="0"/>
              <a:t>non-null object</a:t>
            </a:r>
          </a:p>
          <a:p>
            <a:r>
              <a:rPr lang="en-GB" dirty="0" err="1"/>
              <a:t>dtypes</a:t>
            </a:r>
            <a:r>
              <a:rPr lang="en-GB" dirty="0"/>
              <a:t>: float64(11), object(2)</a:t>
            </a:r>
          </a:p>
          <a:p>
            <a:r>
              <a:rPr lang="en-GB" dirty="0"/>
              <a:t>memory usage: 57.9+ KB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FD106-9AC0-4C16-AD76-F55491B2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92" y="637302"/>
            <a:ext cx="6914906" cy="1044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DE10D-36D2-40A4-AE80-953FBC1B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6950"/>
            <a:ext cx="4695825" cy="116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27A70-BCF4-4AA2-9161-CDB6287CBB73}"/>
              </a:ext>
            </a:extLst>
          </p:cNvPr>
          <p:cNvSpPr txBox="1"/>
          <p:nvPr/>
        </p:nvSpPr>
        <p:spPr>
          <a:xfrm>
            <a:off x="5018713" y="2847975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bank_acc_bal</a:t>
            </a:r>
            <a:r>
              <a:rPr lang="en-GB" dirty="0"/>
              <a:t>              0</a:t>
            </a:r>
          </a:p>
          <a:p>
            <a:r>
              <a:rPr lang="en-GB" dirty="0" err="1"/>
              <a:t>avg_loan_val</a:t>
            </a:r>
            <a:r>
              <a:rPr lang="en-GB" dirty="0"/>
              <a:t>              0</a:t>
            </a:r>
          </a:p>
          <a:p>
            <a:r>
              <a:rPr lang="en-GB" dirty="0"/>
              <a:t>spend perc </a:t>
            </a:r>
            <a:r>
              <a:rPr lang="en-GB" dirty="0" err="1"/>
              <a:t>SuperMkt</a:t>
            </a:r>
            <a:r>
              <a:rPr lang="en-GB" dirty="0"/>
              <a:t>       0</a:t>
            </a:r>
          </a:p>
          <a:p>
            <a:r>
              <a:rPr lang="en-GB" dirty="0"/>
              <a:t>perc spend Fuel           0</a:t>
            </a:r>
          </a:p>
          <a:p>
            <a:r>
              <a:rPr lang="en-GB" dirty="0"/>
              <a:t>Years with bank           0</a:t>
            </a:r>
          </a:p>
          <a:p>
            <a:r>
              <a:rPr lang="en-GB" dirty="0"/>
              <a:t>loan amount               0</a:t>
            </a:r>
          </a:p>
          <a:p>
            <a:r>
              <a:rPr lang="en-GB" dirty="0" err="1"/>
              <a:t>val</a:t>
            </a:r>
            <a:r>
              <a:rPr lang="en-GB" dirty="0"/>
              <a:t> of </a:t>
            </a:r>
            <a:r>
              <a:rPr lang="en-GB" dirty="0" err="1"/>
              <a:t>propertY</a:t>
            </a:r>
            <a:r>
              <a:rPr lang="en-GB" dirty="0"/>
              <a:t>           0</a:t>
            </a:r>
          </a:p>
          <a:p>
            <a:r>
              <a:rPr lang="en-GB" dirty="0"/>
              <a:t>Age                     127</a:t>
            </a:r>
          </a:p>
          <a:p>
            <a:r>
              <a:rPr lang="en-GB" dirty="0"/>
              <a:t>Gender                  127</a:t>
            </a:r>
          </a:p>
          <a:p>
            <a:r>
              <a:rPr lang="en-GB" dirty="0" err="1"/>
              <a:t>prev_Salary</a:t>
            </a:r>
            <a:r>
              <a:rPr lang="en-GB" dirty="0"/>
              <a:t>             127</a:t>
            </a:r>
          </a:p>
          <a:p>
            <a:r>
              <a:rPr lang="en-GB" dirty="0" err="1"/>
              <a:t>last_Bonus</a:t>
            </a:r>
            <a:r>
              <a:rPr lang="en-GB" dirty="0"/>
              <a:t>              127</a:t>
            </a:r>
          </a:p>
          <a:p>
            <a:r>
              <a:rPr lang="en-GB" dirty="0"/>
              <a:t>Income                  127</a:t>
            </a:r>
          </a:p>
          <a:p>
            <a:r>
              <a:rPr lang="en-GB" dirty="0"/>
              <a:t>target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428023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6C4110-3389-4D2B-BC18-18C9635EC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04" t="4103" b="39816"/>
          <a:stretch/>
        </p:blipFill>
        <p:spPr>
          <a:xfrm>
            <a:off x="311085" y="607418"/>
            <a:ext cx="6089715" cy="564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8D359-448A-4D13-85A1-C67CC2FD8C1D}"/>
              </a:ext>
            </a:extLst>
          </p:cNvPr>
          <p:cNvSpPr txBox="1"/>
          <p:nvPr/>
        </p:nvSpPr>
        <p:spPr>
          <a:xfrm>
            <a:off x="7391046" y="727421"/>
            <a:ext cx="3757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SciView</a:t>
            </a:r>
            <a:r>
              <a:rPr lang="en-GB" dirty="0"/>
              <a:t> in PyCharm has some very good debug and data review tools, I was looking through the data in table view.</a:t>
            </a:r>
          </a:p>
          <a:p>
            <a:endParaRPr lang="en-GB" dirty="0"/>
          </a:p>
          <a:p>
            <a:r>
              <a:rPr lang="en-GB" dirty="0"/>
              <a:t>Multiple columns have nan values – primarily rows 443-569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Ramcharan</dc:creator>
  <cp:lastModifiedBy>Matthew Ramcharan</cp:lastModifiedBy>
  <cp:revision>3</cp:revision>
  <dcterms:created xsi:type="dcterms:W3CDTF">2021-04-27T16:06:39Z</dcterms:created>
  <dcterms:modified xsi:type="dcterms:W3CDTF">2021-04-27T18:44:11Z</dcterms:modified>
</cp:coreProperties>
</file>