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6BF0-8736-4CBA-A513-5B026B5A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A6B1F-188A-4D5C-B098-01282E3A1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6167A-9D80-44A7-8487-78C5A09A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2351-4677-48AD-BACE-FBCD23AF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F691-589A-4DA3-9E24-603B3B24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74B2-7E43-4EE7-95A5-7A444721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D9143-10ED-41C9-8CCF-25273797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0105-67BB-4B77-AD26-6F445E70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50A0-062F-4ECA-BA7E-F484A19B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1D84-37AA-45A0-BA15-BD2DBDE3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FC547-48AB-4705-9823-AFDEE4A0A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77263-DAD6-4096-8980-C605BAAB6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D0CE-9FBA-41C3-B72F-4D302ED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5FD6-FB52-4B35-8E31-E5E07E99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75431-836B-4D79-B9E5-F42E03D4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20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B9BC-1991-49AD-BDAD-90F7D184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1F6D-62E0-40A3-9B1D-B5B6A165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5C7E-55FE-4941-B277-1F3E58CF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1D0E-2AAB-4E27-820F-755EB8B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87CB-A12C-48A1-9BAA-35A7136D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9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DDCE-AD3D-4243-AD42-98C7846B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02B75-360F-48D1-AB58-D374C947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8FD6-D018-41B0-99B1-D1254A90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EF8C-C115-4E01-BED3-0450C409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7E06D-5551-4E8A-9086-DD0E0FC4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70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BBCA-198F-446F-94CF-D202955F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EEC1-0F58-4482-973E-AEDCFAEE0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FE46-F781-4FBF-9988-82728A82B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0F467-7B12-4416-83B3-D6947F4C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62AAF-3E82-4450-B20A-613FC5D0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2392-FB69-4EA6-A925-5C7B361C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2CC-6EBC-47F9-8180-86347A46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5024-769E-429A-AF35-3ED680741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55CC8-501B-485E-B084-0E0A7DF2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F1AB3-1474-419B-8B23-A943FBC0C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1F42E-2682-418F-8226-14B90E062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641D3-36AE-4B57-90CC-AD1856BC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C008F-3A45-4334-A595-06D3D9BF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89862-2585-49E4-8B26-530365F7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9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3A45-5CB6-4F4B-A640-9DE8A36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E237F-917C-4652-BCCA-7665E9E1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35102-FB79-4821-A3EE-7D4D527A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9111-128B-4BE2-A50D-99F4E6C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8DFFD-9B4C-4EDD-9A68-7F3AAABE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173CF-AF3D-4FAC-8C3E-84E19DEA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3C52D-B84F-4998-915F-B65C95E8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53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CF27-41FA-4058-A3F3-845362A6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5000-9469-42EE-A98B-9106F6D4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1C59-9E71-4E6B-9F82-9470F5E8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4430C-4853-4498-B9CF-58BF38A9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CA489-A3BE-4ECE-BA34-36CF165A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12F6-208F-4C12-9613-F5438A3A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9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4335-965A-4EBD-B231-5BD93F25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4F43D-D405-4592-8F7F-9E4D293A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CEBA-4AAB-4628-96B5-6201B23B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3611-5EF3-40B5-A3A5-A495A41E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F3DF-F096-419B-B3EF-D7F69CCF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26E7-70B7-4A47-A4F9-40163410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40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F3A9E-9F83-43A8-BF5D-7B415E57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843A-5362-4CD0-AC51-5DB7E1E1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17A6-7288-4F3D-8E7E-1A144D08C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4BCA-3E2C-4525-B6ED-C5987766C2F6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5610-C454-4AE7-A0D3-A52FE9F0E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F70C-4B73-41AB-994B-78C86A2B6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2716-F485-48F7-A429-D36C2007F2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96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B569-4FC7-495C-9815-A1B3FE4A5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05170-A917-48FF-B26B-842749C3F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2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Ramcharan</dc:creator>
  <cp:lastModifiedBy>Matthew Ramcharan</cp:lastModifiedBy>
  <cp:revision>1</cp:revision>
  <dcterms:created xsi:type="dcterms:W3CDTF">2021-04-27T16:06:39Z</dcterms:created>
  <dcterms:modified xsi:type="dcterms:W3CDTF">2021-04-27T16:07:20Z</dcterms:modified>
</cp:coreProperties>
</file>