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6BF0-8736-4CBA-A513-5B026B5A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A6B1F-188A-4D5C-B098-01282E3A1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6167A-9D80-44A7-8487-78C5A09A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2351-4677-48AD-BACE-FBCD23AF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F691-589A-4DA3-9E24-603B3B24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74B2-7E43-4EE7-95A5-7A444721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D9143-10ED-41C9-8CCF-25273797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0105-67BB-4B77-AD26-6F445E70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50A0-062F-4ECA-BA7E-F484A19B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1D84-37AA-45A0-BA15-BD2DBDE3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5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FC547-48AB-4705-9823-AFDEE4A0A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77263-DAD6-4096-8980-C605BAAB6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7D0CE-9FBA-41C3-B72F-4D302ED5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5FD6-FB52-4B35-8E31-E5E07E99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75431-836B-4D79-B9E5-F42E03D4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20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B9BC-1991-49AD-BDAD-90F7D184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1F6D-62E0-40A3-9B1D-B5B6A165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5C7E-55FE-4941-B277-1F3E58CF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1D0E-2AAB-4E27-820F-755EB8B6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87CB-A12C-48A1-9BAA-35A7136D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9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DDCE-AD3D-4243-AD42-98C7846B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02B75-360F-48D1-AB58-D374C947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8FD6-D018-41B0-99B1-D1254A90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EF8C-C115-4E01-BED3-0450C409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7E06D-5551-4E8A-9086-DD0E0FC4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0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BBCA-198F-446F-94CF-D202955F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EEC1-0F58-4482-973E-AEDCFAEE0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DFE46-F781-4FBF-9988-82728A82B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0F467-7B12-4416-83B3-D6947F4C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62AAF-3E82-4450-B20A-613FC5D0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2392-FB69-4EA6-A925-5C7B361C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9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B2CC-6EBC-47F9-8180-86347A4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5024-769E-429A-AF35-3ED680741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55CC8-501B-485E-B084-0E0A7DF2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F1AB3-1474-419B-8B23-A943FBC0C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1F42E-2682-418F-8226-14B90E062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641D3-36AE-4B57-90CC-AD1856BC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C008F-3A45-4334-A595-06D3D9BF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89862-2585-49E4-8B26-530365F7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9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3A45-5CB6-4F4B-A640-9DE8A36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E237F-917C-4652-BCCA-7665E9E1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35102-FB79-4821-A3EE-7D4D527A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9111-128B-4BE2-A50D-99F4E6CA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9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8DFFD-9B4C-4EDD-9A68-7F3AAABE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173CF-AF3D-4FAC-8C3E-84E19DEA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3C52D-B84F-4998-915F-B65C95E8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53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CF27-41FA-4058-A3F3-845362A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5000-9469-42EE-A98B-9106F6D4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21C59-9E71-4E6B-9F82-9470F5E82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4430C-4853-4498-B9CF-58BF38A9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CA489-A3BE-4ECE-BA34-36CF165A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B12F6-208F-4C12-9613-F5438A3A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9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4335-965A-4EBD-B231-5BD93F25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4F43D-D405-4592-8F7F-9E4D293A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CEBA-4AAB-4628-96B5-6201B23B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3611-5EF3-40B5-A3A5-A495A41E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5F3DF-F096-419B-B3EF-D7F69CCF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726E7-70B7-4A47-A4F9-40163410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40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F3A9E-9F83-43A8-BF5D-7B415E57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7843A-5362-4CD0-AC51-5DB7E1E1D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C17A6-7288-4F3D-8E7E-1A144D08C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C5610-C454-4AE7-A0D3-A52FE9F0E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F70C-4B73-41AB-994B-78C86A2B6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96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89DE80-6B79-4063-9026-855BB205F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96" y="1061114"/>
            <a:ext cx="6904489" cy="4735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A3A222-4832-4BAF-81C2-D9F37FDC1CE8}"/>
              </a:ext>
            </a:extLst>
          </p:cNvPr>
          <p:cNvSpPr txBox="1"/>
          <p:nvPr/>
        </p:nvSpPr>
        <p:spPr>
          <a:xfrm>
            <a:off x="7833674" y="1061114"/>
            <a:ext cx="3487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step – what is the data? </a:t>
            </a:r>
          </a:p>
          <a:p>
            <a:endParaRPr lang="en-GB" dirty="0"/>
          </a:p>
          <a:p>
            <a:r>
              <a:rPr lang="en-GB" dirty="0"/>
              <a:t>For a simple file like this, first open in Notepad++</a:t>
            </a:r>
          </a:p>
        </p:txBody>
      </p:sp>
    </p:spTree>
    <p:extLst>
      <p:ext uri="{BB962C8B-B14F-4D97-AF65-F5344CB8AC3E}">
        <p14:creationId xmlns:p14="http://schemas.microsoft.com/office/powerpoint/2010/main" val="413612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A8AA37-FB88-4B4F-A47E-0F9BFF72581F}"/>
              </a:ext>
            </a:extLst>
          </p:cNvPr>
          <p:cNvSpPr txBox="1"/>
          <p:nvPr/>
        </p:nvSpPr>
        <p:spPr>
          <a:xfrm>
            <a:off x="7211505" y="461913"/>
            <a:ext cx="40818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identifying this is a standard comma delimited data file, import it into your language of choice – here I am using Python with the Pandas module (for simple tabular data handling)</a:t>
            </a:r>
          </a:p>
          <a:p>
            <a:endParaRPr lang="en-GB" dirty="0"/>
          </a:p>
          <a:p>
            <a:r>
              <a:rPr lang="en-GB" dirty="0"/>
              <a:t>Automatically using the first row as the header (the values of the first row are different from the rest of the column and appear like a header)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2BBD1-3544-4A01-9AED-244EFF0A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2" y="125304"/>
            <a:ext cx="5392132" cy="2896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003A56-71F8-4383-9171-B6E4ECAF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2" y="3429000"/>
            <a:ext cx="5392132" cy="2896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ADA1CA-9DCD-46C9-B665-D1BDF47066C0}"/>
              </a:ext>
            </a:extLst>
          </p:cNvPr>
          <p:cNvSpPr txBox="1"/>
          <p:nvPr/>
        </p:nvSpPr>
        <p:spPr>
          <a:xfrm>
            <a:off x="7211505" y="4191187"/>
            <a:ext cx="439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thing I noticed is that the Income field has </a:t>
            </a:r>
            <a:r>
              <a:rPr lang="en-GB" dirty="0" err="1"/>
              <a:t>NaN</a:t>
            </a:r>
            <a:r>
              <a:rPr lang="en-GB" dirty="0"/>
              <a:t> entries in the income field. Knowing this I did a full check of the data.</a:t>
            </a:r>
          </a:p>
        </p:txBody>
      </p:sp>
    </p:spTree>
    <p:extLst>
      <p:ext uri="{BB962C8B-B14F-4D97-AF65-F5344CB8AC3E}">
        <p14:creationId xmlns:p14="http://schemas.microsoft.com/office/powerpoint/2010/main" val="372526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6C4110-3389-4D2B-BC18-18C9635EC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04" t="4103" b="39816"/>
          <a:stretch/>
        </p:blipFill>
        <p:spPr>
          <a:xfrm>
            <a:off x="311085" y="607418"/>
            <a:ext cx="6089715" cy="5643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C8D359-448A-4D13-85A1-C67CC2FD8C1D}"/>
              </a:ext>
            </a:extLst>
          </p:cNvPr>
          <p:cNvSpPr txBox="1"/>
          <p:nvPr/>
        </p:nvSpPr>
        <p:spPr>
          <a:xfrm>
            <a:off x="7391046" y="727421"/>
            <a:ext cx="3757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SciView</a:t>
            </a:r>
            <a:r>
              <a:rPr lang="en-GB" dirty="0"/>
              <a:t> in PyCharm has some very good debug and data review tools, I was looking through the data in table view.</a:t>
            </a:r>
          </a:p>
          <a:p>
            <a:endParaRPr lang="en-GB" dirty="0"/>
          </a:p>
          <a:p>
            <a:r>
              <a:rPr lang="en-GB" dirty="0"/>
              <a:t>Multiple columns have nan values – primarily rows 443-569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2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Ramcharan</dc:creator>
  <cp:lastModifiedBy>Matthew Ramcharan</cp:lastModifiedBy>
  <cp:revision>2</cp:revision>
  <dcterms:created xsi:type="dcterms:W3CDTF">2021-04-27T16:06:39Z</dcterms:created>
  <dcterms:modified xsi:type="dcterms:W3CDTF">2021-04-27T16:25:08Z</dcterms:modified>
</cp:coreProperties>
</file>