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 Target="slides/slide1.xml"/><Relationship Id="rId19" Type="http://schemas.openxmlformats.org/officeDocument/2006/relationships/font" Target="fonts/Lato-boldItalic.fntdata"/><Relationship Id="rId6" Type="http://schemas.openxmlformats.org/officeDocument/2006/relationships/slide" Target="slides/slide2.xml"/><Relationship Id="rId18"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lvl="0">
              <a:spcBef>
                <a:spcPts val="0"/>
              </a:spcBef>
              <a:buNone/>
            </a:pPr>
            <a:r>
              <a:rPr lang="en"/>
              <a:t>BookList</a:t>
            </a:r>
          </a:p>
        </p:txBody>
      </p:sp>
      <p:sp>
        <p:nvSpPr>
          <p:cNvPr id="135" name="Shape 135"/>
          <p:cNvSpPr txBox="1"/>
          <p:nvPr>
            <p:ph idx="1" type="subTitle"/>
          </p:nvPr>
        </p:nvSpPr>
        <p:spPr>
          <a:xfrm>
            <a:off x="5083950" y="3924925"/>
            <a:ext cx="3470700" cy="506100"/>
          </a:xfrm>
          <a:prstGeom prst="rect">
            <a:avLst/>
          </a:prstGeom>
        </p:spPr>
        <p:txBody>
          <a:bodyPr anchorCtr="0" anchor="t" bIns="91425" lIns="91425" rIns="91425" wrap="square" tIns="91425">
            <a:noAutofit/>
          </a:bodyPr>
          <a:lstStyle/>
          <a:p>
            <a:pPr lvl="0">
              <a:spcBef>
                <a:spcPts val="0"/>
              </a:spcBef>
              <a:buNone/>
            </a:pPr>
            <a:r>
              <a:rPr lang="en"/>
              <a:t>By: Maia Thomas, Cyro Kamogawa, Matt Standley, Payton Dwight, and Jack Miller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Mission Statement</a:t>
            </a:r>
          </a:p>
        </p:txBody>
      </p:sp>
      <p:sp>
        <p:nvSpPr>
          <p:cNvPr id="141" name="Shape 141"/>
          <p:cNvSpPr txBox="1"/>
          <p:nvPr>
            <p:ph idx="1" type="body"/>
          </p:nvPr>
        </p:nvSpPr>
        <p:spPr>
          <a:xfrm>
            <a:off x="1297500" y="1109900"/>
            <a:ext cx="7038900" cy="3368700"/>
          </a:xfrm>
          <a:prstGeom prst="rect">
            <a:avLst/>
          </a:prstGeom>
        </p:spPr>
        <p:txBody>
          <a:bodyPr anchorCtr="0" anchor="t" bIns="91425" lIns="91425" rIns="91425" wrap="square" tIns="91425">
            <a:noAutofit/>
          </a:bodyPr>
          <a:lstStyle/>
          <a:p>
            <a:pPr lvl="0">
              <a:spcBef>
                <a:spcPts val="0"/>
              </a:spcBef>
              <a:buNone/>
            </a:pPr>
            <a:r>
              <a:rPr lang="en" sz="1400">
                <a:solidFill>
                  <a:srgbClr val="FFFFFF"/>
                </a:solidFill>
                <a:latin typeface="Montserrat"/>
                <a:ea typeface="Montserrat"/>
                <a:cs typeface="Montserrat"/>
                <a:sym typeface="Montserrat"/>
              </a:rPr>
              <a:t> Textbooks and readers for college courses are too expensive. Often times you buy the book for an exorbitantly high price and then are forced to sell it back to the school for a fraction of what you paid originally. Our book exchange will create a platform for students to search by department for students looking to sell or trade books. By giving students an opportunity to collaborate together to provide each other with books, we hope to lessen the financial stress placed on all students at the beginning of each semester. Textbooks and readers for college courses are too expensive. Often times you buy the book for an exorbitantly high price and then are forced to sell it back to the school for a fraction of what you paid originally. Our book exchange will create a platform for students to search by department for students looking to sell or trade books. By giving students an opportunity to collaborate together to provide each other with books, we hope to lessen the financial stress placed on all students at the beginning of each semester.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Login With Gmail </a:t>
            </a:r>
          </a:p>
        </p:txBody>
      </p:sp>
      <p:sp>
        <p:nvSpPr>
          <p:cNvPr id="147" name="Shape 14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228600" lvl="0" marL="457200" rtl="0">
              <a:spcBef>
                <a:spcPts val="0"/>
              </a:spcBef>
            </a:pPr>
            <a:r>
              <a:rPr lang="en"/>
              <a:t>All students can gain access with a Gmail account</a:t>
            </a:r>
          </a:p>
          <a:p>
            <a:pPr lvl="0" rtl="0">
              <a:spcBef>
                <a:spcPts val="0"/>
              </a:spcBef>
              <a:buNone/>
            </a:pPr>
            <a:r>
              <a:t/>
            </a:r>
            <a:endParaRPr/>
          </a:p>
        </p:txBody>
      </p:sp>
      <p:pic>
        <p:nvPicPr>
          <p:cNvPr descr="Screen Shot 2017-10-05 at 10.29.10 AM.png" id="148" name="Shape 148"/>
          <p:cNvPicPr preferRelativeResize="0"/>
          <p:nvPr/>
        </p:nvPicPr>
        <p:blipFill>
          <a:blip r:embed="rId3">
            <a:alphaModFix/>
          </a:blip>
          <a:stretch>
            <a:fillRect/>
          </a:stretch>
        </p:blipFill>
        <p:spPr>
          <a:xfrm>
            <a:off x="6722075" y="1162177"/>
            <a:ext cx="2021275" cy="37219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Search Books By Subject</a:t>
            </a:r>
          </a:p>
        </p:txBody>
      </p:sp>
      <p:sp>
        <p:nvSpPr>
          <p:cNvPr id="154" name="Shape 154"/>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t/>
            </a:r>
            <a:endParaRPr/>
          </a:p>
        </p:txBody>
      </p:sp>
      <p:pic>
        <p:nvPicPr>
          <p:cNvPr descr="Screen Shot 2017-10-05 at 10.28.23 AM.png" id="155" name="Shape 155"/>
          <p:cNvPicPr preferRelativeResize="0"/>
          <p:nvPr/>
        </p:nvPicPr>
        <p:blipFill>
          <a:blip r:embed="rId3">
            <a:alphaModFix/>
          </a:blip>
          <a:stretch>
            <a:fillRect/>
          </a:stretch>
        </p:blipFill>
        <p:spPr>
          <a:xfrm>
            <a:off x="3449318" y="967300"/>
            <a:ext cx="2067455" cy="3835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Browse List of Books With Desired Subject</a:t>
            </a:r>
          </a:p>
        </p:txBody>
      </p:sp>
      <p:sp>
        <p:nvSpPr>
          <p:cNvPr id="161" name="Shape 16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t/>
            </a:r>
            <a:endParaRPr/>
          </a:p>
        </p:txBody>
      </p:sp>
      <p:pic>
        <p:nvPicPr>
          <p:cNvPr descr="Screen Shot 2017-10-05 at 10.28.33 AM.png" id="162" name="Shape 162"/>
          <p:cNvPicPr preferRelativeResize="0"/>
          <p:nvPr/>
        </p:nvPicPr>
        <p:blipFill>
          <a:blip r:embed="rId3">
            <a:alphaModFix/>
          </a:blip>
          <a:stretch>
            <a:fillRect/>
          </a:stretch>
        </p:blipFill>
        <p:spPr>
          <a:xfrm>
            <a:off x="3482213" y="899149"/>
            <a:ext cx="2179576" cy="40622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View Seller’s Information</a:t>
            </a:r>
          </a:p>
        </p:txBody>
      </p:sp>
      <p:sp>
        <p:nvSpPr>
          <p:cNvPr id="168" name="Shape 168"/>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t/>
            </a:r>
            <a:endParaRPr/>
          </a:p>
        </p:txBody>
      </p:sp>
      <p:pic>
        <p:nvPicPr>
          <p:cNvPr descr="Screen Shot 2017-10-05 at 10.32.15 AM.png" id="169" name="Shape 169"/>
          <p:cNvPicPr preferRelativeResize="0"/>
          <p:nvPr/>
        </p:nvPicPr>
        <p:blipFill>
          <a:blip r:embed="rId3">
            <a:alphaModFix/>
          </a:blip>
          <a:stretch>
            <a:fillRect/>
          </a:stretch>
        </p:blipFill>
        <p:spPr>
          <a:xfrm>
            <a:off x="3222925" y="1050500"/>
            <a:ext cx="2136050" cy="3945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Features To Add Moving Forward</a:t>
            </a:r>
          </a:p>
        </p:txBody>
      </p:sp>
      <p:sp>
        <p:nvSpPr>
          <p:cNvPr id="175" name="Shape 175"/>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spcBef>
                <a:spcPts val="0"/>
              </a:spcBef>
              <a:buSzPct val="100000"/>
            </a:pPr>
            <a:r>
              <a:rPr lang="en" sz="1800"/>
              <a:t>Create post feature</a:t>
            </a:r>
          </a:p>
          <a:p>
            <a:pPr indent="-342900" lvl="0" marL="457200" rtl="0">
              <a:spcBef>
                <a:spcPts val="0"/>
              </a:spcBef>
              <a:buSzPct val="100000"/>
            </a:pPr>
            <a:r>
              <a:rPr lang="en" sz="1800"/>
              <a:t>Manage my posts feature</a:t>
            </a:r>
          </a:p>
          <a:p>
            <a:pPr indent="-342900" lvl="0" marL="457200" rtl="0">
              <a:spcBef>
                <a:spcPts val="0"/>
              </a:spcBef>
              <a:buSzPct val="100000"/>
            </a:pPr>
            <a:r>
              <a:rPr lang="en" sz="1800"/>
              <a:t>Search by book title</a:t>
            </a:r>
          </a:p>
          <a:p>
            <a:pPr indent="-342900" lvl="0" marL="457200">
              <a:spcBef>
                <a:spcPts val="0"/>
              </a:spcBef>
              <a:buSzPct val="100000"/>
            </a:pPr>
            <a:r>
              <a:rPr lang="en" sz="1800"/>
              <a:t>Settings page that allows you to search for multiple subjects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