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25735-E5B8-B14C-8939-05A9BEA72DE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ADAB-C0DD-384A-B98F-B76552E3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0747"/>
            <a:ext cx="4516484" cy="4516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523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2017-11-15T05:24:58Z</dcterms:created>
  <dcterms:modified xsi:type="dcterms:W3CDTF">2017-11-15T05:30:56Z</dcterms:modified>
</cp:coreProperties>
</file>