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C71B-F918-413E-9925-91180CB8FC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B77752-D0FE-4B05-B069-4D1C44B12B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89FEB-6334-48C5-9C21-F61C5912F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C39D-B0D4-4E36-A1EE-562D5BC2AFA1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645A0-1D94-4B82-A3D7-245CC156D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6FC98-CE0F-400A-8E45-22DB973D1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DC8C-FF16-4260-A532-6131B4316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806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8B194-72CC-492C-A481-8528817D4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8DCFAB-FA80-42A0-B2A0-53F4743DD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EA071-0D99-4065-9CB6-9A91311B4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C39D-B0D4-4E36-A1EE-562D5BC2AFA1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B7F7C-4ACF-49B0-AA7E-39ADE9157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DF8E9-640B-4ADB-BC6E-B9440FA95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DC8C-FF16-4260-A532-6131B4316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40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0186D8-02E7-4A95-92DB-20DC051C6A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2FF426-0C2D-4F08-8564-DC50049D75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9F59E-7ACB-4673-BC54-5087B658F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C39D-B0D4-4E36-A1EE-562D5BC2AFA1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27728-1024-4E12-9582-F9D927A2E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F51A9-63BC-4285-9128-D9D5B10A2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DC8C-FF16-4260-A532-6131B4316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19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CC44E-EB05-4D27-AFBF-97DA5795B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E2AAD-C87B-4A3B-A051-CEF4E468D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B99FB-3CE2-461B-9695-42E1355C2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C39D-B0D4-4E36-A1EE-562D5BC2AFA1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959FC-3025-4341-A5AB-022CFA491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5E604-86F2-451F-BE7C-8ACA0AA32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DC8C-FF16-4260-A532-6131B4316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27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42FE6-4C5C-449C-A017-7F17CF27F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19452-668E-4F14-9423-F9D0C75E5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C8E75-7ABB-432A-932E-A4F014A3B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C39D-B0D4-4E36-A1EE-562D5BC2AFA1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0B7D3-893D-4739-B22A-4523D3780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457A6-A201-41A9-9AED-281A5393C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DC8C-FF16-4260-A532-6131B4316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1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5E6E3-7679-4B24-B2AE-E7CDC55FB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C06BE-8B68-4AD4-9C34-2B154937B3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789EF6-DD95-4D07-AE6D-DBD757BD04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5A0508-47F5-40B3-9EC0-15B7172EC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C39D-B0D4-4E36-A1EE-562D5BC2AFA1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3B46F6-18ED-4D6D-A1F5-0F3E57999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B9905-B1D8-4890-8984-53FF9733E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DC8C-FF16-4260-A532-6131B4316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66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22DD-0C4C-4A7C-96AC-D1E53D2B5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45C0E4-AE42-4A79-BFD0-15CF6D63A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424DC4-AD90-4891-B9E4-D3DEFF171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F7FAFA-43C4-4DCE-A768-36E433EB85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828D26-FC96-416E-A1CB-06619A1579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9AF876-7D75-4DB9-AE42-6B5162A71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C39D-B0D4-4E36-A1EE-562D5BC2AFA1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2BFC6E-4574-4CFB-AC66-6FD434109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18A8A3-6C9D-4680-95FC-48DEB8299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DC8C-FF16-4260-A532-6131B4316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5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B6820-2C8B-4E87-BEA2-32DCA953E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53C9DD-9DBE-44D3-B6C0-973F70E95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C39D-B0D4-4E36-A1EE-562D5BC2AFA1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E21FBA-6FDE-43B5-89F9-DBB1839CC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B5A8AB-9A76-4475-A1C3-628E0A99A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DC8C-FF16-4260-A532-6131B4316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89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5BE63E-4AB6-43A3-A369-54837633D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C39D-B0D4-4E36-A1EE-562D5BC2AFA1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9B68CB-EE3C-4500-A41C-F4ACF281F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BEEAC-6E44-4307-A294-C5B575CA6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DC8C-FF16-4260-A532-6131B4316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353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429D9-DC80-4305-86AE-ED517EA8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E4303-D178-4D44-BF57-ED12193C0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B547C8-142A-4F90-A2CA-15A05FC4E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CDA3FF-C8F0-4BD3-ADAD-A663C8B1E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C39D-B0D4-4E36-A1EE-562D5BC2AFA1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9E61A-3492-41AE-87A0-07DB88BD6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5EEB9-A6D5-4EA4-97A9-1586F7025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DC8C-FF16-4260-A532-6131B4316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289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C1124-AD3C-47AA-8D39-B35BED106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4B2923-A1A2-45DE-A01E-9EA8241949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718626-E4C4-40FF-9579-FCB2D8F37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0E1871-E40A-48DB-963B-061B7F9C7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C39D-B0D4-4E36-A1EE-562D5BC2AFA1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48D50-0B62-4C73-B902-EE16DDC10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3D1803-7CFA-4CB1-83B8-50EBF7AE4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DC8C-FF16-4260-A532-6131B4316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93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628999-3AFB-4328-B1B4-1FB1191D8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41D29-CE15-44AD-82E3-45CE1CA56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B248C-2DFA-41C2-9EED-69A820BD3C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0C39D-B0D4-4E36-A1EE-562D5BC2AFA1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289EE-BE2D-4E98-A1D9-374FD7025F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A162B-4FEA-4CE7-AE2F-0E23E8DFE9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4DC8C-FF16-4260-A532-6131B4316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85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ADBB3-E0D5-4FED-B8A3-EF2BF7A672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Ontario</a:t>
            </a:r>
          </a:p>
        </p:txBody>
      </p:sp>
    </p:spTree>
    <p:extLst>
      <p:ext uri="{BB962C8B-B14F-4D97-AF65-F5344CB8AC3E}">
        <p14:creationId xmlns:p14="http://schemas.microsoft.com/office/powerpoint/2010/main" val="912280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Ontario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Ontario</dc:title>
  <dc:creator>Matt Wilder</dc:creator>
  <cp:lastModifiedBy>Matt Wilder</cp:lastModifiedBy>
  <cp:revision>1</cp:revision>
  <dcterms:created xsi:type="dcterms:W3CDTF">2022-04-10T11:09:09Z</dcterms:created>
  <dcterms:modified xsi:type="dcterms:W3CDTF">2022-04-10T11:29:07Z</dcterms:modified>
</cp:coreProperties>
</file>