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4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3707" autoAdjust="0"/>
  </p:normalViewPr>
  <p:slideViewPr>
    <p:cSldViewPr snapToGrid="0" showGuides="1">
      <p:cViewPr varScale="1">
        <p:scale>
          <a:sx n="72" d="100"/>
          <a:sy n="72" d="100"/>
        </p:scale>
        <p:origin x="2079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10D06-FA1A-4F0F-801D-C6F79E01D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F3B8E-3BD6-4A8E-908E-9E6522C8A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7D442-4190-4FDA-8F7C-E4A6570963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F1AA6-CA8A-43E4-9D6D-9371FFC070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29C8B-2D26-42FC-B0DD-B2748C13C0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569E4-BBFD-4FCA-B1E1-16E0D3105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2E5E9-B323-49BF-B3F9-36C0CA87EE8D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26126-9FD9-48E0-A0D7-9FC6B7A0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26126-9FD9-48E0-A0D7-9FC6B7A0F2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26126-9FD9-48E0-A0D7-9FC6B7A0F2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26126-9FD9-48E0-A0D7-9FC6B7A0F2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1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9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50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1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0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4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3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5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6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3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6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1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07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EB811E-3C2E-4663-9859-C74635A3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324" y="3934548"/>
            <a:ext cx="3221178" cy="498908"/>
          </a:xfrm>
        </p:spPr>
        <p:txBody>
          <a:bodyPr>
            <a:normAutofit/>
          </a:bodyPr>
          <a:lstStyle/>
          <a:p>
            <a:r>
              <a:rPr lang="en-US" i="1" cap="none" dirty="0">
                <a:solidFill>
                  <a:schemeClr val="tx1"/>
                </a:solidFill>
              </a:rPr>
              <a:t>Insights to grow your business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003268-A113-46D5-9313-F78EA0EC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15" y="533305"/>
            <a:ext cx="3810196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1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838934-92EF-47D6-81F2-604F2ED28A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26544"/>
          <a:stretch/>
        </p:blipFill>
        <p:spPr>
          <a:xfrm>
            <a:off x="4811836" y="4929812"/>
            <a:ext cx="2568327" cy="188658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84BF64-A4D8-40BF-AAA6-B28FE8D52B72}"/>
              </a:ext>
            </a:extLst>
          </p:cNvPr>
          <p:cNvSpPr txBox="1">
            <a:spLocks/>
          </p:cNvSpPr>
          <p:nvPr/>
        </p:nvSpPr>
        <p:spPr>
          <a:xfrm>
            <a:off x="1617518" y="1974975"/>
            <a:ext cx="8956964" cy="183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>
                <a:solidFill>
                  <a:schemeClr val="accent3"/>
                </a:solidFill>
              </a:rPr>
              <a:t>“I’m not sure if I’m managing inventory correctly to grow my business”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6B7DA-2298-469E-A7CC-92221A1B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851" y="6000501"/>
            <a:ext cx="3620295" cy="857499"/>
          </a:xfrm>
        </p:spPr>
        <p:txBody>
          <a:bodyPr anchor="t">
            <a:normAutofit/>
          </a:bodyPr>
          <a:lstStyle/>
          <a:p>
            <a:pPr algn="ctr"/>
            <a:r>
              <a:rPr lang="en-US" sz="2400" i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GB" sz="2400" i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Jewellery</a:t>
            </a:r>
            <a:r>
              <a:rPr lang="en-US" sz="2400" i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sz="2400" i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i="1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99248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62F-6BFF-438D-A593-E91747C2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NOT DOING IT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7C62-ECE6-4B75-9625-2F486EC7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cost of holding inventory</a:t>
            </a:r>
          </a:p>
          <a:p>
            <a:r>
              <a:rPr lang="en-US" dirty="0"/>
              <a:t>Cash flow impact (50% of business fail as a result)</a:t>
            </a:r>
          </a:p>
          <a:p>
            <a:r>
              <a:rPr lang="en-US" dirty="0"/>
              <a:t>Huge opportunity cost, from lost potential sales</a:t>
            </a:r>
          </a:p>
        </p:txBody>
      </p:sp>
    </p:spTree>
    <p:extLst>
      <p:ext uri="{BB962C8B-B14F-4D97-AF65-F5344CB8AC3E}">
        <p14:creationId xmlns:p14="http://schemas.microsoft.com/office/powerpoint/2010/main" val="68415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B8B7-58A6-49FD-BEF1-5B0405FD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INSYTE SOLVES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08C0-82D5-4B05-A103-6346A795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20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 USING:</a:t>
            </a:r>
          </a:p>
          <a:p>
            <a:r>
              <a:rPr lang="en-US" dirty="0"/>
              <a:t>HISTORIC SALES DATA</a:t>
            </a:r>
          </a:p>
          <a:p>
            <a:r>
              <a:rPr lang="en-US" dirty="0"/>
              <a:t>CURRENT INVENTORY LEVELS</a:t>
            </a:r>
          </a:p>
          <a:p>
            <a:r>
              <a:rPr lang="en-US" dirty="0"/>
              <a:t>SOCIAL MEDIA TRENDS</a:t>
            </a:r>
          </a:p>
        </p:txBody>
      </p:sp>
      <p:sp>
        <p:nvSpPr>
          <p:cNvPr id="4" name="Kicker">
            <a:extLst>
              <a:ext uri="{FF2B5EF4-FFF2-40B4-BE49-F238E27FC236}">
                <a16:creationId xmlns:a16="http://schemas.microsoft.com/office/drawing/2014/main" id="{71A34C23-2E1E-4909-A22B-319FF9DD83DD}"/>
              </a:ext>
            </a:extLst>
          </p:cNvPr>
          <p:cNvSpPr/>
          <p:nvPr/>
        </p:nvSpPr>
        <p:spPr>
          <a:xfrm>
            <a:off x="1703999" y="5243944"/>
            <a:ext cx="8784001" cy="833663"/>
          </a:xfrm>
          <a:prstGeom prst="rect">
            <a:avLst/>
          </a:prstGeom>
          <a:solidFill>
            <a:srgbClr val="8AC4A7">
              <a:alpha val="50196"/>
            </a:srgbClr>
          </a:solidFill>
          <a:ln w="1587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TO GIVE POWERFUL RECOMMENDATIONS TO MAKE BETTER BUSINESS DECISIONS</a:t>
            </a:r>
            <a:endParaRPr lang="en-US" sz="2000" b="1" i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5A6A-8526-496B-861F-FFEFC8B7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8110-2FE2-492A-8332-CD39C0E2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QUICKBOOKS API</a:t>
            </a:r>
          </a:p>
          <a:p>
            <a:r>
              <a:rPr lang="en-US" dirty="0"/>
              <a:t>USES CLARIFY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7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160</TotalTime>
  <Words>89</Words>
  <Application>Microsoft Office PowerPoint</Application>
  <PresentationFormat>Widescreen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</vt:lpstr>
      <vt:lpstr>PowerPoint Presentation</vt:lpstr>
      <vt:lpstr>The Jewellery  Company</vt:lpstr>
      <vt:lpstr>IMPACT OF NOT DOING IT PROPERLY</vt:lpstr>
      <vt:lpstr>INSYTE SOLVES THIS PROBLEM</vt:lpstr>
      <vt:lpstr>TeCH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INSYTE</dc:title>
  <dc:creator>Sidharth Khandelwal</dc:creator>
  <cp:lastModifiedBy>Sidharth Khandelwal</cp:lastModifiedBy>
  <cp:revision>14</cp:revision>
  <dcterms:created xsi:type="dcterms:W3CDTF">2019-02-24T08:01:16Z</dcterms:created>
  <dcterms:modified xsi:type="dcterms:W3CDTF">2019-02-24T13:08:06Z</dcterms:modified>
</cp:coreProperties>
</file>